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41" r:id="rId5"/>
    <p:sldMasterId id="2147485865" r:id="rId6"/>
    <p:sldMasterId id="2147485889" r:id="rId7"/>
    <p:sldMasterId id="2147485921" r:id="rId8"/>
    <p:sldMasterId id="2147485933" r:id="rId9"/>
    <p:sldMasterId id="2147485945" r:id="rId10"/>
    <p:sldMasterId id="2147485957" r:id="rId11"/>
    <p:sldMasterId id="2147485969" r:id="rId12"/>
  </p:sldMasterIdLst>
  <p:notesMasterIdLst>
    <p:notesMasterId r:id="rId124"/>
  </p:notesMasterIdLst>
  <p:sldIdLst>
    <p:sldId id="359" r:id="rId13"/>
    <p:sldId id="287" r:id="rId14"/>
    <p:sldId id="256" r:id="rId15"/>
    <p:sldId id="257" r:id="rId16"/>
    <p:sldId id="271" r:id="rId17"/>
    <p:sldId id="258" r:id="rId18"/>
    <p:sldId id="259" r:id="rId19"/>
    <p:sldId id="278" r:id="rId20"/>
    <p:sldId id="276" r:id="rId21"/>
    <p:sldId id="277" r:id="rId22"/>
    <p:sldId id="279" r:id="rId23"/>
    <p:sldId id="280" r:id="rId24"/>
    <p:sldId id="260" r:id="rId25"/>
    <p:sldId id="261" r:id="rId26"/>
    <p:sldId id="281" r:id="rId27"/>
    <p:sldId id="282" r:id="rId28"/>
    <p:sldId id="283" r:id="rId29"/>
    <p:sldId id="284" r:id="rId30"/>
    <p:sldId id="286" r:id="rId31"/>
    <p:sldId id="288" r:id="rId32"/>
    <p:sldId id="1946" r:id="rId33"/>
    <p:sldId id="1947" r:id="rId34"/>
    <p:sldId id="1948" r:id="rId35"/>
    <p:sldId id="1949" r:id="rId36"/>
    <p:sldId id="1950" r:id="rId37"/>
    <p:sldId id="262" r:id="rId38"/>
    <p:sldId id="1951" r:id="rId39"/>
    <p:sldId id="274" r:id="rId40"/>
    <p:sldId id="275" r:id="rId41"/>
    <p:sldId id="1952" r:id="rId42"/>
    <p:sldId id="1953" r:id="rId43"/>
    <p:sldId id="1954" r:id="rId44"/>
    <p:sldId id="1955" r:id="rId45"/>
    <p:sldId id="1956" r:id="rId46"/>
    <p:sldId id="1894" r:id="rId47"/>
    <p:sldId id="360" r:id="rId48"/>
    <p:sldId id="1353" r:id="rId49"/>
    <p:sldId id="1958" r:id="rId50"/>
    <p:sldId id="1959" r:id="rId51"/>
    <p:sldId id="1960" r:id="rId52"/>
    <p:sldId id="1961" r:id="rId53"/>
    <p:sldId id="1962" r:id="rId54"/>
    <p:sldId id="289" r:id="rId55"/>
    <p:sldId id="290" r:id="rId56"/>
    <p:sldId id="1963" r:id="rId57"/>
    <p:sldId id="291" r:id="rId58"/>
    <p:sldId id="1964" r:id="rId59"/>
    <p:sldId id="293" r:id="rId60"/>
    <p:sldId id="294" r:id="rId61"/>
    <p:sldId id="295" r:id="rId62"/>
    <p:sldId id="1965" r:id="rId63"/>
    <p:sldId id="1936" r:id="rId64"/>
    <p:sldId id="270" r:id="rId65"/>
    <p:sldId id="1937" r:id="rId66"/>
    <p:sldId id="273" r:id="rId67"/>
    <p:sldId id="1938" r:id="rId68"/>
    <p:sldId id="272" r:id="rId69"/>
    <p:sldId id="1939" r:id="rId70"/>
    <p:sldId id="1940" r:id="rId71"/>
    <p:sldId id="1941" r:id="rId72"/>
    <p:sldId id="1942" r:id="rId73"/>
    <p:sldId id="1943" r:id="rId74"/>
    <p:sldId id="1944" r:id="rId75"/>
    <p:sldId id="292" r:id="rId76"/>
    <p:sldId id="434" r:id="rId77"/>
    <p:sldId id="324" r:id="rId78"/>
    <p:sldId id="1535" r:id="rId79"/>
    <p:sldId id="1694" r:id="rId80"/>
    <p:sldId id="1779" r:id="rId81"/>
    <p:sldId id="1780" r:id="rId82"/>
    <p:sldId id="1781" r:id="rId83"/>
    <p:sldId id="1782" r:id="rId84"/>
    <p:sldId id="1777" r:id="rId85"/>
    <p:sldId id="1778" r:id="rId86"/>
    <p:sldId id="1783" r:id="rId87"/>
    <p:sldId id="1784" r:id="rId88"/>
    <p:sldId id="1785" r:id="rId89"/>
    <p:sldId id="1751" r:id="rId90"/>
    <p:sldId id="1786" r:id="rId91"/>
    <p:sldId id="1787" r:id="rId92"/>
    <p:sldId id="1788" r:id="rId93"/>
    <p:sldId id="1789" r:id="rId94"/>
    <p:sldId id="1790" r:id="rId95"/>
    <p:sldId id="1766" r:id="rId96"/>
    <p:sldId id="1767" r:id="rId97"/>
    <p:sldId id="1791" r:id="rId98"/>
    <p:sldId id="1792" r:id="rId99"/>
    <p:sldId id="1793" r:id="rId100"/>
    <p:sldId id="1935" r:id="rId101"/>
    <p:sldId id="1966" r:id="rId102"/>
    <p:sldId id="1967" r:id="rId103"/>
    <p:sldId id="1968" r:id="rId104"/>
    <p:sldId id="1969" r:id="rId105"/>
    <p:sldId id="1970" r:id="rId106"/>
    <p:sldId id="1971" r:id="rId107"/>
    <p:sldId id="263" r:id="rId108"/>
    <p:sldId id="264" r:id="rId109"/>
    <p:sldId id="265" r:id="rId110"/>
    <p:sldId id="266" r:id="rId111"/>
    <p:sldId id="267" r:id="rId112"/>
    <p:sldId id="268" r:id="rId113"/>
    <p:sldId id="269" r:id="rId114"/>
    <p:sldId id="1972" r:id="rId115"/>
    <p:sldId id="1973" r:id="rId116"/>
    <p:sldId id="1974" r:id="rId117"/>
    <p:sldId id="1975" r:id="rId118"/>
    <p:sldId id="1976" r:id="rId119"/>
    <p:sldId id="1977" r:id="rId120"/>
    <p:sldId id="1978" r:id="rId121"/>
    <p:sldId id="1979" r:id="rId122"/>
    <p:sldId id="436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11/11/23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BC4B-1F5D-4BAF-99F5-C389ED49B8C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9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A81-D952-4FFA-9D80-4B78F7B152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78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04D8A-B28C-4B2B-B6CC-170A9EA9C7F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97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10DD-2F25-4EC2-938F-B3E0BE4A9D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87F2-6A52-4896-A410-F6D518213C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89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1CC9-EF4E-4BDB-84E0-D588AAA66A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5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1573A-BCF8-49CF-8857-C7EDD31FD69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98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FADC-051C-4138-82C7-540C2C3E90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2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24D2-B8C8-4AC3-8786-E393AC17A3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7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D7FB-1073-4FA1-9FA6-4C4DC0A7A1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46F7-E930-4712-9886-8FAE6601CA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0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15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883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90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36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62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503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5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67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5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9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88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18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75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59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0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93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648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17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1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9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1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E5DD-06F0-4509-B74B-ADFE94527D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6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11D9-934E-41BC-9FDD-9B5AF85B1F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1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383C-C2C0-4D2F-A2FD-46BEE7D4C09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0759-BFEF-47C8-AD93-7755CC4611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1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608A5-D70E-497C-BA5E-273866E0F8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2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42B1-3BC5-404F-A32B-85E8517609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80E4-500B-4713-9B9A-2E6AF5ACF68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3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5D880-0645-486D-80CC-E577A96BF5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64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9D2A-244A-4659-88FC-FEB91958638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4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EDFF3-F279-4EAD-8371-21DE2E7EA2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878B2-ACD4-443E-8D01-DA6375D1D7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9312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0342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49448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78764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12791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3877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7984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950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7674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10808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67775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000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03044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70609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22865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3770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84149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2655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968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7567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6185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1436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1E97162-B6B8-492D-863B-13857B544A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6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6" r:id="rId1"/>
    <p:sldLayoutId id="2147485947" r:id="rId2"/>
    <p:sldLayoutId id="2147485948" r:id="rId3"/>
    <p:sldLayoutId id="2147485949" r:id="rId4"/>
    <p:sldLayoutId id="2147485950" r:id="rId5"/>
    <p:sldLayoutId id="2147485951" r:id="rId6"/>
    <p:sldLayoutId id="2147485952" r:id="rId7"/>
    <p:sldLayoutId id="2147485953" r:id="rId8"/>
    <p:sldLayoutId id="2147485954" r:id="rId9"/>
    <p:sldLayoutId id="2147485955" r:id="rId10"/>
    <p:sldLayoutId id="214748595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9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11/11/23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DD52FE8-2E73-4821-905C-90DB8155EF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0" r:id="rId1"/>
    <p:sldLayoutId id="2147485891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111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22" r:id="rId1"/>
    <p:sldLayoutId id="2147485923" r:id="rId2"/>
    <p:sldLayoutId id="2147485924" r:id="rId3"/>
    <p:sldLayoutId id="2147485925" r:id="rId4"/>
    <p:sldLayoutId id="2147485926" r:id="rId5"/>
    <p:sldLayoutId id="2147485927" r:id="rId6"/>
    <p:sldLayoutId id="2147485928" r:id="rId7"/>
    <p:sldLayoutId id="2147485929" r:id="rId8"/>
    <p:sldLayoutId id="2147485930" r:id="rId9"/>
    <p:sldLayoutId id="2147485931" r:id="rId10"/>
    <p:sldLayoutId id="21474859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58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34" r:id="rId1"/>
    <p:sldLayoutId id="2147485935" r:id="rId2"/>
    <p:sldLayoutId id="2147485936" r:id="rId3"/>
    <p:sldLayoutId id="2147485937" r:id="rId4"/>
    <p:sldLayoutId id="2147485938" r:id="rId5"/>
    <p:sldLayoutId id="2147485939" r:id="rId6"/>
    <p:sldLayoutId id="2147485940" r:id="rId7"/>
    <p:sldLayoutId id="2147485941" r:id="rId8"/>
    <p:sldLayoutId id="2147485942" r:id="rId9"/>
    <p:sldLayoutId id="2147485943" r:id="rId10"/>
    <p:sldLayoutId id="21474859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For all Your goodness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keep on singing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thousand reasons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For my heart to find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strength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draws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near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has come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unending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years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Yes,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10,000 </a:t>
            </a: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City</a:t>
            </a:r>
          </a:p>
        </p:txBody>
      </p:sp>
    </p:spTree>
    <p:extLst>
      <p:ext uri="{BB962C8B-B14F-4D97-AF65-F5344CB8AC3E}">
        <p14:creationId xmlns:p14="http://schemas.microsoft.com/office/powerpoint/2010/main" val="95876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God of this city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King of these people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Lord of this nation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410322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light in this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hope to the hopeless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peace to the restless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338332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426626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121183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116178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God of this city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King of these people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You're the Lord of this nation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24539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light in this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hope to the hopeless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peace to the restless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296639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18645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rgbClr val="FFFFFF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315848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3642121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no one like our God</a:t>
            </a:r>
          </a:p>
        </p:txBody>
      </p:sp>
    </p:spTree>
    <p:extLst>
      <p:ext uri="{BB962C8B-B14F-4D97-AF65-F5344CB8AC3E}">
        <p14:creationId xmlns:p14="http://schemas.microsoft.com/office/powerpoint/2010/main" val="2172856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1547050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Greater things have yet to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greater things are still 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2894840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all creation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water earth and sky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heavens are Your Tabernacle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Glory to the Lord on high 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in the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celebrate the light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 I stumble in the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call Your name by night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Precious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Reveal Your heart to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Father holy, Father holy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sun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 up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a new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dawning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time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Amazing Grace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 anchorCtr="1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Amazing grace how sweet the sound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saved a wretch like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once was lost, but now I'm found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Was blind but now I see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’Twas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grace that taught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to fear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grace my fears relieved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precious did that grace appear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hour I first believed!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Lord has promised good to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His word my hope secures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will my shield and portion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As long as life endures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pass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Let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me be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evening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comes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earth shall soon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dissolve like snow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sun forbear to shine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But God, who called me here below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be forever mine.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1" y="-138101"/>
            <a:ext cx="12027877" cy="4348807"/>
          </a:xfrm>
        </p:spPr>
        <p:txBody>
          <a:bodyPr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    True Contentment		 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303092"/>
            <a:ext cx="184666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content?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all who are under a yoke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bondservants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regard their own masters as worthy of all honor, so that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name of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may not be reviled. 														            1 Tim. 6:1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Each one should remain in the condition in which he was called. 														                 															              1 Cor. 7:20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42269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Were you a bondservant when called?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be concerned about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.(But if you can gain your freedom, avail yourself of the opportunity.) 														                 															               1 Cor. 7:21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219760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he who was called in the Lord as a bondservant is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freedman of the Lord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Likewise he who was free when called is a bondservant of Christ.														                 														  1 Cor. 7:22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845107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were bought with a price; do not become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bondservants of 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														             1 Cor. 7:23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1261035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Those who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believing masters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must not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disrespectful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on the ground that they are brothers; 							                    1 Tim. 6:2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43198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rather they must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serve all the better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since those who benefit by their good service are believers and beloved. 														                          1 Tim. 6:2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807117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 and urge these things. If anyone teaches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different doctrine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does not agree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sound words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our Lord Jesus Christ and the teaching that accords with godliness, 														                        1 Tim. 6:3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805751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puffed up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conceit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understands nothing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He has an unhealthy craving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controversy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quarrels about words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produce envy, dissension, slander, evil suspicions,														                     1 Tim. 6:4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284284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constant friction among people who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depraved in mind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deprived of the 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imagining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godliness is a means of gain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1 Tim. 6:5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882328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godliness with contentment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a great gain, 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356229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we brought nothing into the world,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cannot take anything out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world. 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80067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if we have food and clothing,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these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will be content.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279131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those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desire to be rich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fall into temptation, into a snare, into many senseless and harmful desires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plunge people into ruin and destruction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919651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of money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root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all kinds of evils. 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255578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is through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craving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some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wandered away from the faith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pierced themselves with many pangs.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1 Tim. 6:10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535740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”No one can serve two masters, for either he will hate the one and love the other, or he will be devoted to the one and despise the other.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cannot serve God and money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Matt. 6:24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79350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 me neither poverty nor riches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give me only my daily bread. 																													Prov. 30:8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709176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Otherwise, I might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too much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disown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say, ‘Who is the Lord?’ Or I may become poor and steal, and so dishonor the name of God.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Prov. 30:9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073454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Teach and urge these things. If anyone teaches a different doctrine and does not agree with sound words of our Lord Jesus Christ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teaching that accords with godliness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         1 Tim. 6:3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9124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Have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learned to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content?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                       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619435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rich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slow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anger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Build My Life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18863</TotalTime>
  <Words>2683</Words>
  <Application>Microsoft Macintosh PowerPoint</Application>
  <PresentationFormat>Panorámica</PresentationFormat>
  <Paragraphs>242</Paragraphs>
  <Slides>111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111</vt:i4>
      </vt:variant>
    </vt:vector>
  </HeadingPairs>
  <TitlesOfParts>
    <vt:vector size="130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2_Default Design</vt:lpstr>
      <vt:lpstr>1_Default Design</vt:lpstr>
      <vt:lpstr>4_Default Design</vt:lpstr>
      <vt:lpstr>Title &amp; Subtitle</vt:lpstr>
      <vt:lpstr>Bullets</vt:lpstr>
      <vt:lpstr>Default Design</vt:lpstr>
      <vt:lpstr>6_Default Design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Amazing Grace</vt:lpstr>
      <vt:lpstr>Amazing grace how sweet the sound That saved a wretch like me I once was lost, but now I'm found Was blind but now I see</vt:lpstr>
      <vt:lpstr>’Twas grace that taught  My heart to fear And grace my fears relieved How precious did that grace appear The hour I first believed!</vt:lpstr>
      <vt:lpstr>My chains are gone  I've been set free My God, My Savior  Has ransomed me</vt:lpstr>
      <vt:lpstr>And like a flood his mercy reigns Unending love, amazing grace</vt:lpstr>
      <vt:lpstr>The Lord has promised good to me His word my hope secures He will my shield and portion be As long as life endures</vt:lpstr>
      <vt:lpstr>My chains are gone  I've been set free My God, My Savior  has ransomed me</vt:lpstr>
      <vt:lpstr>And like a flood his mercy reigns Unending love, amazing grace</vt:lpstr>
      <vt:lpstr>My chains are gone  I've been set free My God, My Savior  has ransomed me</vt:lpstr>
      <vt:lpstr>And like a flood his mercy reigns Unending love, amazing grace</vt:lpstr>
      <vt:lpstr>The earth shall soon  dissolve like snow The sun forbear to shine</vt:lpstr>
      <vt:lpstr>But God, who called me here below Will be forever mine.</vt:lpstr>
      <vt:lpstr>Presentación de PowerPoint</vt:lpstr>
      <vt:lpstr>Presentación de PowerPoint</vt:lpstr>
      <vt:lpstr>    True Contentment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128</cp:revision>
  <dcterms:created xsi:type="dcterms:W3CDTF">2015-07-25T20:50:10Z</dcterms:created>
  <dcterms:modified xsi:type="dcterms:W3CDTF">2023-11-11T20:46:23Z</dcterms:modified>
</cp:coreProperties>
</file>