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4224" r:id="rId2"/>
    <p:sldMasterId id="2147484520" r:id="rId3"/>
    <p:sldMasterId id="2147485614" r:id="rId4"/>
    <p:sldMasterId id="2147485713" r:id="rId5"/>
    <p:sldMasterId id="2147485725" r:id="rId6"/>
    <p:sldMasterId id="2147485737" r:id="rId7"/>
    <p:sldMasterId id="2147485749" r:id="rId8"/>
    <p:sldMasterId id="2147485761" r:id="rId9"/>
    <p:sldMasterId id="2147485773" r:id="rId10"/>
    <p:sldMasterId id="2147485785" r:id="rId11"/>
    <p:sldMasterId id="2147485797" r:id="rId12"/>
  </p:sldMasterIdLst>
  <p:notesMasterIdLst>
    <p:notesMasterId r:id="rId139"/>
  </p:notesMasterIdLst>
  <p:sldIdLst>
    <p:sldId id="359" r:id="rId13"/>
    <p:sldId id="303" r:id="rId14"/>
    <p:sldId id="1854" r:id="rId15"/>
    <p:sldId id="1855" r:id="rId16"/>
    <p:sldId id="1856" r:id="rId17"/>
    <p:sldId id="1857" r:id="rId18"/>
    <p:sldId id="262" r:id="rId19"/>
    <p:sldId id="301" r:id="rId20"/>
    <p:sldId id="1858" r:id="rId21"/>
    <p:sldId id="1859" r:id="rId22"/>
    <p:sldId id="304" r:id="rId23"/>
    <p:sldId id="305" r:id="rId24"/>
    <p:sldId id="289" r:id="rId25"/>
    <p:sldId id="306" r:id="rId26"/>
    <p:sldId id="300" r:id="rId27"/>
    <p:sldId id="302" r:id="rId28"/>
    <p:sldId id="307" r:id="rId29"/>
    <p:sldId id="278" r:id="rId30"/>
    <p:sldId id="279" r:id="rId31"/>
    <p:sldId id="1850" r:id="rId32"/>
    <p:sldId id="1851" r:id="rId33"/>
    <p:sldId id="258" r:id="rId34"/>
    <p:sldId id="259" r:id="rId35"/>
    <p:sldId id="1852" r:id="rId36"/>
    <p:sldId id="276" r:id="rId37"/>
    <p:sldId id="1853" r:id="rId38"/>
    <p:sldId id="260" r:id="rId39"/>
    <p:sldId id="261" r:id="rId40"/>
    <p:sldId id="263" r:id="rId41"/>
    <p:sldId id="264" r:id="rId42"/>
    <p:sldId id="265" r:id="rId43"/>
    <p:sldId id="266" r:id="rId44"/>
    <p:sldId id="281" r:id="rId45"/>
    <p:sldId id="272" r:id="rId46"/>
    <p:sldId id="360" r:id="rId47"/>
    <p:sldId id="1353" r:id="rId48"/>
    <p:sldId id="256" r:id="rId49"/>
    <p:sldId id="257" r:id="rId50"/>
    <p:sldId id="1837" r:id="rId51"/>
    <p:sldId id="1838" r:id="rId52"/>
    <p:sldId id="1839" r:id="rId53"/>
    <p:sldId id="1840" r:id="rId54"/>
    <p:sldId id="1841" r:id="rId55"/>
    <p:sldId id="1842" r:id="rId56"/>
    <p:sldId id="1843" r:id="rId57"/>
    <p:sldId id="1844" r:id="rId58"/>
    <p:sldId id="1845" r:id="rId59"/>
    <p:sldId id="1846" r:id="rId60"/>
    <p:sldId id="1847" r:id="rId61"/>
    <p:sldId id="273" r:id="rId62"/>
    <p:sldId id="1848" r:id="rId63"/>
    <p:sldId id="271" r:id="rId64"/>
    <p:sldId id="1849" r:id="rId65"/>
    <p:sldId id="1860" r:id="rId66"/>
    <p:sldId id="1861" r:id="rId67"/>
    <p:sldId id="1862" r:id="rId68"/>
    <p:sldId id="1863" r:id="rId69"/>
    <p:sldId id="1864" r:id="rId70"/>
    <p:sldId id="1865" r:id="rId71"/>
    <p:sldId id="1866" r:id="rId72"/>
    <p:sldId id="1867" r:id="rId73"/>
    <p:sldId id="1868" r:id="rId74"/>
    <p:sldId id="1869" r:id="rId75"/>
    <p:sldId id="1870" r:id="rId76"/>
    <p:sldId id="1871" r:id="rId77"/>
    <p:sldId id="274" r:id="rId78"/>
    <p:sldId id="275" r:id="rId79"/>
    <p:sldId id="1872" r:id="rId80"/>
    <p:sldId id="1873" r:id="rId81"/>
    <p:sldId id="434" r:id="rId82"/>
    <p:sldId id="324" r:id="rId83"/>
    <p:sldId id="1309" r:id="rId84"/>
    <p:sldId id="1451" r:id="rId85"/>
    <p:sldId id="1495" r:id="rId86"/>
    <p:sldId id="1453" r:id="rId87"/>
    <p:sldId id="1454" r:id="rId88"/>
    <p:sldId id="1473" r:id="rId89"/>
    <p:sldId id="1496" r:id="rId90"/>
    <p:sldId id="1497" r:id="rId91"/>
    <p:sldId id="1474" r:id="rId92"/>
    <p:sldId id="1498" r:id="rId93"/>
    <p:sldId id="1475" r:id="rId94"/>
    <p:sldId id="1476" r:id="rId95"/>
    <p:sldId id="1499" r:id="rId96"/>
    <p:sldId id="1500" r:id="rId97"/>
    <p:sldId id="1501" r:id="rId98"/>
    <p:sldId id="1456" r:id="rId99"/>
    <p:sldId id="1502" r:id="rId100"/>
    <p:sldId id="1503" r:id="rId101"/>
    <p:sldId id="1504" r:id="rId102"/>
    <p:sldId id="1505" r:id="rId103"/>
    <p:sldId id="1506" r:id="rId104"/>
    <p:sldId id="1483" r:id="rId105"/>
    <p:sldId id="1507" r:id="rId106"/>
    <p:sldId id="1508" r:id="rId107"/>
    <p:sldId id="1481" r:id="rId108"/>
    <p:sldId id="1509" r:id="rId109"/>
    <p:sldId id="1484" r:id="rId110"/>
    <p:sldId id="1510" r:id="rId111"/>
    <p:sldId id="1485" r:id="rId112"/>
    <p:sldId id="1486" r:id="rId113"/>
    <p:sldId id="1488" r:id="rId114"/>
    <p:sldId id="1511" r:id="rId115"/>
    <p:sldId id="1489" r:id="rId116"/>
    <p:sldId id="1458" r:id="rId117"/>
    <p:sldId id="1512" r:id="rId118"/>
    <p:sldId id="1513" r:id="rId119"/>
    <p:sldId id="1514" r:id="rId120"/>
    <p:sldId id="1494" r:id="rId121"/>
    <p:sldId id="1874" r:id="rId122"/>
    <p:sldId id="1824" r:id="rId123"/>
    <p:sldId id="1825" r:id="rId124"/>
    <p:sldId id="1826" r:id="rId125"/>
    <p:sldId id="1827" r:id="rId126"/>
    <p:sldId id="1828" r:id="rId127"/>
    <p:sldId id="1829" r:id="rId128"/>
    <p:sldId id="1830" r:id="rId129"/>
    <p:sldId id="1831" r:id="rId130"/>
    <p:sldId id="1832" r:id="rId131"/>
    <p:sldId id="1833" r:id="rId132"/>
    <p:sldId id="277" r:id="rId133"/>
    <p:sldId id="1834" r:id="rId134"/>
    <p:sldId id="1835" r:id="rId135"/>
    <p:sldId id="1836" r:id="rId136"/>
    <p:sldId id="280" r:id="rId137"/>
    <p:sldId id="436" r:id="rId1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63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331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76" y="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05.xml"/><Relationship Id="rId21" Type="http://schemas.openxmlformats.org/officeDocument/2006/relationships/slide" Target="slides/slide9.xml"/><Relationship Id="rId42" Type="http://schemas.openxmlformats.org/officeDocument/2006/relationships/slide" Target="slides/slide30.xml"/><Relationship Id="rId63" Type="http://schemas.openxmlformats.org/officeDocument/2006/relationships/slide" Target="slides/slide51.xml"/><Relationship Id="rId84" Type="http://schemas.openxmlformats.org/officeDocument/2006/relationships/slide" Target="slides/slide72.xml"/><Relationship Id="rId138" Type="http://schemas.openxmlformats.org/officeDocument/2006/relationships/slide" Target="slides/slide126.xml"/><Relationship Id="rId107" Type="http://schemas.openxmlformats.org/officeDocument/2006/relationships/slide" Target="slides/slide95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74" Type="http://schemas.openxmlformats.org/officeDocument/2006/relationships/slide" Target="slides/slide62.xml"/><Relationship Id="rId79" Type="http://schemas.openxmlformats.org/officeDocument/2006/relationships/slide" Target="slides/slide67.xml"/><Relationship Id="rId102" Type="http://schemas.openxmlformats.org/officeDocument/2006/relationships/slide" Target="slides/slide90.xml"/><Relationship Id="rId123" Type="http://schemas.openxmlformats.org/officeDocument/2006/relationships/slide" Target="slides/slide111.xml"/><Relationship Id="rId128" Type="http://schemas.openxmlformats.org/officeDocument/2006/relationships/slide" Target="slides/slide116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8.xml"/><Relationship Id="rId95" Type="http://schemas.openxmlformats.org/officeDocument/2006/relationships/slide" Target="slides/slide83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64" Type="http://schemas.openxmlformats.org/officeDocument/2006/relationships/slide" Target="slides/slide52.xml"/><Relationship Id="rId69" Type="http://schemas.openxmlformats.org/officeDocument/2006/relationships/slide" Target="slides/slide57.xml"/><Relationship Id="rId113" Type="http://schemas.openxmlformats.org/officeDocument/2006/relationships/slide" Target="slides/slide101.xml"/><Relationship Id="rId118" Type="http://schemas.openxmlformats.org/officeDocument/2006/relationships/slide" Target="slides/slide106.xml"/><Relationship Id="rId134" Type="http://schemas.openxmlformats.org/officeDocument/2006/relationships/slide" Target="slides/slide122.xml"/><Relationship Id="rId139" Type="http://schemas.openxmlformats.org/officeDocument/2006/relationships/notesMaster" Target="notesMasters/notesMaster1.xml"/><Relationship Id="rId80" Type="http://schemas.openxmlformats.org/officeDocument/2006/relationships/slide" Target="slides/slide68.xml"/><Relationship Id="rId85" Type="http://schemas.openxmlformats.org/officeDocument/2006/relationships/slide" Target="slides/slide7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59" Type="http://schemas.openxmlformats.org/officeDocument/2006/relationships/slide" Target="slides/slide47.xml"/><Relationship Id="rId103" Type="http://schemas.openxmlformats.org/officeDocument/2006/relationships/slide" Target="slides/slide91.xml"/><Relationship Id="rId108" Type="http://schemas.openxmlformats.org/officeDocument/2006/relationships/slide" Target="slides/slide96.xml"/><Relationship Id="rId124" Type="http://schemas.openxmlformats.org/officeDocument/2006/relationships/slide" Target="slides/slide112.xml"/><Relationship Id="rId129" Type="http://schemas.openxmlformats.org/officeDocument/2006/relationships/slide" Target="slides/slide117.xml"/><Relationship Id="rId54" Type="http://schemas.openxmlformats.org/officeDocument/2006/relationships/slide" Target="slides/slide42.xml"/><Relationship Id="rId70" Type="http://schemas.openxmlformats.org/officeDocument/2006/relationships/slide" Target="slides/slide58.xml"/><Relationship Id="rId75" Type="http://schemas.openxmlformats.org/officeDocument/2006/relationships/slide" Target="slides/slide63.xml"/><Relationship Id="rId91" Type="http://schemas.openxmlformats.org/officeDocument/2006/relationships/slide" Target="slides/slide79.xml"/><Relationship Id="rId96" Type="http://schemas.openxmlformats.org/officeDocument/2006/relationships/slide" Target="slides/slide84.xml"/><Relationship Id="rId14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49" Type="http://schemas.openxmlformats.org/officeDocument/2006/relationships/slide" Target="slides/slide37.xml"/><Relationship Id="rId114" Type="http://schemas.openxmlformats.org/officeDocument/2006/relationships/slide" Target="slides/slide102.xml"/><Relationship Id="rId119" Type="http://schemas.openxmlformats.org/officeDocument/2006/relationships/slide" Target="slides/slide107.xml"/><Relationship Id="rId44" Type="http://schemas.openxmlformats.org/officeDocument/2006/relationships/slide" Target="slides/slide32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81" Type="http://schemas.openxmlformats.org/officeDocument/2006/relationships/slide" Target="slides/slide69.xml"/><Relationship Id="rId86" Type="http://schemas.openxmlformats.org/officeDocument/2006/relationships/slide" Target="slides/slide74.xml"/><Relationship Id="rId130" Type="http://schemas.openxmlformats.org/officeDocument/2006/relationships/slide" Target="slides/slide118.xml"/><Relationship Id="rId135" Type="http://schemas.openxmlformats.org/officeDocument/2006/relationships/slide" Target="slides/slide123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9" Type="http://schemas.openxmlformats.org/officeDocument/2006/relationships/slide" Target="slides/slide27.xml"/><Relationship Id="rId109" Type="http://schemas.openxmlformats.org/officeDocument/2006/relationships/slide" Target="slides/slide97.xml"/><Relationship Id="rId34" Type="http://schemas.openxmlformats.org/officeDocument/2006/relationships/slide" Target="slides/slide22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76" Type="http://schemas.openxmlformats.org/officeDocument/2006/relationships/slide" Target="slides/slide64.xml"/><Relationship Id="rId97" Type="http://schemas.openxmlformats.org/officeDocument/2006/relationships/slide" Target="slides/slide85.xml"/><Relationship Id="rId104" Type="http://schemas.openxmlformats.org/officeDocument/2006/relationships/slide" Target="slides/slide92.xml"/><Relationship Id="rId120" Type="http://schemas.openxmlformats.org/officeDocument/2006/relationships/slide" Target="slides/slide108.xml"/><Relationship Id="rId125" Type="http://schemas.openxmlformats.org/officeDocument/2006/relationships/slide" Target="slides/slide113.xml"/><Relationship Id="rId14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9.xml"/><Relationship Id="rId92" Type="http://schemas.openxmlformats.org/officeDocument/2006/relationships/slide" Target="slides/slide8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7.xml"/><Relationship Id="rId24" Type="http://schemas.openxmlformats.org/officeDocument/2006/relationships/slide" Target="slides/slide12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66" Type="http://schemas.openxmlformats.org/officeDocument/2006/relationships/slide" Target="slides/slide54.xml"/><Relationship Id="rId87" Type="http://schemas.openxmlformats.org/officeDocument/2006/relationships/slide" Target="slides/slide75.xml"/><Relationship Id="rId110" Type="http://schemas.openxmlformats.org/officeDocument/2006/relationships/slide" Target="slides/slide98.xml"/><Relationship Id="rId115" Type="http://schemas.openxmlformats.org/officeDocument/2006/relationships/slide" Target="slides/slide103.xml"/><Relationship Id="rId131" Type="http://schemas.openxmlformats.org/officeDocument/2006/relationships/slide" Target="slides/slide119.xml"/><Relationship Id="rId136" Type="http://schemas.openxmlformats.org/officeDocument/2006/relationships/slide" Target="slides/slide124.xml"/><Relationship Id="rId61" Type="http://schemas.openxmlformats.org/officeDocument/2006/relationships/slide" Target="slides/slide49.xml"/><Relationship Id="rId82" Type="http://schemas.openxmlformats.org/officeDocument/2006/relationships/slide" Target="slides/slide70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56" Type="http://schemas.openxmlformats.org/officeDocument/2006/relationships/slide" Target="slides/slide44.xml"/><Relationship Id="rId77" Type="http://schemas.openxmlformats.org/officeDocument/2006/relationships/slide" Target="slides/slide65.xml"/><Relationship Id="rId100" Type="http://schemas.openxmlformats.org/officeDocument/2006/relationships/slide" Target="slides/slide88.xml"/><Relationship Id="rId105" Type="http://schemas.openxmlformats.org/officeDocument/2006/relationships/slide" Target="slides/slide93.xml"/><Relationship Id="rId126" Type="http://schemas.openxmlformats.org/officeDocument/2006/relationships/slide" Target="slides/slide114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72" Type="http://schemas.openxmlformats.org/officeDocument/2006/relationships/slide" Target="slides/slide60.xml"/><Relationship Id="rId93" Type="http://schemas.openxmlformats.org/officeDocument/2006/relationships/slide" Target="slides/slide81.xml"/><Relationship Id="rId98" Type="http://schemas.openxmlformats.org/officeDocument/2006/relationships/slide" Target="slides/slide86.xml"/><Relationship Id="rId121" Type="http://schemas.openxmlformats.org/officeDocument/2006/relationships/slide" Target="slides/slide109.xml"/><Relationship Id="rId14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3.xml"/><Relationship Id="rId46" Type="http://schemas.openxmlformats.org/officeDocument/2006/relationships/slide" Target="slides/slide34.xml"/><Relationship Id="rId67" Type="http://schemas.openxmlformats.org/officeDocument/2006/relationships/slide" Target="slides/slide55.xml"/><Relationship Id="rId116" Type="http://schemas.openxmlformats.org/officeDocument/2006/relationships/slide" Target="slides/slide104.xml"/><Relationship Id="rId137" Type="http://schemas.openxmlformats.org/officeDocument/2006/relationships/slide" Target="slides/slide125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62" Type="http://schemas.openxmlformats.org/officeDocument/2006/relationships/slide" Target="slides/slide50.xml"/><Relationship Id="rId83" Type="http://schemas.openxmlformats.org/officeDocument/2006/relationships/slide" Target="slides/slide71.xml"/><Relationship Id="rId88" Type="http://schemas.openxmlformats.org/officeDocument/2006/relationships/slide" Target="slides/slide76.xml"/><Relationship Id="rId111" Type="http://schemas.openxmlformats.org/officeDocument/2006/relationships/slide" Target="slides/slide99.xml"/><Relationship Id="rId132" Type="http://schemas.openxmlformats.org/officeDocument/2006/relationships/slide" Target="slides/slide120.xml"/><Relationship Id="rId15" Type="http://schemas.openxmlformats.org/officeDocument/2006/relationships/slide" Target="slides/slide3.xml"/><Relationship Id="rId36" Type="http://schemas.openxmlformats.org/officeDocument/2006/relationships/slide" Target="slides/slide24.xml"/><Relationship Id="rId57" Type="http://schemas.openxmlformats.org/officeDocument/2006/relationships/slide" Target="slides/slide45.xml"/><Relationship Id="rId106" Type="http://schemas.openxmlformats.org/officeDocument/2006/relationships/slide" Target="slides/slide94.xml"/><Relationship Id="rId127" Type="http://schemas.openxmlformats.org/officeDocument/2006/relationships/slide" Target="slides/slide115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52" Type="http://schemas.openxmlformats.org/officeDocument/2006/relationships/slide" Target="slides/slide40.xml"/><Relationship Id="rId73" Type="http://schemas.openxmlformats.org/officeDocument/2006/relationships/slide" Target="slides/slide61.xml"/><Relationship Id="rId78" Type="http://schemas.openxmlformats.org/officeDocument/2006/relationships/slide" Target="slides/slide66.xml"/><Relationship Id="rId94" Type="http://schemas.openxmlformats.org/officeDocument/2006/relationships/slide" Target="slides/slide82.xml"/><Relationship Id="rId99" Type="http://schemas.openxmlformats.org/officeDocument/2006/relationships/slide" Target="slides/slide87.xml"/><Relationship Id="rId101" Type="http://schemas.openxmlformats.org/officeDocument/2006/relationships/slide" Target="slides/slide89.xml"/><Relationship Id="rId122" Type="http://schemas.openxmlformats.org/officeDocument/2006/relationships/slide" Target="slides/slide110.xml"/><Relationship Id="rId14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26" Type="http://schemas.openxmlformats.org/officeDocument/2006/relationships/slide" Target="slides/slide14.xml"/><Relationship Id="rId47" Type="http://schemas.openxmlformats.org/officeDocument/2006/relationships/slide" Target="slides/slide35.xml"/><Relationship Id="rId68" Type="http://schemas.openxmlformats.org/officeDocument/2006/relationships/slide" Target="slides/slide56.xml"/><Relationship Id="rId89" Type="http://schemas.openxmlformats.org/officeDocument/2006/relationships/slide" Target="slides/slide77.xml"/><Relationship Id="rId112" Type="http://schemas.openxmlformats.org/officeDocument/2006/relationships/slide" Target="slides/slide100.xml"/><Relationship Id="rId133" Type="http://schemas.openxmlformats.org/officeDocument/2006/relationships/slide" Target="slides/slide121.xml"/><Relationship Id="rId1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3F532-4ADD-42EF-83DC-816694B245D5}" type="datetimeFigureOut">
              <a:rPr lang="es-SV" smtClean="0"/>
              <a:t>27/5/23</a:t>
            </a:fld>
            <a:endParaRPr lang="es-S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FEEF7-D4FA-4BC4-9D93-F083024B9CEF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88398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9D8B02-981E-4F60-9779-AFA7E2A5BB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814881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5C3341-0579-4786-ACC3-11170EFDB36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02753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EEBBB1-BFF2-4BA6-B6D9-CA32B2E25B9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6925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106055-C0D0-4A97-99F0-1BE6BE1B037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38886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10ADFE-1F5D-48E5-B1C6-AFE676602DE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671322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68B32C-5EA4-461F-B892-5A28948CD97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9946590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BC771B-82B8-43F5-A2D5-A6565780B84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65504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37051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565896-8212-4E06-9604-F2F1E58F749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50959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6DBE51-DF92-4200-83C5-BC5A05E0DA8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0675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6E8F8-E51D-4090-97F9-378F26864FA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72534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2DCCC8-CB7E-4047-8D42-7BEF7A8F759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19944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135E4F-C834-493D-89EB-23297FD0C03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3901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2E54AB-68B5-454C-826A-59AC524628E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4763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80EB55-4586-4184-8E5A-197C02804E9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06241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107E0-3CC6-4037-8F96-71725EE551B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59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52088-8377-498E-A74B-CD9B0D1407E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91518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5BA88-621F-4F1E-85D9-0F1F30A931C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1951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93602-F220-4EA6-8B8F-A93621D50F9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1549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041BA-E8E5-4629-A91E-0A7F08B40CA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4395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45C5E-D465-416D-8930-8FBEB702747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05826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08C23-27CD-4C8B-B336-47F4B4A0D45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86080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BCAA2-1AEE-4235-94DC-1558D0E7AD7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49825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BAB2F-6261-4563-8565-FD5C331C4B7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8036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4CF06-E832-42FB-A878-8E56F50D23A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01590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ECA072-2D67-4AFC-918A-5F6E705F2D1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9132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035E5-AA5B-43A8-BE7B-4305C86118E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017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1D3CE-507C-46B1-A340-54E8BDD5F2A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37386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23AD1-7396-464A-8A34-9E2CEE321CA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309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6BF748-E6DB-4754-A61C-2B21641C56E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1678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A1BDE-DF62-4471-9E5A-B8007D61A98A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5090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FFDA5-0616-47BA-9E3B-AD23E98F804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53528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8A7634-AF21-4F96-B019-C5365A9CF06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093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E90227-5DF5-4EF4-A34D-7D7A036E075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0078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FA09CE-D475-4A7B-9D51-C942764E302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0520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1EB19-FEA5-4D59-BD9B-F4906990B51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1260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053AB-7B71-4110-A446-28CA0AE2470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4448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AD1E3-890D-4936-8BE9-B6C5028FD44A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39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5/27/23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6124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1BD45B-5FD1-4D9E-B3BB-4B7A4C38B58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2280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F8B0A-25FD-4868-90B8-A689F44927B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4755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A887A-AD76-43FF-A086-27EEB14A001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71037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973E0-9FF9-4647-A09B-BD08254C87F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02662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0012D-0645-4035-BEDE-12CE43FC7B6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30625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865" y="1599407"/>
            <a:ext cx="5422635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2636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24B31-69C6-4247-AE7A-F8AE308A635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24645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D987C-635C-4951-B013-B2D0F0D5D18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34780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21B9C-A0F2-45EF-9829-57069BFCD6B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8720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3612F-45DF-47CA-BBC3-E225799D2DE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43631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8AAEF-070A-4F86-9EB1-2B181B15639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756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5/27/23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9821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D415F-F7C8-4083-82FE-5510351EDE73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4969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31318-BE3E-40F7-8E9C-923755F934B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97593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29" y="275167"/>
            <a:ext cx="2742407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866" y="275167"/>
            <a:ext cx="8102864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CF564-3637-4428-A99F-DE8412612C3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039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5/27/23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80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5/27/23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93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5/27/23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06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5/27/23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52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5/27/23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05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5/27/23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04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6E2A9-771C-446C-BAE2-572F41FC729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228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5/27/23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32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5/27/23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67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5/27/23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514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27/5/23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0725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27/5/23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25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27/5/23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8176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27/5/23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9175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27/5/23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889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27/5/23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730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27/5/23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50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276BF-1DFC-49FD-90F7-269625D9347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2679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27/5/23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6110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27/5/23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766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27/5/23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04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27/5/23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3824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5B3D-7AD1-44F0-BBFD-8A62B3C130D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0312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57C1A-8FDA-4662-AA47-DB425B677045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7126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CF1AB7-4505-4C62-B6C0-DF2E32B5628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3690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99146-F35C-457E-A408-44F13B5DE1F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5560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27C19-DB0C-4915-89CF-BED72AD70E0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4355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C5AC90-0CF0-40DD-B166-4E79D3CC8973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374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2448E-5A0A-4248-B8D3-3D31D2A34EF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1158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AA181-3B48-4F08-985D-7D4AAFB8F1A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7623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540D2-8A4B-491F-A0BA-C999CD4FD7A5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5498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1779B-9884-477D-B49B-53DDB790F79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6240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D198E8-0CFF-4BDA-AE4F-C01FE7EDA825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9551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E9D6B-2803-456D-8FB3-D61B948BE20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4139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5BA88-621F-4F1E-85D9-0F1F30A931C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2585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93602-F220-4EA6-8B8F-A93621D50F9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0525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041BA-E8E5-4629-A91E-0A7F08B40CA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264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45C5E-D465-416D-8930-8FBEB702747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6841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08C23-27CD-4C8B-B336-47F4B4A0D45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680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497A8-F575-4F2A-9384-CEA54EFEBBF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0730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BCAA2-1AEE-4235-94DC-1558D0E7AD7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6644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BAB2F-6261-4563-8565-FD5C331C4B7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859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4CF06-E832-42FB-A878-8E56F50D23A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653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ECA072-2D67-4AFC-918A-5F6E705F2D1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749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035E5-AA5B-43A8-BE7B-4305C86118E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126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23AD1-7396-464A-8A34-9E2CEE321CA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1389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805" y="2130848"/>
            <a:ext cx="10364391" cy="14700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99" y="3886647"/>
            <a:ext cx="8533805" cy="1752452"/>
          </a:xfrm>
        </p:spPr>
        <p:txBody>
          <a:bodyPr/>
          <a:lstStyle>
            <a:lvl1pPr marL="0" indent="0" algn="ctr">
              <a:buNone/>
              <a:defRPr/>
            </a:lvl1pPr>
            <a:lvl2pPr marL="382661" indent="0" algn="ctr">
              <a:buNone/>
              <a:defRPr/>
            </a:lvl2pPr>
            <a:lvl3pPr marL="765322" indent="0" algn="ctr">
              <a:buNone/>
              <a:defRPr/>
            </a:lvl3pPr>
            <a:lvl4pPr marL="1147983" indent="0" algn="ctr">
              <a:buNone/>
              <a:defRPr/>
            </a:lvl4pPr>
            <a:lvl5pPr marL="1530645" indent="0" algn="ctr">
              <a:buNone/>
              <a:defRPr/>
            </a:lvl5pPr>
            <a:lvl6pPr marL="1913305" indent="0" algn="ctr">
              <a:buNone/>
              <a:defRPr/>
            </a:lvl6pPr>
            <a:lvl7pPr marL="2295966" indent="0" algn="ctr">
              <a:buNone/>
              <a:defRPr/>
            </a:lvl7pPr>
            <a:lvl8pPr marL="2678628" indent="0" algn="ctr">
              <a:buNone/>
              <a:defRPr/>
            </a:lvl8pPr>
            <a:lvl9pPr marL="306128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04077156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3736164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18" y="4406802"/>
            <a:ext cx="10362902" cy="1361777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18" y="2906614"/>
            <a:ext cx="10362902" cy="1500188"/>
          </a:xfrm>
        </p:spPr>
        <p:txBody>
          <a:bodyPr anchor="b"/>
          <a:lstStyle>
            <a:lvl1pPr marL="0" indent="0">
              <a:buNone/>
              <a:defRPr sz="1700"/>
            </a:lvl1pPr>
            <a:lvl2pPr marL="382661" indent="0">
              <a:buNone/>
              <a:defRPr sz="1500"/>
            </a:lvl2pPr>
            <a:lvl3pPr marL="765322" indent="0">
              <a:buNone/>
              <a:defRPr sz="1300"/>
            </a:lvl3pPr>
            <a:lvl4pPr marL="1147983" indent="0">
              <a:buNone/>
              <a:defRPr sz="1200"/>
            </a:lvl4pPr>
            <a:lvl5pPr marL="1530645" indent="0">
              <a:buNone/>
              <a:defRPr sz="1200"/>
            </a:lvl5pPr>
            <a:lvl6pPr marL="1913305" indent="0">
              <a:buNone/>
              <a:defRPr sz="1200"/>
            </a:lvl6pPr>
            <a:lvl7pPr marL="2295966" indent="0">
              <a:buNone/>
              <a:defRPr sz="1200"/>
            </a:lvl7pPr>
            <a:lvl8pPr marL="2678628" indent="0">
              <a:buNone/>
              <a:defRPr sz="1200"/>
            </a:lvl8pPr>
            <a:lvl9pPr marL="306128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3404304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0625" y="3536156"/>
            <a:ext cx="4833938" cy="7947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7438" y="3536156"/>
            <a:ext cx="4833938" cy="7947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476413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4ADC3-0FB1-4E83-9F04-97A4E2A0DBA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6887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6" y="274588"/>
            <a:ext cx="1097160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197" y="1534792"/>
            <a:ext cx="5386090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61" indent="0">
              <a:buNone/>
              <a:defRPr sz="1700" b="1"/>
            </a:lvl2pPr>
            <a:lvl3pPr marL="765322" indent="0">
              <a:buNone/>
              <a:defRPr sz="1500" b="1"/>
            </a:lvl3pPr>
            <a:lvl4pPr marL="1147983" indent="0">
              <a:buNone/>
              <a:defRPr sz="1300" b="1"/>
            </a:lvl4pPr>
            <a:lvl5pPr marL="1530645" indent="0">
              <a:buNone/>
              <a:defRPr sz="1300" b="1"/>
            </a:lvl5pPr>
            <a:lvl6pPr marL="1913305" indent="0">
              <a:buNone/>
              <a:defRPr sz="1300" b="1"/>
            </a:lvl6pPr>
            <a:lvl7pPr marL="2295966" indent="0">
              <a:buNone/>
              <a:defRPr sz="1300" b="1"/>
            </a:lvl7pPr>
            <a:lvl8pPr marL="2678628" indent="0">
              <a:buNone/>
              <a:defRPr sz="1300" b="1"/>
            </a:lvl8pPr>
            <a:lvl9pPr marL="3061288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197" y="2174379"/>
            <a:ext cx="5386090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740" y="1534792"/>
            <a:ext cx="5389066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61" indent="0">
              <a:buNone/>
              <a:defRPr sz="1700" b="1"/>
            </a:lvl2pPr>
            <a:lvl3pPr marL="765322" indent="0">
              <a:buNone/>
              <a:defRPr sz="1500" b="1"/>
            </a:lvl3pPr>
            <a:lvl4pPr marL="1147983" indent="0">
              <a:buNone/>
              <a:defRPr sz="1300" b="1"/>
            </a:lvl4pPr>
            <a:lvl5pPr marL="1530645" indent="0">
              <a:buNone/>
              <a:defRPr sz="1300" b="1"/>
            </a:lvl5pPr>
            <a:lvl6pPr marL="1913305" indent="0">
              <a:buNone/>
              <a:defRPr sz="1300" b="1"/>
            </a:lvl6pPr>
            <a:lvl7pPr marL="2295966" indent="0">
              <a:buNone/>
              <a:defRPr sz="1300" b="1"/>
            </a:lvl7pPr>
            <a:lvl8pPr marL="2678628" indent="0">
              <a:buNone/>
              <a:defRPr sz="1300" b="1"/>
            </a:lvl8pPr>
            <a:lvl9pPr marL="3061288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740" y="2174379"/>
            <a:ext cx="5389066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6717614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9034681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369755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3473"/>
            <a:ext cx="4010918" cy="1161975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966" y="273472"/>
            <a:ext cx="6814839" cy="585229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197" y="1435448"/>
            <a:ext cx="4010918" cy="4690318"/>
          </a:xfrm>
        </p:spPr>
        <p:txBody>
          <a:bodyPr/>
          <a:lstStyle>
            <a:lvl1pPr marL="0" indent="0">
              <a:buNone/>
              <a:defRPr sz="1200"/>
            </a:lvl1pPr>
            <a:lvl2pPr marL="382661" indent="0">
              <a:buNone/>
              <a:defRPr sz="1000"/>
            </a:lvl2pPr>
            <a:lvl3pPr marL="765322" indent="0">
              <a:buNone/>
              <a:defRPr sz="800"/>
            </a:lvl3pPr>
            <a:lvl4pPr marL="1147983" indent="0">
              <a:buNone/>
              <a:defRPr sz="700"/>
            </a:lvl4pPr>
            <a:lvl5pPr marL="1530645" indent="0">
              <a:buNone/>
              <a:defRPr sz="700"/>
            </a:lvl5pPr>
            <a:lvl6pPr marL="1913305" indent="0">
              <a:buNone/>
              <a:defRPr sz="700"/>
            </a:lvl6pPr>
            <a:lvl7pPr marL="2295966" indent="0">
              <a:buNone/>
              <a:defRPr sz="700"/>
            </a:lvl7pPr>
            <a:lvl8pPr marL="2678628" indent="0">
              <a:buNone/>
              <a:defRPr sz="700"/>
            </a:lvl8pPr>
            <a:lvl9pPr marL="306128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8748717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81" y="4800824"/>
            <a:ext cx="7314903" cy="567036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181" y="612801"/>
            <a:ext cx="7314903" cy="4114353"/>
          </a:xfrm>
        </p:spPr>
        <p:txBody>
          <a:bodyPr/>
          <a:lstStyle>
            <a:lvl1pPr marL="0" indent="0">
              <a:buNone/>
              <a:defRPr sz="2700"/>
            </a:lvl1pPr>
            <a:lvl2pPr marL="382661" indent="0">
              <a:buNone/>
              <a:defRPr sz="2400"/>
            </a:lvl2pPr>
            <a:lvl3pPr marL="765322" indent="0">
              <a:buNone/>
              <a:defRPr sz="2000"/>
            </a:lvl3pPr>
            <a:lvl4pPr marL="1147983" indent="0">
              <a:buNone/>
              <a:defRPr sz="1700"/>
            </a:lvl4pPr>
            <a:lvl5pPr marL="1530645" indent="0">
              <a:buNone/>
              <a:defRPr sz="1700"/>
            </a:lvl5pPr>
            <a:lvl6pPr marL="1913305" indent="0">
              <a:buNone/>
              <a:defRPr sz="1700"/>
            </a:lvl6pPr>
            <a:lvl7pPr marL="2295966" indent="0">
              <a:buNone/>
              <a:defRPr sz="1700"/>
            </a:lvl7pPr>
            <a:lvl8pPr marL="2678628" indent="0">
              <a:buNone/>
              <a:defRPr sz="1700"/>
            </a:lvl8pPr>
            <a:lvl9pPr marL="3061288" indent="0">
              <a:buNone/>
              <a:defRPr sz="17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181" y="5367859"/>
            <a:ext cx="7314903" cy="804788"/>
          </a:xfrm>
        </p:spPr>
        <p:txBody>
          <a:bodyPr/>
          <a:lstStyle>
            <a:lvl1pPr marL="0" indent="0">
              <a:buNone/>
              <a:defRPr sz="1200"/>
            </a:lvl1pPr>
            <a:lvl2pPr marL="382661" indent="0">
              <a:buNone/>
              <a:defRPr sz="1000"/>
            </a:lvl2pPr>
            <a:lvl3pPr marL="765322" indent="0">
              <a:buNone/>
              <a:defRPr sz="800"/>
            </a:lvl3pPr>
            <a:lvl4pPr marL="1147983" indent="0">
              <a:buNone/>
              <a:defRPr sz="700"/>
            </a:lvl4pPr>
            <a:lvl5pPr marL="1530645" indent="0">
              <a:buNone/>
              <a:defRPr sz="700"/>
            </a:lvl5pPr>
            <a:lvl6pPr marL="1913305" indent="0">
              <a:buNone/>
              <a:defRPr sz="700"/>
            </a:lvl6pPr>
            <a:lvl7pPr marL="2295966" indent="0">
              <a:buNone/>
              <a:defRPr sz="700"/>
            </a:lvl7pPr>
            <a:lvl8pPr marL="2678628" indent="0">
              <a:buNone/>
              <a:defRPr sz="700"/>
            </a:lvl8pPr>
            <a:lvl9pPr marL="306128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8044779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661193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48688" y="1151931"/>
            <a:ext cx="2452688" cy="31789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90625" y="1151931"/>
            <a:ext cx="7215188" cy="31789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0785694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806" y="2130848"/>
            <a:ext cx="10364391" cy="147005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99" y="3886647"/>
            <a:ext cx="8533805" cy="1752452"/>
          </a:xfrm>
        </p:spPr>
        <p:txBody>
          <a:bodyPr/>
          <a:lstStyle>
            <a:lvl1pPr marL="0" indent="0" algn="ctr">
              <a:buNone/>
              <a:defRPr/>
            </a:lvl1pPr>
            <a:lvl2pPr marL="382646" indent="0" algn="ctr">
              <a:buNone/>
              <a:defRPr/>
            </a:lvl2pPr>
            <a:lvl3pPr marL="765291" indent="0" algn="ctr">
              <a:buNone/>
              <a:defRPr/>
            </a:lvl3pPr>
            <a:lvl4pPr marL="1147937" indent="0" algn="ctr">
              <a:buNone/>
              <a:defRPr/>
            </a:lvl4pPr>
            <a:lvl5pPr marL="1530584" indent="0" algn="ctr">
              <a:buNone/>
              <a:defRPr/>
            </a:lvl5pPr>
            <a:lvl6pPr marL="1913228" indent="0" algn="ctr">
              <a:buNone/>
              <a:defRPr/>
            </a:lvl6pPr>
            <a:lvl7pPr marL="2295874" indent="0" algn="ctr">
              <a:buNone/>
              <a:defRPr/>
            </a:lvl7pPr>
            <a:lvl8pPr marL="2678521" indent="0" algn="ctr">
              <a:buNone/>
              <a:defRPr/>
            </a:lvl8pPr>
            <a:lvl9pPr marL="306116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98284256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9211662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18" y="4406802"/>
            <a:ext cx="10362902" cy="1361777"/>
          </a:xfrm>
          <a:prstGeom prst="rect">
            <a:avLst/>
          </a:prstGeom>
        </p:spPr>
        <p:txBody>
          <a:bodyPr lIns="76529" tIns="38264" rIns="76529" bIns="38264" anchor="t"/>
          <a:lstStyle>
            <a:lvl1pPr algn="l">
              <a:defRPr sz="3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18" y="2906614"/>
            <a:ext cx="10362902" cy="1500188"/>
          </a:xfrm>
        </p:spPr>
        <p:txBody>
          <a:bodyPr anchor="b"/>
          <a:lstStyle>
            <a:lvl1pPr marL="0" indent="0">
              <a:buNone/>
              <a:defRPr sz="1700"/>
            </a:lvl1pPr>
            <a:lvl2pPr marL="382646" indent="0">
              <a:buNone/>
              <a:defRPr sz="1500"/>
            </a:lvl2pPr>
            <a:lvl3pPr marL="765291" indent="0">
              <a:buNone/>
              <a:defRPr sz="1300"/>
            </a:lvl3pPr>
            <a:lvl4pPr marL="1147937" indent="0">
              <a:buNone/>
              <a:defRPr sz="1200"/>
            </a:lvl4pPr>
            <a:lvl5pPr marL="1530584" indent="0">
              <a:buNone/>
              <a:defRPr sz="1200"/>
            </a:lvl5pPr>
            <a:lvl6pPr marL="1913228" indent="0">
              <a:buNone/>
              <a:defRPr sz="1200"/>
            </a:lvl6pPr>
            <a:lvl7pPr marL="2295874" indent="0">
              <a:buNone/>
              <a:defRPr sz="1200"/>
            </a:lvl7pPr>
            <a:lvl8pPr marL="2678521" indent="0">
              <a:buNone/>
              <a:defRPr sz="1200"/>
            </a:lvl8pPr>
            <a:lvl9pPr marL="306116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425656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A793B-945C-40F6-AC28-D8E1FA8D4880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7971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0625" y="892969"/>
            <a:ext cx="4833938" cy="5072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7438" y="892969"/>
            <a:ext cx="4833938" cy="5072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7449158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197" y="1534792"/>
            <a:ext cx="5386090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46" indent="0">
              <a:buNone/>
              <a:defRPr sz="1700" b="1"/>
            </a:lvl2pPr>
            <a:lvl3pPr marL="765291" indent="0">
              <a:buNone/>
              <a:defRPr sz="1500" b="1"/>
            </a:lvl3pPr>
            <a:lvl4pPr marL="1147937" indent="0">
              <a:buNone/>
              <a:defRPr sz="1300" b="1"/>
            </a:lvl4pPr>
            <a:lvl5pPr marL="1530584" indent="0">
              <a:buNone/>
              <a:defRPr sz="1300" b="1"/>
            </a:lvl5pPr>
            <a:lvl6pPr marL="1913228" indent="0">
              <a:buNone/>
              <a:defRPr sz="1300" b="1"/>
            </a:lvl6pPr>
            <a:lvl7pPr marL="2295874" indent="0">
              <a:buNone/>
              <a:defRPr sz="1300" b="1"/>
            </a:lvl7pPr>
            <a:lvl8pPr marL="2678521" indent="0">
              <a:buNone/>
              <a:defRPr sz="1300" b="1"/>
            </a:lvl8pPr>
            <a:lvl9pPr marL="306116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197" y="2174380"/>
            <a:ext cx="5386090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740" y="1534792"/>
            <a:ext cx="5389066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46" indent="0">
              <a:buNone/>
              <a:defRPr sz="1700" b="1"/>
            </a:lvl2pPr>
            <a:lvl3pPr marL="765291" indent="0">
              <a:buNone/>
              <a:defRPr sz="1500" b="1"/>
            </a:lvl3pPr>
            <a:lvl4pPr marL="1147937" indent="0">
              <a:buNone/>
              <a:defRPr sz="1300" b="1"/>
            </a:lvl4pPr>
            <a:lvl5pPr marL="1530584" indent="0">
              <a:buNone/>
              <a:defRPr sz="1300" b="1"/>
            </a:lvl5pPr>
            <a:lvl6pPr marL="1913228" indent="0">
              <a:buNone/>
              <a:defRPr sz="1300" b="1"/>
            </a:lvl6pPr>
            <a:lvl7pPr marL="2295874" indent="0">
              <a:buNone/>
              <a:defRPr sz="1300" b="1"/>
            </a:lvl7pPr>
            <a:lvl8pPr marL="2678521" indent="0">
              <a:buNone/>
              <a:defRPr sz="1300" b="1"/>
            </a:lvl8pPr>
            <a:lvl9pPr marL="306116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740" y="2174380"/>
            <a:ext cx="5389066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2478598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0472212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642500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3473"/>
            <a:ext cx="4010918" cy="1161975"/>
          </a:xfrm>
          <a:prstGeom prst="rect">
            <a:avLst/>
          </a:prstGeom>
        </p:spPr>
        <p:txBody>
          <a:bodyPr lIns="76529" tIns="38264" rIns="76529" bIns="38264"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967" y="273473"/>
            <a:ext cx="6814839" cy="585229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197" y="1435448"/>
            <a:ext cx="4010918" cy="4690318"/>
          </a:xfrm>
        </p:spPr>
        <p:txBody>
          <a:bodyPr/>
          <a:lstStyle>
            <a:lvl1pPr marL="0" indent="0">
              <a:buNone/>
              <a:defRPr sz="1200"/>
            </a:lvl1pPr>
            <a:lvl2pPr marL="382646" indent="0">
              <a:buNone/>
              <a:defRPr sz="1000"/>
            </a:lvl2pPr>
            <a:lvl3pPr marL="765291" indent="0">
              <a:buNone/>
              <a:defRPr sz="800"/>
            </a:lvl3pPr>
            <a:lvl4pPr marL="1147937" indent="0">
              <a:buNone/>
              <a:defRPr sz="700"/>
            </a:lvl4pPr>
            <a:lvl5pPr marL="1530584" indent="0">
              <a:buNone/>
              <a:defRPr sz="700"/>
            </a:lvl5pPr>
            <a:lvl6pPr marL="1913228" indent="0">
              <a:buNone/>
              <a:defRPr sz="700"/>
            </a:lvl6pPr>
            <a:lvl7pPr marL="2295874" indent="0">
              <a:buNone/>
              <a:defRPr sz="700"/>
            </a:lvl7pPr>
            <a:lvl8pPr marL="2678521" indent="0">
              <a:buNone/>
              <a:defRPr sz="700"/>
            </a:lvl8pPr>
            <a:lvl9pPr marL="306116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5898526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82" y="4800825"/>
            <a:ext cx="7314903" cy="567036"/>
          </a:xfrm>
          <a:prstGeom prst="rect">
            <a:avLst/>
          </a:prstGeom>
        </p:spPr>
        <p:txBody>
          <a:bodyPr lIns="76529" tIns="38264" rIns="76529" bIns="38264"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182" y="612802"/>
            <a:ext cx="7314903" cy="4114353"/>
          </a:xfrm>
        </p:spPr>
        <p:txBody>
          <a:bodyPr/>
          <a:lstStyle>
            <a:lvl1pPr marL="0" indent="0">
              <a:buNone/>
              <a:defRPr sz="2700"/>
            </a:lvl1pPr>
            <a:lvl2pPr marL="382646" indent="0">
              <a:buNone/>
              <a:defRPr sz="2400"/>
            </a:lvl2pPr>
            <a:lvl3pPr marL="765291" indent="0">
              <a:buNone/>
              <a:defRPr sz="2000"/>
            </a:lvl3pPr>
            <a:lvl4pPr marL="1147937" indent="0">
              <a:buNone/>
              <a:defRPr sz="1700"/>
            </a:lvl4pPr>
            <a:lvl5pPr marL="1530584" indent="0">
              <a:buNone/>
              <a:defRPr sz="1700"/>
            </a:lvl5pPr>
            <a:lvl6pPr marL="1913228" indent="0">
              <a:buNone/>
              <a:defRPr sz="1700"/>
            </a:lvl6pPr>
            <a:lvl7pPr marL="2295874" indent="0">
              <a:buNone/>
              <a:defRPr sz="1700"/>
            </a:lvl7pPr>
            <a:lvl8pPr marL="2678521" indent="0">
              <a:buNone/>
              <a:defRPr sz="1700"/>
            </a:lvl8pPr>
            <a:lvl9pPr marL="3061166" indent="0">
              <a:buNone/>
              <a:defRPr sz="17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182" y="5367859"/>
            <a:ext cx="7314903" cy="804788"/>
          </a:xfrm>
        </p:spPr>
        <p:txBody>
          <a:bodyPr/>
          <a:lstStyle>
            <a:lvl1pPr marL="0" indent="0">
              <a:buNone/>
              <a:defRPr sz="1200"/>
            </a:lvl1pPr>
            <a:lvl2pPr marL="382646" indent="0">
              <a:buNone/>
              <a:defRPr sz="1000"/>
            </a:lvl2pPr>
            <a:lvl3pPr marL="765291" indent="0">
              <a:buNone/>
              <a:defRPr sz="800"/>
            </a:lvl3pPr>
            <a:lvl4pPr marL="1147937" indent="0">
              <a:buNone/>
              <a:defRPr sz="700"/>
            </a:lvl4pPr>
            <a:lvl5pPr marL="1530584" indent="0">
              <a:buNone/>
              <a:defRPr sz="700"/>
            </a:lvl5pPr>
            <a:lvl6pPr marL="1913228" indent="0">
              <a:buNone/>
              <a:defRPr sz="700"/>
            </a:lvl6pPr>
            <a:lvl7pPr marL="2295874" indent="0">
              <a:buNone/>
              <a:defRPr sz="700"/>
            </a:lvl7pPr>
            <a:lvl8pPr marL="2678521" indent="0">
              <a:buNone/>
              <a:defRPr sz="700"/>
            </a:lvl8pPr>
            <a:lvl9pPr marL="306116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1906262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8823643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902" y="274589"/>
            <a:ext cx="2742902" cy="5690443"/>
          </a:xfrm>
          <a:prstGeom prst="rect">
            <a:avLst/>
          </a:prstGeom>
        </p:spPr>
        <p:txBody>
          <a:bodyPr vert="eaVert"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195" y="274589"/>
            <a:ext cx="8085833" cy="56904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7078413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903" y="2130137"/>
            <a:ext cx="10364196" cy="14698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50" y="3885768"/>
            <a:ext cx="8533902" cy="1753466"/>
          </a:xfrm>
        </p:spPr>
        <p:txBody>
          <a:bodyPr/>
          <a:lstStyle>
            <a:lvl1pPr marL="0" indent="0" algn="ctr">
              <a:buNone/>
              <a:defRPr/>
            </a:lvl1pPr>
            <a:lvl2pPr marL="340143" indent="0" algn="ctr">
              <a:buNone/>
              <a:defRPr/>
            </a:lvl2pPr>
            <a:lvl3pPr marL="680286" indent="0" algn="ctr">
              <a:buNone/>
              <a:defRPr/>
            </a:lvl3pPr>
            <a:lvl4pPr marL="1020429" indent="0" algn="ctr">
              <a:buNone/>
              <a:defRPr/>
            </a:lvl4pPr>
            <a:lvl5pPr marL="1360573" indent="0" algn="ctr">
              <a:buNone/>
              <a:defRPr/>
            </a:lvl5pPr>
            <a:lvl6pPr marL="1700716" indent="0" algn="ctr">
              <a:buNone/>
              <a:defRPr/>
            </a:lvl6pPr>
            <a:lvl7pPr marL="2040859" indent="0" algn="ctr">
              <a:buNone/>
              <a:defRPr/>
            </a:lvl7pPr>
            <a:lvl8pPr marL="2381002" indent="0" algn="ctr">
              <a:buNone/>
              <a:defRPr/>
            </a:lvl8pPr>
            <a:lvl9pPr marL="272114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A760AF-0C83-B815-1E80-923F26DB9C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B96837-8674-5F9E-5EF2-D6652F320D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B379A8-C430-3E56-AE17-8530E0182E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714138-7D28-9345-BA17-80C0F4ED6B99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87657448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2C4ABD-F954-9F17-586D-CA6DCADC0C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94A9CA-0FB4-595D-E511-A5F63882D8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10093E-08D7-F634-AAF8-5494DA8DE4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48F69-E527-0043-98BE-3D378042B395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925496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3F664-26A9-48D9-9424-E59470A436F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168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706" y="4406396"/>
            <a:ext cx="10362952" cy="1362724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706" y="2906209"/>
            <a:ext cx="10362952" cy="1500188"/>
          </a:xfrm>
        </p:spPr>
        <p:txBody>
          <a:bodyPr anchor="b"/>
          <a:lstStyle>
            <a:lvl1pPr marL="0" indent="0">
              <a:buNone/>
              <a:defRPr sz="1500"/>
            </a:lvl1pPr>
            <a:lvl2pPr marL="340143" indent="0">
              <a:buNone/>
              <a:defRPr sz="1333"/>
            </a:lvl2pPr>
            <a:lvl3pPr marL="680286" indent="0">
              <a:buNone/>
              <a:defRPr sz="1167"/>
            </a:lvl3pPr>
            <a:lvl4pPr marL="1020429" indent="0">
              <a:buNone/>
              <a:defRPr sz="1000"/>
            </a:lvl4pPr>
            <a:lvl5pPr marL="1360573" indent="0">
              <a:buNone/>
              <a:defRPr sz="1000"/>
            </a:lvl5pPr>
            <a:lvl6pPr marL="1700716" indent="0">
              <a:buNone/>
              <a:defRPr sz="1000"/>
            </a:lvl6pPr>
            <a:lvl7pPr marL="2040859" indent="0">
              <a:buNone/>
              <a:defRPr sz="1000"/>
            </a:lvl7pPr>
            <a:lvl8pPr marL="2381002" indent="0">
              <a:buNone/>
              <a:defRPr sz="1000"/>
            </a:lvl8pPr>
            <a:lvl9pPr marL="272114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B32C39-2948-7F06-4575-6D3BCDAFD8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B6A057-0255-8631-0DD1-0A0237789E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D5037A8-A831-705B-34AD-F3C269BF4F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B705AC-223D-9A44-98F3-78E306D1AA7C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8194926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0099" y="1599768"/>
            <a:ext cx="5426138" cy="4526540"/>
          </a:xfrm>
        </p:spPr>
        <p:txBody>
          <a:bodyPr/>
          <a:lstStyle>
            <a:lvl1pPr>
              <a:defRPr sz="2083"/>
            </a:lvl1pPr>
            <a:lvl2pPr>
              <a:defRPr sz="1750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5765" y="1599768"/>
            <a:ext cx="5426138" cy="4526540"/>
          </a:xfrm>
        </p:spPr>
        <p:txBody>
          <a:bodyPr/>
          <a:lstStyle>
            <a:lvl1pPr>
              <a:defRPr sz="2083"/>
            </a:lvl1pPr>
            <a:lvl2pPr>
              <a:defRPr sz="1750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729162-55D4-70D4-D4B7-EF9F94BCCB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E1F4A3-63E4-19D7-2F2A-CA59B93D01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F6D4A3-BAF8-06B5-DD1E-5F66F0218F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392A37-B203-F64F-BDEA-5297ABAD3FF7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3311006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099" y="1534825"/>
            <a:ext cx="5386294" cy="639691"/>
          </a:xfrm>
        </p:spPr>
        <p:txBody>
          <a:bodyPr anchor="b"/>
          <a:lstStyle>
            <a:lvl1pPr marL="0" indent="0">
              <a:buNone/>
              <a:defRPr sz="1750" b="1"/>
            </a:lvl1pPr>
            <a:lvl2pPr marL="340143" indent="0">
              <a:buNone/>
              <a:defRPr sz="1500" b="1"/>
            </a:lvl2pPr>
            <a:lvl3pPr marL="680286" indent="0">
              <a:buNone/>
              <a:defRPr sz="1333" b="1"/>
            </a:lvl3pPr>
            <a:lvl4pPr marL="1020429" indent="0">
              <a:buNone/>
              <a:defRPr sz="1167" b="1"/>
            </a:lvl4pPr>
            <a:lvl5pPr marL="1360573" indent="0">
              <a:buNone/>
              <a:defRPr sz="1167" b="1"/>
            </a:lvl5pPr>
            <a:lvl6pPr marL="1700716" indent="0">
              <a:buNone/>
              <a:defRPr sz="1167" b="1"/>
            </a:lvl6pPr>
            <a:lvl7pPr marL="2040859" indent="0">
              <a:buNone/>
              <a:defRPr sz="1167" b="1"/>
            </a:lvl7pPr>
            <a:lvl8pPr marL="2381002" indent="0">
              <a:buNone/>
              <a:defRPr sz="1167" b="1"/>
            </a:lvl8pPr>
            <a:lvl9pPr marL="2721145" indent="0">
              <a:buNone/>
              <a:defRPr sz="11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099" y="2174514"/>
            <a:ext cx="5386294" cy="3951793"/>
          </a:xfrm>
        </p:spPr>
        <p:txBody>
          <a:bodyPr/>
          <a:lstStyle>
            <a:lvl1pPr>
              <a:defRPr sz="1750"/>
            </a:lvl1pPr>
            <a:lvl2pPr>
              <a:defRPr sz="1500"/>
            </a:lvl2pPr>
            <a:lvl3pPr>
              <a:defRPr sz="1333"/>
            </a:lvl3pPr>
            <a:lvl4pPr>
              <a:defRPr sz="1167"/>
            </a:lvl4pPr>
            <a:lvl5pPr>
              <a:defRPr sz="1167"/>
            </a:lvl5pPr>
            <a:lvl6pPr>
              <a:defRPr sz="1167"/>
            </a:lvl6pPr>
            <a:lvl7pPr>
              <a:defRPr sz="1167"/>
            </a:lvl7pPr>
            <a:lvl8pPr>
              <a:defRPr sz="1167"/>
            </a:lvl8pPr>
            <a:lvl9pPr>
              <a:defRPr sz="11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118" y="1534825"/>
            <a:ext cx="5388784" cy="639691"/>
          </a:xfrm>
        </p:spPr>
        <p:txBody>
          <a:bodyPr anchor="b"/>
          <a:lstStyle>
            <a:lvl1pPr marL="0" indent="0">
              <a:buNone/>
              <a:defRPr sz="1750" b="1"/>
            </a:lvl1pPr>
            <a:lvl2pPr marL="340143" indent="0">
              <a:buNone/>
              <a:defRPr sz="1500" b="1"/>
            </a:lvl2pPr>
            <a:lvl3pPr marL="680286" indent="0">
              <a:buNone/>
              <a:defRPr sz="1333" b="1"/>
            </a:lvl3pPr>
            <a:lvl4pPr marL="1020429" indent="0">
              <a:buNone/>
              <a:defRPr sz="1167" b="1"/>
            </a:lvl4pPr>
            <a:lvl5pPr marL="1360573" indent="0">
              <a:buNone/>
              <a:defRPr sz="1167" b="1"/>
            </a:lvl5pPr>
            <a:lvl6pPr marL="1700716" indent="0">
              <a:buNone/>
              <a:defRPr sz="1167" b="1"/>
            </a:lvl6pPr>
            <a:lvl7pPr marL="2040859" indent="0">
              <a:buNone/>
              <a:defRPr sz="1167" b="1"/>
            </a:lvl7pPr>
            <a:lvl8pPr marL="2381002" indent="0">
              <a:buNone/>
              <a:defRPr sz="1167" b="1"/>
            </a:lvl8pPr>
            <a:lvl9pPr marL="2721145" indent="0">
              <a:buNone/>
              <a:defRPr sz="11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118" y="2174514"/>
            <a:ext cx="5388784" cy="3951793"/>
          </a:xfrm>
        </p:spPr>
        <p:txBody>
          <a:bodyPr/>
          <a:lstStyle>
            <a:lvl1pPr>
              <a:defRPr sz="1750"/>
            </a:lvl1pPr>
            <a:lvl2pPr>
              <a:defRPr sz="1500"/>
            </a:lvl2pPr>
            <a:lvl3pPr>
              <a:defRPr sz="1333"/>
            </a:lvl3pPr>
            <a:lvl4pPr>
              <a:defRPr sz="1167"/>
            </a:lvl4pPr>
            <a:lvl5pPr>
              <a:defRPr sz="1167"/>
            </a:lvl5pPr>
            <a:lvl6pPr>
              <a:defRPr sz="1167"/>
            </a:lvl6pPr>
            <a:lvl7pPr>
              <a:defRPr sz="1167"/>
            </a:lvl7pPr>
            <a:lvl8pPr>
              <a:defRPr sz="1167"/>
            </a:lvl8pPr>
            <a:lvl9pPr>
              <a:defRPr sz="11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8D2A89A-B5A5-7D5B-548B-F16ABA460D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9A32ED3-814F-53C2-9C43-E93FA1045A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A2F9CBE-5BC6-ECD7-5DCB-A12D3E2983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CE2A49-C56A-694E-A4F8-7DC0641D1816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400372628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52436DF-54FF-A9DC-9124-A37889F42C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D737035-290D-7DDE-F521-C3E5E8238D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50B7A90-689D-2CD1-3378-B225CD141C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12F7B9-BA2F-0342-B9E1-B9FFFE14D902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01819222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6348B75-85F0-9483-C634-1BE237A155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F531088-BE76-2138-739B-5845159473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EF47CB3-00D4-D2E2-AF79-D49B4024DB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6A260A-5AA3-0B43-9B8E-169F744D858E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16401317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099" y="272762"/>
            <a:ext cx="4010461" cy="1162483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236" y="272761"/>
            <a:ext cx="6815667" cy="5853546"/>
          </a:xfrm>
        </p:spPr>
        <p:txBody>
          <a:bodyPr/>
          <a:lstStyle>
            <a:lvl1pPr>
              <a:defRPr sz="2417"/>
            </a:lvl1pPr>
            <a:lvl2pPr>
              <a:defRPr sz="2083"/>
            </a:lvl2pPr>
            <a:lvl3pPr>
              <a:defRPr sz="175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099" y="1435245"/>
            <a:ext cx="4010461" cy="4691063"/>
          </a:xfrm>
        </p:spPr>
        <p:txBody>
          <a:bodyPr/>
          <a:lstStyle>
            <a:lvl1pPr marL="0" indent="0">
              <a:buNone/>
              <a:defRPr sz="1000"/>
            </a:lvl1pPr>
            <a:lvl2pPr marL="340143" indent="0">
              <a:buNone/>
              <a:defRPr sz="917"/>
            </a:lvl2pPr>
            <a:lvl3pPr marL="680286" indent="0">
              <a:buNone/>
              <a:defRPr sz="750"/>
            </a:lvl3pPr>
            <a:lvl4pPr marL="1020429" indent="0">
              <a:buNone/>
              <a:defRPr sz="667"/>
            </a:lvl4pPr>
            <a:lvl5pPr marL="1360573" indent="0">
              <a:buNone/>
              <a:defRPr sz="667"/>
            </a:lvl5pPr>
            <a:lvl6pPr marL="1700716" indent="0">
              <a:buNone/>
              <a:defRPr sz="667"/>
            </a:lvl6pPr>
            <a:lvl7pPr marL="2040859" indent="0">
              <a:buNone/>
              <a:defRPr sz="667"/>
            </a:lvl7pPr>
            <a:lvl8pPr marL="2381002" indent="0">
              <a:buNone/>
              <a:defRPr sz="667"/>
            </a:lvl8pPr>
            <a:lvl9pPr marL="2721145" indent="0">
              <a:buNone/>
              <a:defRPr sz="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C8C58C-CF75-40DE-6EF7-C05BD98E86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D51CCA-1CA3-3B7B-8EF0-A418AD83A0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F41C98-75BF-9ED0-21BD-CB14023907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2A5B6D-F9D9-BA4C-882A-D24FC40ED1A7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89348439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344" y="4800384"/>
            <a:ext cx="7316196" cy="56717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344" y="612631"/>
            <a:ext cx="7316196" cy="4115233"/>
          </a:xfrm>
        </p:spPr>
        <p:txBody>
          <a:bodyPr/>
          <a:lstStyle>
            <a:lvl1pPr marL="0" indent="0">
              <a:buNone/>
              <a:defRPr sz="2417"/>
            </a:lvl1pPr>
            <a:lvl2pPr marL="340143" indent="0">
              <a:buNone/>
              <a:defRPr sz="2083"/>
            </a:lvl2pPr>
            <a:lvl3pPr marL="680286" indent="0">
              <a:buNone/>
              <a:defRPr sz="1750"/>
            </a:lvl3pPr>
            <a:lvl4pPr marL="1020429" indent="0">
              <a:buNone/>
              <a:defRPr sz="1500"/>
            </a:lvl4pPr>
            <a:lvl5pPr marL="1360573" indent="0">
              <a:buNone/>
              <a:defRPr sz="1500"/>
            </a:lvl5pPr>
            <a:lvl6pPr marL="1700716" indent="0">
              <a:buNone/>
              <a:defRPr sz="1500"/>
            </a:lvl6pPr>
            <a:lvl7pPr marL="2040859" indent="0">
              <a:buNone/>
              <a:defRPr sz="1500"/>
            </a:lvl7pPr>
            <a:lvl8pPr marL="2381002" indent="0">
              <a:buNone/>
              <a:defRPr sz="1500"/>
            </a:lvl8pPr>
            <a:lvl9pPr marL="2721145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344" y="5367554"/>
            <a:ext cx="7316196" cy="804213"/>
          </a:xfrm>
        </p:spPr>
        <p:txBody>
          <a:bodyPr/>
          <a:lstStyle>
            <a:lvl1pPr marL="0" indent="0">
              <a:buNone/>
              <a:defRPr sz="1000"/>
            </a:lvl1pPr>
            <a:lvl2pPr marL="340143" indent="0">
              <a:buNone/>
              <a:defRPr sz="917"/>
            </a:lvl2pPr>
            <a:lvl3pPr marL="680286" indent="0">
              <a:buNone/>
              <a:defRPr sz="750"/>
            </a:lvl3pPr>
            <a:lvl4pPr marL="1020429" indent="0">
              <a:buNone/>
              <a:defRPr sz="667"/>
            </a:lvl4pPr>
            <a:lvl5pPr marL="1360573" indent="0">
              <a:buNone/>
              <a:defRPr sz="667"/>
            </a:lvl5pPr>
            <a:lvl6pPr marL="1700716" indent="0">
              <a:buNone/>
              <a:defRPr sz="667"/>
            </a:lvl6pPr>
            <a:lvl7pPr marL="2040859" indent="0">
              <a:buNone/>
              <a:defRPr sz="667"/>
            </a:lvl7pPr>
            <a:lvl8pPr marL="2381002" indent="0">
              <a:buNone/>
              <a:defRPr sz="667"/>
            </a:lvl8pPr>
            <a:lvl9pPr marL="2721145" indent="0">
              <a:buNone/>
              <a:defRPr sz="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8FA44D-8C88-59C0-A94F-15E4751B4C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3534D0-A8F0-28DF-C53C-FA0E780B99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0FA048-124B-D979-2120-DDDE013055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B553DA-4805-7348-BCDB-DB58430C718A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54704023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7208D9-0541-C74D-F79D-1BC8F511AC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585EDA-D2AF-29F8-C6D2-30E624035B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D8A530-CC62-5247-1267-3EFD489F52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530345-1A6C-284E-A6B6-7348696C3436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59500014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952" y="274927"/>
            <a:ext cx="2742951" cy="58513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099" y="274927"/>
            <a:ext cx="8109324" cy="585138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5C2BF0A-FBED-F75B-A8CA-61FCBC6084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69DDF7-45AB-DBC8-0FB0-E24A6AD8BC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5C97DF-19CA-D1FD-AF3C-348A33FB6F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906208-C192-0B4E-AEED-543D2A0F26A9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6600122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27/5/23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78993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00CCB-576C-488B-8FD8-4C1ACEE4921D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4388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27/5/23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6354569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27/5/23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5934977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27/5/23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4391498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27/5/23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106242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27/5/23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6662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27/5/23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8396184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27/5/23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5393575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27/5/23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3009906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27/5/23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7505178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/>
              <a:t>27/5/23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966117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ABF855-287E-4E37-AE88-DD247D8AA3D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fld id="{D6C59285-724C-46C2-B998-AE5BDACE81B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9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74" r:id="rId1"/>
    <p:sldLayoutId id="2147485775" r:id="rId2"/>
    <p:sldLayoutId id="2147485776" r:id="rId3"/>
    <p:sldLayoutId id="2147485777" r:id="rId4"/>
    <p:sldLayoutId id="2147485778" r:id="rId5"/>
    <p:sldLayoutId id="2147485779" r:id="rId6"/>
    <p:sldLayoutId id="2147485780" r:id="rId7"/>
    <p:sldLayoutId id="2147485781" r:id="rId8"/>
    <p:sldLayoutId id="2147485782" r:id="rId9"/>
    <p:sldLayoutId id="2147485783" r:id="rId10"/>
    <p:sldLayoutId id="2147485784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082" tIns="59541" rIns="119082" bIns="595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082" tIns="59541" rIns="119082" bIns="595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082" tIns="59541" rIns="119082" bIns="59541" numCol="1" anchor="t" anchorCtr="0" compatLnSpc="1">
            <a:prstTxWarp prst="textNoShape">
              <a:avLst/>
            </a:prstTxWarp>
          </a:bodyPr>
          <a:lstStyle>
            <a:lvl1pPr defTabSz="992148">
              <a:defRPr sz="15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082" tIns="59541" rIns="119082" bIns="59541" numCol="1" anchor="t" anchorCtr="0" compatLnSpc="1">
            <a:prstTxWarp prst="textNoShape">
              <a:avLst/>
            </a:prstTxWarp>
          </a:bodyPr>
          <a:lstStyle>
            <a:lvl1pPr algn="ctr" defTabSz="992148">
              <a:defRPr sz="15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082" tIns="59541" rIns="119082" bIns="59541" numCol="1" anchor="t" anchorCtr="0" compatLnSpc="1">
            <a:prstTxWarp prst="textNoShape">
              <a:avLst/>
            </a:prstTxWarp>
          </a:bodyPr>
          <a:lstStyle>
            <a:lvl1pPr algn="r" defTabSz="992148">
              <a:defRPr sz="1500"/>
            </a:lvl1pPr>
          </a:lstStyle>
          <a:p>
            <a:fld id="{0CD3FA8F-49BF-4626-9230-CCB9F62A0D3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20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86" r:id="rId1"/>
    <p:sldLayoutId id="2147485787" r:id="rId2"/>
    <p:sldLayoutId id="2147485788" r:id="rId3"/>
    <p:sldLayoutId id="2147485789" r:id="rId4"/>
    <p:sldLayoutId id="2147485790" r:id="rId5"/>
    <p:sldLayoutId id="2147485791" r:id="rId6"/>
    <p:sldLayoutId id="2147485792" r:id="rId7"/>
    <p:sldLayoutId id="2147485793" r:id="rId8"/>
    <p:sldLayoutId id="2147485794" r:id="rId9"/>
    <p:sldLayoutId id="2147485795" r:id="rId10"/>
    <p:sldLayoutId id="2147485796" r:id="rId11"/>
  </p:sldLayoutIdLst>
  <p:txStyles>
    <p:titleStyle>
      <a:lvl1pPr algn="ctr" defTabSz="992148" rtl="0" fontAlgn="base">
        <a:spcBef>
          <a:spcPct val="0"/>
        </a:spcBef>
        <a:spcAft>
          <a:spcPct val="0"/>
        </a:spcAft>
        <a:defRPr sz="47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92148" rtl="0" fontAlgn="base">
        <a:spcBef>
          <a:spcPct val="0"/>
        </a:spcBef>
        <a:spcAft>
          <a:spcPct val="0"/>
        </a:spcAft>
        <a:defRPr sz="47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992148" rtl="0" fontAlgn="base">
        <a:spcBef>
          <a:spcPct val="0"/>
        </a:spcBef>
        <a:spcAft>
          <a:spcPct val="0"/>
        </a:spcAft>
        <a:defRPr sz="47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992148" rtl="0" fontAlgn="base">
        <a:spcBef>
          <a:spcPct val="0"/>
        </a:spcBef>
        <a:spcAft>
          <a:spcPct val="0"/>
        </a:spcAft>
        <a:defRPr sz="47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992148" rtl="0" fontAlgn="base">
        <a:spcBef>
          <a:spcPct val="0"/>
        </a:spcBef>
        <a:spcAft>
          <a:spcPct val="0"/>
        </a:spcAft>
        <a:defRPr sz="47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992148" rtl="0" fontAlgn="base">
        <a:spcBef>
          <a:spcPct val="0"/>
        </a:spcBef>
        <a:spcAft>
          <a:spcPct val="0"/>
        </a:spcAft>
        <a:defRPr sz="47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992148" rtl="0" fontAlgn="base">
        <a:spcBef>
          <a:spcPct val="0"/>
        </a:spcBef>
        <a:spcAft>
          <a:spcPct val="0"/>
        </a:spcAft>
        <a:defRPr sz="47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992148" rtl="0" fontAlgn="base">
        <a:spcBef>
          <a:spcPct val="0"/>
        </a:spcBef>
        <a:spcAft>
          <a:spcPct val="0"/>
        </a:spcAft>
        <a:defRPr sz="47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992148" rtl="0" fontAlgn="base">
        <a:spcBef>
          <a:spcPct val="0"/>
        </a:spcBef>
        <a:spcAft>
          <a:spcPct val="0"/>
        </a:spcAft>
        <a:defRPr sz="47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71725" indent="-371725" algn="l" defTabSz="992148" rtl="0" fontAlgn="base">
        <a:spcBef>
          <a:spcPct val="20000"/>
        </a:spcBef>
        <a:spcAft>
          <a:spcPct val="0"/>
        </a:spcAft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5624" indent="-309550" algn="l" defTabSz="992148" rtl="0" fontAlgn="base">
        <a:spcBef>
          <a:spcPct val="20000"/>
        </a:spcBef>
        <a:spcAft>
          <a:spcPct val="0"/>
        </a:spcAft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0846" indent="-248698" algn="l" defTabSz="992148" rtl="0" fontAlgn="base">
        <a:spcBef>
          <a:spcPct val="20000"/>
        </a:spcBef>
        <a:spcAft>
          <a:spcPct val="0"/>
        </a:spcAft>
        <a:buChar char="•"/>
        <a:defRPr sz="2583" kern="1200">
          <a:solidFill>
            <a:schemeClr val="tx1"/>
          </a:solidFill>
          <a:latin typeface="+mn-lt"/>
          <a:ea typeface="+mn-ea"/>
          <a:cs typeface="+mn-cs"/>
        </a:defRPr>
      </a:lvl3pPr>
      <a:lvl4pPr marL="1736921" indent="-248698" algn="l" defTabSz="992148" rtl="0" fontAlgn="base">
        <a:spcBef>
          <a:spcPct val="20000"/>
        </a:spcBef>
        <a:spcAft>
          <a:spcPct val="0"/>
        </a:spcAft>
        <a:buChar char="–"/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232994" indent="-248698" algn="l" defTabSz="992148" rtl="0" fontAlgn="base">
        <a:spcBef>
          <a:spcPct val="20000"/>
        </a:spcBef>
        <a:spcAft>
          <a:spcPct val="0"/>
        </a:spcAft>
        <a:buChar char="»"/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599407"/>
            <a:ext cx="10972271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141EF0-44DE-40F9-B7BE-61E124960E6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99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98" r:id="rId1"/>
    <p:sldLayoutId id="2147485799" r:id="rId2"/>
    <p:sldLayoutId id="2147485800" r:id="rId3"/>
    <p:sldLayoutId id="2147485801" r:id="rId4"/>
    <p:sldLayoutId id="2147485802" r:id="rId5"/>
    <p:sldLayoutId id="2147485803" r:id="rId6"/>
    <p:sldLayoutId id="2147485804" r:id="rId7"/>
    <p:sldLayoutId id="2147485805" r:id="rId8"/>
    <p:sldLayoutId id="2147485806" r:id="rId9"/>
    <p:sldLayoutId id="2147485807" r:id="rId10"/>
    <p:sldLayoutId id="2147485808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750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0919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0076-C605-4196-B6A9-E4C55B7CA503}" type="datetimeFigureOut">
              <a:rPr lang="en-US" smtClean="0"/>
              <a:t>5/27/23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5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27/5/23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591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21" r:id="rId1"/>
    <p:sldLayoutId id="2147484522" r:id="rId2"/>
    <p:sldLayoutId id="2147484523" r:id="rId3"/>
    <p:sldLayoutId id="2147484524" r:id="rId4"/>
    <p:sldLayoutId id="2147484525" r:id="rId5"/>
    <p:sldLayoutId id="2147484526" r:id="rId6"/>
    <p:sldLayoutId id="2147484527" r:id="rId7"/>
    <p:sldLayoutId id="2147484528" r:id="rId8"/>
    <p:sldLayoutId id="2147484529" r:id="rId9"/>
    <p:sldLayoutId id="2147484530" r:id="rId10"/>
    <p:sldLayoutId id="21474845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FD64A4-B277-4360-B64B-3086B7A2DD8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841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15" r:id="rId1"/>
    <p:sldLayoutId id="2147485616" r:id="rId2"/>
    <p:sldLayoutId id="2147485617" r:id="rId3"/>
    <p:sldLayoutId id="2147485618" r:id="rId4"/>
    <p:sldLayoutId id="2147485619" r:id="rId5"/>
    <p:sldLayoutId id="2147485620" r:id="rId6"/>
    <p:sldLayoutId id="2147485621" r:id="rId7"/>
    <p:sldLayoutId id="2147485622" r:id="rId8"/>
    <p:sldLayoutId id="2147485623" r:id="rId9"/>
    <p:sldLayoutId id="2147485624" r:id="rId10"/>
    <p:sldLayoutId id="2147485625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C59285-724C-46C2-B998-AE5BDACE81B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481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14" r:id="rId1"/>
    <p:sldLayoutId id="2147485715" r:id="rId2"/>
    <p:sldLayoutId id="2147485716" r:id="rId3"/>
    <p:sldLayoutId id="2147485717" r:id="rId4"/>
    <p:sldLayoutId id="2147485718" r:id="rId5"/>
    <p:sldLayoutId id="2147485719" r:id="rId6"/>
    <p:sldLayoutId id="2147485720" r:id="rId7"/>
    <p:sldLayoutId id="2147485721" r:id="rId8"/>
    <p:sldLayoutId id="2147485722" r:id="rId9"/>
    <p:sldLayoutId id="2147485723" r:id="rId10"/>
    <p:sldLayoutId id="2147485724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90625" y="1152261"/>
            <a:ext cx="9810750" cy="2321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42518" tIns="42518" rIns="42518" bIns="4251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625" y="3536157"/>
            <a:ext cx="9810750" cy="795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42518" tIns="42518" rIns="42518" bIns="425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719944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726" r:id="rId1"/>
    <p:sldLayoutId id="2147485727" r:id="rId2"/>
    <p:sldLayoutId id="2147485728" r:id="rId3"/>
    <p:sldLayoutId id="2147485729" r:id="rId4"/>
    <p:sldLayoutId id="2147485730" r:id="rId5"/>
    <p:sldLayoutId id="2147485731" r:id="rId6"/>
    <p:sldLayoutId id="2147485732" r:id="rId7"/>
    <p:sldLayoutId id="2147485733" r:id="rId8"/>
    <p:sldLayoutId id="2147485734" r:id="rId9"/>
    <p:sldLayoutId id="2147485735" r:id="rId10"/>
    <p:sldLayoutId id="214748573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82661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765322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147983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530645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85739" indent="-285739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620424" indent="-238115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956431" indent="-190492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338738" indent="-190492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721046" indent="-190492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82661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765322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147983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530645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661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5322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7983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0645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3305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5966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8628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1288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625" y="892969"/>
            <a:ext cx="9810750" cy="507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42517" tIns="42517" rIns="42517" bIns="425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840637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738" r:id="rId1"/>
    <p:sldLayoutId id="2147485739" r:id="rId2"/>
    <p:sldLayoutId id="2147485740" r:id="rId3"/>
    <p:sldLayoutId id="2147485741" r:id="rId4"/>
    <p:sldLayoutId id="2147485742" r:id="rId5"/>
    <p:sldLayoutId id="2147485743" r:id="rId6"/>
    <p:sldLayoutId id="2147485744" r:id="rId7"/>
    <p:sldLayoutId id="2147485745" r:id="rId8"/>
    <p:sldLayoutId id="2147485746" r:id="rId9"/>
    <p:sldLayoutId id="2147485747" r:id="rId10"/>
    <p:sldLayoutId id="214748574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82646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765291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147937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530584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1090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72800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444509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817542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189252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72230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54876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37521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720167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646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5291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7937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0584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3228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5874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8521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1166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2A1BAFA-E58A-73FA-AD84-AAB3BEED49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259ABF8-4E7D-0026-69EA-24558C05A9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599407"/>
            <a:ext cx="10972271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US"/>
              <a:t>Click to edit Master text styles</a:t>
            </a:r>
          </a:p>
          <a:p>
            <a:pPr lvl="1"/>
            <a:r>
              <a:rPr lang="en-US" altLang="es-US"/>
              <a:t>Second level</a:t>
            </a:r>
          </a:p>
          <a:p>
            <a:pPr lvl="2"/>
            <a:r>
              <a:rPr lang="en-US" altLang="es-US"/>
              <a:t>Third level</a:t>
            </a:r>
          </a:p>
          <a:p>
            <a:pPr lvl="3"/>
            <a:r>
              <a:rPr lang="en-US" altLang="es-US"/>
              <a:t>Fourth level</a:t>
            </a:r>
          </a:p>
          <a:p>
            <a:pPr lvl="4"/>
            <a:r>
              <a:rPr lang="en-US" altLang="es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F8424BB-0AA5-1184-87A4-E19C6104E6C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defTabSz="885790">
              <a:defRPr sz="1333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562FF4F-E502-F427-588F-2E635ED8459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ctr" defTabSz="885790">
              <a:defRPr sz="1333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4A3E399-94F7-9AF5-720A-EE38A1B6510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r" defTabSz="884996">
              <a:defRPr sz="1333"/>
            </a:lvl1pPr>
          </a:lstStyle>
          <a:p>
            <a:fld id="{8B4B4B0A-FCD1-EB4A-BA1C-37D8A52D15FB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16037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50" r:id="rId1"/>
    <p:sldLayoutId id="2147485751" r:id="rId2"/>
    <p:sldLayoutId id="2147485752" r:id="rId3"/>
    <p:sldLayoutId id="2147485753" r:id="rId4"/>
    <p:sldLayoutId id="2147485754" r:id="rId5"/>
    <p:sldLayoutId id="2147485755" r:id="rId6"/>
    <p:sldLayoutId id="2147485756" r:id="rId7"/>
    <p:sldLayoutId id="2147485757" r:id="rId8"/>
    <p:sldLayoutId id="2147485758" r:id="rId9"/>
    <p:sldLayoutId id="2147485759" r:id="rId10"/>
    <p:sldLayoutId id="2147485760" r:id="rId11"/>
  </p:sldLayoutIdLst>
  <p:txStyles>
    <p:titleStyle>
      <a:lvl1pPr algn="ctr" defTabSz="884996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4996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2pPr>
      <a:lvl3pPr algn="ctr" defTabSz="884996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3pPr>
      <a:lvl4pPr algn="ctr" defTabSz="884996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4pPr>
      <a:lvl5pPr algn="ctr" defTabSz="884996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5pPr>
      <a:lvl6pPr marL="340143" algn="ctr" defTabSz="885790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6pPr>
      <a:lvl7pPr marL="680286" algn="ctr" defTabSz="885790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7pPr>
      <a:lvl8pPr marL="1020429" algn="ctr" defTabSz="885790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8pPr>
      <a:lvl9pPr marL="1360573" algn="ctr" defTabSz="885790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30716" indent="-330716" algn="l" defTabSz="884996" rtl="0" eaLnBrk="0" fontAlgn="base" hangingPunct="0">
        <a:spcBef>
          <a:spcPct val="20000"/>
        </a:spcBef>
        <a:spcAft>
          <a:spcPct val="0"/>
        </a:spcAft>
        <a:buChar char="•"/>
        <a:defRPr sz="3083">
          <a:solidFill>
            <a:schemeClr val="tx1"/>
          </a:solidFill>
          <a:latin typeface="+mn-lt"/>
          <a:ea typeface="+mn-ea"/>
          <a:cs typeface="+mn-cs"/>
        </a:defRPr>
      </a:lvl1pPr>
      <a:lvl2pPr marL="718315" indent="-275156" algn="l" defTabSz="884996" rtl="0" eaLnBrk="0" fontAlgn="base" hangingPunct="0">
        <a:spcBef>
          <a:spcPct val="20000"/>
        </a:spcBef>
        <a:spcAft>
          <a:spcPct val="0"/>
        </a:spcAft>
        <a:buChar char="–"/>
        <a:defRPr sz="2750">
          <a:solidFill>
            <a:schemeClr val="tx1"/>
          </a:solidFill>
          <a:latin typeface="+mn-lt"/>
          <a:cs typeface="+mn-cs"/>
        </a:defRPr>
      </a:lvl2pPr>
      <a:lvl3pPr marL="1105914" indent="-219595" algn="l" defTabSz="884996" rtl="0" eaLnBrk="0" fontAlgn="base" hangingPunct="0">
        <a:spcBef>
          <a:spcPct val="20000"/>
        </a:spcBef>
        <a:spcAft>
          <a:spcPct val="0"/>
        </a:spcAft>
        <a:buChar char="•"/>
        <a:defRPr sz="2333">
          <a:solidFill>
            <a:schemeClr val="tx1"/>
          </a:solidFill>
          <a:latin typeface="+mn-lt"/>
          <a:cs typeface="+mn-cs"/>
        </a:defRPr>
      </a:lvl3pPr>
      <a:lvl4pPr marL="1550396" indent="-219595" algn="l" defTabSz="884996" rtl="0" eaLnBrk="0" fontAlgn="base" hangingPunct="0">
        <a:spcBef>
          <a:spcPct val="20000"/>
        </a:spcBef>
        <a:spcAft>
          <a:spcPct val="0"/>
        </a:spcAft>
        <a:buChar char="–"/>
        <a:defRPr sz="1917">
          <a:solidFill>
            <a:schemeClr val="tx1"/>
          </a:solidFill>
          <a:latin typeface="+mn-lt"/>
          <a:cs typeface="+mn-cs"/>
        </a:defRPr>
      </a:lvl4pPr>
      <a:lvl5pPr marL="1993556" indent="-220919" algn="l" defTabSz="884996" rtl="0" eaLnBrk="0" fontAlgn="base" hangingPunct="0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5pPr>
      <a:lvl6pPr marL="2333760" indent="-222038" algn="l" defTabSz="885790" rtl="0" fontAlgn="base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6pPr>
      <a:lvl7pPr marL="2673903" indent="-222038" algn="l" defTabSz="885790" rtl="0" fontAlgn="base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7pPr>
      <a:lvl8pPr marL="3014047" indent="-222038" algn="l" defTabSz="885790" rtl="0" fontAlgn="base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8pPr>
      <a:lvl9pPr marL="3354190" indent="-222038" algn="l" defTabSz="885790" rtl="0" fontAlgn="base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028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1pPr>
      <a:lvl2pPr marL="340143" algn="l" defTabSz="68028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2pPr>
      <a:lvl3pPr marL="680286" algn="l" defTabSz="68028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020429" algn="l" defTabSz="68028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60573" algn="l" defTabSz="68028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700716" algn="l" defTabSz="68028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2040859" algn="l" defTabSz="68028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381002" algn="l" defTabSz="68028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721145" algn="l" defTabSz="68028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822DA-C93C-45BA-ABA4-E24D997043E2}" type="datetimeFigureOut">
              <a:rPr lang="es-SV" smtClean="0"/>
              <a:t>27/5/23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DB4A8-FFAA-46DE-A5FC-76CE2763C02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01946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762" r:id="rId1"/>
    <p:sldLayoutId id="2147485763" r:id="rId2"/>
    <p:sldLayoutId id="2147485764" r:id="rId3"/>
    <p:sldLayoutId id="2147485765" r:id="rId4"/>
    <p:sldLayoutId id="2147485766" r:id="rId5"/>
    <p:sldLayoutId id="2147485767" r:id="rId6"/>
    <p:sldLayoutId id="2147485768" r:id="rId7"/>
    <p:sldLayoutId id="2147485769" r:id="rId8"/>
    <p:sldLayoutId id="2147485770" r:id="rId9"/>
    <p:sldLayoutId id="2147485771" r:id="rId10"/>
    <p:sldLayoutId id="2147485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6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6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6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14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are here, You are here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In your presence I'm made whole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are God, You are God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Of all else I'm letting go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Matthew 27:51-56 ESV</a:t>
            </a:r>
          </a:p>
        </p:txBody>
      </p:sp>
    </p:spTree>
    <p:extLst>
      <p:ext uri="{BB962C8B-B14F-4D97-AF65-F5344CB8AC3E}">
        <p14:creationId xmlns:p14="http://schemas.microsoft.com/office/powerpoint/2010/main" val="3173076166"/>
      </p:ext>
    </p:extLst>
  </p:cSld>
  <p:clrMapOvr>
    <a:masterClrMapping/>
  </p:clrMapOvr>
  <p:transition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Truly this was the Son of God! </a:t>
            </a:r>
          </a:p>
        </p:txBody>
      </p:sp>
    </p:spTree>
    <p:extLst>
      <p:ext uri="{BB962C8B-B14F-4D97-AF65-F5344CB8AC3E}">
        <p14:creationId xmlns:p14="http://schemas.microsoft.com/office/powerpoint/2010/main" val="799506763"/>
      </p:ext>
    </p:extLst>
  </p:cSld>
  <p:clrMapOvr>
    <a:masterClrMapping/>
  </p:clrMapOvr>
  <p:transition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Matthew 27:57-61 ESV</a:t>
            </a:r>
          </a:p>
        </p:txBody>
      </p:sp>
    </p:spTree>
    <p:extLst>
      <p:ext uri="{BB962C8B-B14F-4D97-AF65-F5344CB8AC3E}">
        <p14:creationId xmlns:p14="http://schemas.microsoft.com/office/powerpoint/2010/main" val="3273832675"/>
      </p:ext>
    </p:extLst>
  </p:cSld>
  <p:clrMapOvr>
    <a:masterClrMapping/>
  </p:clrMapOvr>
  <p:transition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they made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His grave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with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wicked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and with a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rich man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in His death, although He had done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no violence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and there was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no deceit in His mouth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</a:t>
            </a:r>
          </a:p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Isaiah 53:9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90231216"/>
      </p:ext>
    </p:extLst>
  </p:cSld>
  <p:clrMapOvr>
    <a:masterClrMapping/>
  </p:clrMapOvr>
  <p:transition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Matthew 27:62-66 ESV</a:t>
            </a:r>
          </a:p>
        </p:txBody>
      </p:sp>
    </p:spTree>
    <p:extLst>
      <p:ext uri="{BB962C8B-B14F-4D97-AF65-F5344CB8AC3E}">
        <p14:creationId xmlns:p14="http://schemas.microsoft.com/office/powerpoint/2010/main" val="2527676786"/>
      </p:ext>
    </p:extLst>
  </p:cSld>
  <p:clrMapOvr>
    <a:masterClrMapping/>
  </p:clrMapOvr>
  <p:transition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Surely He has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borne our griefs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carried our sorrows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; yet we esteemed Him stricken, smitten by God and afflicted. 															                Isaiah 53:4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776093943"/>
      </p:ext>
    </p:extLst>
  </p:cSld>
  <p:clrMapOvr>
    <a:masterClrMapping/>
  </p:clrMapOvr>
  <p:transition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But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He was pierced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for our transgressions,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He was crushed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for our iniquities;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upon Him was the chastisement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that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brought us peace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and with His wounds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we are healed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										  Isaiah 53:5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331948556"/>
      </p:ext>
    </p:extLst>
  </p:cSld>
  <p:clrMapOvr>
    <a:masterClrMapping/>
  </p:clrMapOvr>
  <p:transition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All we like sheep have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gone astray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; we have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turned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—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every one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—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to his own way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; and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LORD has laid on Him the iniquity of us all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 														          Isaiah 53:6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796237884"/>
      </p:ext>
    </p:extLst>
  </p:cSld>
  <p:clrMapOvr>
    <a:masterClrMapping/>
  </p:clrMapOvr>
  <p:transition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He poured out His soul to death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was numbered with the transgressors; yet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He bore the sin of many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…														          														Isaiah 53:12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935625536"/>
      </p:ext>
    </p:extLst>
  </p:cSld>
  <p:clrMapOvr>
    <a:masterClrMapping/>
  </p:clrMapOvr>
  <p:transition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With the barrier of sin removed—	a way was made open for us to be with Him…forever! </a:t>
            </a:r>
          </a:p>
        </p:txBody>
      </p:sp>
    </p:spTree>
    <p:extLst>
      <p:ext uri="{BB962C8B-B14F-4D97-AF65-F5344CB8AC3E}">
        <p14:creationId xmlns:p14="http://schemas.microsoft.com/office/powerpoint/2010/main" val="382528193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Oh, I’m running to Your arms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I’m running to Your arms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 riches of Your love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Will always be enough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872264"/>
      </p:ext>
    </p:extLst>
  </p:cSld>
  <p:clrMapOvr>
    <a:masterClrMapping/>
  </p:clrMapOvr>
  <p:transition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>
            <a:extLst>
              <a:ext uri="{FF2B5EF4-FFF2-40B4-BE49-F238E27FC236}">
                <a16:creationId xmlns:a16="http://schemas.microsoft.com/office/drawing/2014/main" id="{EFD2A9F8-83EA-4D63-5207-1C1E422C0F3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eaLnBrk="1" hangingPunct="1"/>
            <a:r>
              <a:rPr lang="en-US" altLang="es-US" sz="7500" b="1">
                <a:solidFill>
                  <a:schemeClr val="bg1"/>
                </a:solidFill>
                <a:latin typeface="Calibri" panose="020F0502020204030204" pitchFamily="34" charset="0"/>
              </a:rPr>
              <a:t>The Stand</a:t>
            </a:r>
            <a:endParaRPr lang="en-US" altLang="es-US" sz="75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>
            <a:extLst>
              <a:ext uri="{FF2B5EF4-FFF2-40B4-BE49-F238E27FC236}">
                <a16:creationId xmlns:a16="http://schemas.microsoft.com/office/drawing/2014/main" id="{311754D9-9F92-FA46-8636-E22B381F2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2" tIns="44297" rIns="88592" bIns="44297" anchor="ctr"/>
          <a:lstStyle>
            <a:lvl1pPr defTabSz="1062038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62038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62038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62038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62038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620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620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620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620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84996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s-US" sz="6250">
                <a:solidFill>
                  <a:srgbClr val="FFFFFF"/>
                </a:solidFill>
                <a:latin typeface="Calibri" panose="020F0502020204030204" pitchFamily="34" charset="0"/>
              </a:rPr>
              <a:t>You stood before creation</a:t>
            </a:r>
            <a:br>
              <a:rPr lang="en-US" altLang="es-US" sz="625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rgbClr val="FFFFFF"/>
                </a:solidFill>
                <a:latin typeface="Calibri" panose="020F0502020204030204" pitchFamily="34" charset="0"/>
              </a:rPr>
              <a:t>Eternity in Your hand</a:t>
            </a:r>
            <a:br>
              <a:rPr lang="en-US" altLang="es-US" sz="625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rgbClr val="FFFFFF"/>
                </a:solidFill>
                <a:latin typeface="Calibri" panose="020F0502020204030204" pitchFamily="34" charset="0"/>
              </a:rPr>
              <a:t>You spoke the earth into motion</a:t>
            </a:r>
            <a:br>
              <a:rPr lang="en-US" altLang="es-US" sz="625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rgbClr val="FFFFFF"/>
                </a:solidFill>
                <a:latin typeface="Calibri" panose="020F0502020204030204" pitchFamily="34" charset="0"/>
              </a:rPr>
              <a:t>My soul now to stand</a:t>
            </a:r>
          </a:p>
        </p:txBody>
      </p:sp>
    </p:spTree>
  </p:cSld>
  <p:clrMapOvr>
    <a:masterClrMapping/>
  </p:clrMapOvr>
  <p:transition spd="slow">
    <p:fade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061EA389-032B-E4F6-CFA9-1339A07241F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You stood before my failure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Carried the Cross for my shame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My sin weighed upon Your shoulders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My soul now to stand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5B1AE53-7BAB-C75A-CB3F-81A8100E20C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So what can I say?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What can I do?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But offer this heart, O God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Completely to You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A91AF6D-C7C0-DFE3-4061-EF4C71869B0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So, I'll walk upon salvation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Your Spirit alive in me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This life to declare Your promise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My soul now to stand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DD8B336-173E-C6F7-AB59-8675CE5E0FA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So what can I say?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What can I do?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But offer this heart, O God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Completely to You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73806F3-60B3-7B47-A3C5-B25BF10493D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So what can I say?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What can I do?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But offer this heart, O God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Completely to You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636D9B7D-354A-DFC0-9FAF-CB027AEF96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So I'll stand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With arms high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and heart abandoned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In awe of the One who gave it all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F30982FD-8BA1-2BEE-4730-EF745DEFBBB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 I'll stand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My soul Lord to You surrendered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All I am is Yours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Nothing compares to Your embrace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 Light of the world, forever reign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1A3B63DA-1DE8-EF25-C5CE-451D7362FD7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So I'll stand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With arms high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and heart abandoned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In awe of the One who gave it all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76DB5F0E-749C-5090-C182-9C0C54CCA3A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 I'll stand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My soul Lord to You surrendered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All I am is Yours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6EAF9D43-6239-BB83-6FEB-7AD7C645874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So I'll stand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With arms high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and heart abandoned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In awe of the One who gave it all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7FFC32A-8D4C-3F15-FA88-95E527EDAA2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I'll stand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My soul Lord to You surrendered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All I am is Yours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CC76708B-9819-54FB-96B4-B5A760784DE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So what can I say?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What can I do?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But offer this heart, O God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Completely to You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24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My heart will sing,</a:t>
            </a:r>
            <a:br>
              <a:rPr lang="es-E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ES" sz="6250" dirty="0">
                <a:solidFill>
                  <a:schemeClr val="bg1"/>
                </a:solidFill>
                <a:latin typeface="Calibri" panose="020F0502020204030204" pitchFamily="34" charset="0"/>
              </a:rPr>
              <a:t>No</a:t>
            </a: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 other name</a:t>
            </a:r>
            <a:br>
              <a:rPr lang="es-E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Jesus</a:t>
            </a:r>
            <a:r>
              <a:rPr lang="es-ES" sz="6250" dirty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Jesus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My heart will sing,</a:t>
            </a:r>
            <a:br>
              <a:rPr lang="es-E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ES" sz="6250" dirty="0">
                <a:solidFill>
                  <a:schemeClr val="bg1"/>
                </a:solidFill>
                <a:latin typeface="Calibri" panose="020F0502020204030204" pitchFamily="34" charset="0"/>
              </a:rPr>
              <a:t>No</a:t>
            </a: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 other name</a:t>
            </a:r>
            <a:br>
              <a:rPr lang="es-E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Jesus</a:t>
            </a:r>
            <a:r>
              <a:rPr lang="es-ES" sz="6250" dirty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Jesus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Oh, I’m running to Your arms,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I’m running to Your arms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 riches of Your love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Will always be enough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Nothing compares to Your embrace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 Light of the world, forever reign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7333" b="1">
                <a:solidFill>
                  <a:schemeClr val="bg1"/>
                </a:solidFill>
                <a:latin typeface="Calibri" panose="020F0502020204030204" pitchFamily="34" charset="0"/>
              </a:rPr>
              <a:t>How Can I Keep From Singing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There is an endless song,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Echoes in my soul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I hear the music ring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z="7500" b="1" dirty="0">
                <a:solidFill>
                  <a:schemeClr val="bg1"/>
                </a:solidFill>
                <a:latin typeface="Calibri" panose="020F0502020204030204" pitchFamily="34" charset="0"/>
              </a:rPr>
              <a:t>Forever Reign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buFontTx/>
              <a:buNone/>
            </a:pP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And though the storms may come</a:t>
            </a:r>
          </a:p>
          <a:p>
            <a:pPr algn="ctr">
              <a:buFontTx/>
              <a:buNone/>
            </a:pP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I am holding on</a:t>
            </a:r>
          </a:p>
          <a:p>
            <a:pPr algn="ctr">
              <a:buFontTx/>
              <a:buNone/>
            </a:pP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To the rock I cling</a:t>
            </a:r>
            <a:endParaRPr lang="en-US" sz="625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How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can I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keep</a:t>
            </a:r>
            <a:endParaRPr lang="es-SV" sz="625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From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singing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How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can I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ever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say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enough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How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amazing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love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How can I keep from shouting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Your name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I know I am loved by the King</a:t>
            </a:r>
            <a:b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And it makes my heart want to sing</a:t>
            </a:r>
            <a:endParaRPr lang="en-US" sz="625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I will lift my eyes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In the darkest night</a:t>
            </a:r>
            <a:b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For I know my Savior lives</a:t>
            </a:r>
            <a:endParaRPr lang="en-US" sz="625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And I will walk with You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Knowing You'll see me through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And sing the songs You give</a:t>
            </a:r>
            <a:endParaRPr lang="en-US" sz="625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How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can I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keep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From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singing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How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can I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ever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say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enough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How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amazing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love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How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can I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keep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From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shouting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I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know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I am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loved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King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And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it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makes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heart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want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to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sing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I can sing in the troubled times</a:t>
            </a:r>
            <a:b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Sing when I win</a:t>
            </a:r>
            <a:b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I can sing when I lose my step</a:t>
            </a:r>
            <a:b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And fall down again</a:t>
            </a:r>
            <a:endParaRPr lang="en-US" sz="625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I can sing 'cause You pick me up</a:t>
            </a:r>
            <a:b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Sing 'cause You're there</a:t>
            </a:r>
            <a:b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I can sing 'cause You hear me, Lord</a:t>
            </a:r>
            <a:b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When I call to You in prayer</a:t>
            </a:r>
            <a:endParaRPr lang="en-US" sz="625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I can sing with my last breath</a:t>
            </a:r>
            <a:b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Sing for I know</a:t>
            </a:r>
            <a:b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That I'll sing with the angels</a:t>
            </a:r>
            <a:b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And the saints around the throne</a:t>
            </a:r>
            <a:endParaRPr lang="en-US" sz="625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are good, You are good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When there's nothing good in me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are love, You are love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On display for all to see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How can I keep from singing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Your praise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How can I ever say enough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How amazing is Your love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How can I keep from shouting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Your name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I know I am loved by the King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and it makes my heart…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 am loved by the King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it makes my heart…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 am loved by the King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And </a:t>
            </a: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it makes my heart want to sing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70138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154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C126060-94DD-9046-9BFA-3B70C0979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079676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r>
              <a:rPr lang="en-US" sz="9000" b="1" dirty="0">
                <a:latin typeface="+mn-lt"/>
              </a:rPr>
              <a:t>Mighty To Save</a:t>
            </a:r>
            <a:endParaRPr lang="es-SV" sz="9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72075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96747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Everyone needs compassion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A love that's never failing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Let mercy fall on me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32079603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04"/>
            <a:ext cx="12192000" cy="6848296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Everyone needs forgiveness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The kindness of a Savior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The hope of nations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888819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are light, You are light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When the darkness closes in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are hope, You are hope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have covered all my sin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Savior he can move the mountains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My God is mighty to save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He is mighty to save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5154631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Forever author of salvation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He rose and conquered the grave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Jesus conquered the grave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27714946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So take me as you find me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All my fears and failures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Fill my life again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13922147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582"/>
            <a:ext cx="12192000" cy="6835417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I give my life to follow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Everything I believe in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Now I surrender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12002144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Savior he can move the mountains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My God is mighty to save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He is mighty to save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13783910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Forever author of salvation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He rose and conquered the grave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Jesus conquered the grave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24553942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Savior he can move the mountains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My God is mighty to save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He is mighty to save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32449258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Forever author of salvation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He rose and conquered the grave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Jesus conquered the grave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31625231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04"/>
            <a:ext cx="12192000" cy="684829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Shine your light</a:t>
            </a:r>
          </a:p>
          <a:p>
            <a:pPr marL="0" indent="0" algn="ctr">
              <a:buNone/>
            </a:pPr>
            <a:r>
              <a:rPr lang="en-US" sz="6000" dirty="0"/>
              <a:t>And let the whole world see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We're singing for the glory</a:t>
            </a:r>
          </a:p>
          <a:p>
            <a:pPr marL="0" indent="0" algn="ctr">
              <a:buNone/>
            </a:pPr>
            <a:r>
              <a:rPr lang="en-US" sz="6000" dirty="0"/>
              <a:t>Of the risen king Jesus 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16593308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04"/>
            <a:ext cx="12192000" cy="684829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Shine your light</a:t>
            </a:r>
          </a:p>
          <a:p>
            <a:pPr marL="0" indent="0" algn="ctr">
              <a:buNone/>
            </a:pPr>
            <a:r>
              <a:rPr lang="en-US" sz="6000" dirty="0"/>
              <a:t>And let the whole world see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We're singing for the glory</a:t>
            </a:r>
          </a:p>
          <a:p>
            <a:pPr marL="0" indent="0" algn="ctr">
              <a:buNone/>
            </a:pPr>
            <a:r>
              <a:rPr lang="en-US" sz="6000" dirty="0"/>
              <a:t>Of the risen king Jesus 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4160380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are peace, You are peace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When my fear is crippling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are true, You are true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Even in my wandering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04"/>
            <a:ext cx="12192000" cy="684829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Shine your light</a:t>
            </a:r>
          </a:p>
          <a:p>
            <a:pPr marL="0" indent="0" algn="ctr">
              <a:buNone/>
            </a:pPr>
            <a:r>
              <a:rPr lang="en-US" sz="6000" dirty="0"/>
              <a:t>And let the whole world see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We're singing for the glory</a:t>
            </a:r>
          </a:p>
          <a:p>
            <a:pPr marL="0" indent="0" algn="ctr">
              <a:buNone/>
            </a:pPr>
            <a:r>
              <a:rPr lang="en-US" sz="6000" dirty="0"/>
              <a:t>Of the risen king Jesus 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33740233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Savior he can move the mountains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My God is mighty to save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He is mighty to save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5677892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Forever author of salvation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He rose and conquered the grave</a:t>
            </a:r>
            <a:endParaRPr lang="es-SV" sz="6000" dirty="0"/>
          </a:p>
          <a:p>
            <a:pPr marL="0" indent="0" algn="ctr">
              <a:buNone/>
            </a:pPr>
            <a:r>
              <a:rPr lang="en-US" sz="6000" dirty="0"/>
              <a:t>Jesus conquered the grave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11218218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55320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spcBef>
                <a:spcPct val="0"/>
              </a:spcBef>
            </a:pPr>
            <a:r>
              <a:rPr lang="en-US" sz="7500" b="1" dirty="0">
                <a:solidFill>
                  <a:schemeClr val="bg1"/>
                </a:solidFill>
                <a:latin typeface="Calibri" panose="020F0502020204030204" pitchFamily="34" charset="0"/>
              </a:rPr>
              <a:t>The Heart of Worship</a:t>
            </a:r>
          </a:p>
        </p:txBody>
      </p:sp>
    </p:spTree>
    <p:extLst>
      <p:ext uri="{BB962C8B-B14F-4D97-AF65-F5344CB8AC3E}">
        <p14:creationId xmlns:p14="http://schemas.microsoft.com/office/powerpoint/2010/main" val="32583650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When the music fades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All is stripped away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I simply come</a:t>
            </a:r>
          </a:p>
        </p:txBody>
      </p:sp>
    </p:spTree>
    <p:extLst>
      <p:ext uri="{BB962C8B-B14F-4D97-AF65-F5344CB8AC3E}">
        <p14:creationId xmlns:p14="http://schemas.microsoft.com/office/powerpoint/2010/main" val="22617833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Longing just to bring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Something that's of worth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That will bless your heart</a:t>
            </a:r>
          </a:p>
        </p:txBody>
      </p:sp>
    </p:spTree>
    <p:extLst>
      <p:ext uri="{BB962C8B-B14F-4D97-AF65-F5344CB8AC3E}">
        <p14:creationId xmlns:p14="http://schemas.microsoft.com/office/powerpoint/2010/main" val="21351253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I'll bring you more than a song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For a song in itself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Is not what you have required</a:t>
            </a:r>
          </a:p>
        </p:txBody>
      </p:sp>
    </p:spTree>
    <p:extLst>
      <p:ext uri="{BB962C8B-B14F-4D97-AF65-F5344CB8AC3E}">
        <p14:creationId xmlns:p14="http://schemas.microsoft.com/office/powerpoint/2010/main" val="30086156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search much deeper within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Through the way things appear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You're looking into my heart</a:t>
            </a:r>
          </a:p>
        </p:txBody>
      </p:sp>
    </p:spTree>
    <p:extLst>
      <p:ext uri="{BB962C8B-B14F-4D97-AF65-F5344CB8AC3E}">
        <p14:creationId xmlns:p14="http://schemas.microsoft.com/office/powerpoint/2010/main" val="10939105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I'm coming back to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 heart of worship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it's all about you,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It's all about you, Jesus</a:t>
            </a:r>
          </a:p>
        </p:txBody>
      </p:sp>
    </p:spTree>
    <p:extLst>
      <p:ext uri="{BB962C8B-B14F-4D97-AF65-F5344CB8AC3E}">
        <p14:creationId xmlns:p14="http://schemas.microsoft.com/office/powerpoint/2010/main" val="1023118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are joy, You are joy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You're the reason that I sing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are life, You are life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In You death has lost it's sting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I'm sorry, Lord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For the thing I've made it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When it's all about you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It's all about you, Jesus</a:t>
            </a:r>
          </a:p>
        </p:txBody>
      </p:sp>
    </p:spTree>
    <p:extLst>
      <p:ext uri="{BB962C8B-B14F-4D97-AF65-F5344CB8AC3E}">
        <p14:creationId xmlns:p14="http://schemas.microsoft.com/office/powerpoint/2010/main" val="125331717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King of endless worth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No one could express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How much you deserve</a:t>
            </a:r>
          </a:p>
        </p:txBody>
      </p:sp>
    </p:spTree>
    <p:extLst>
      <p:ext uri="{BB962C8B-B14F-4D97-AF65-F5344CB8AC3E}">
        <p14:creationId xmlns:p14="http://schemas.microsoft.com/office/powerpoint/2010/main" val="266762814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Though I'm weak and poor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All I have is yours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Every single breath</a:t>
            </a:r>
          </a:p>
        </p:txBody>
      </p:sp>
    </p:spTree>
    <p:extLst>
      <p:ext uri="{BB962C8B-B14F-4D97-AF65-F5344CB8AC3E}">
        <p14:creationId xmlns:p14="http://schemas.microsoft.com/office/powerpoint/2010/main" val="414034664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I'll bring you more than a song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For a song in itself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Is not what you have required</a:t>
            </a:r>
          </a:p>
        </p:txBody>
      </p:sp>
    </p:spTree>
    <p:extLst>
      <p:ext uri="{BB962C8B-B14F-4D97-AF65-F5344CB8AC3E}">
        <p14:creationId xmlns:p14="http://schemas.microsoft.com/office/powerpoint/2010/main" val="201904637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search much deeper within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Through the way things appear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You're looking into my heart</a:t>
            </a:r>
          </a:p>
        </p:txBody>
      </p:sp>
    </p:spTree>
    <p:extLst>
      <p:ext uri="{BB962C8B-B14F-4D97-AF65-F5344CB8AC3E}">
        <p14:creationId xmlns:p14="http://schemas.microsoft.com/office/powerpoint/2010/main" val="328295700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I'm coming back to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 heart of worship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it's all about you,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It's all about you, Jesus</a:t>
            </a:r>
          </a:p>
        </p:txBody>
      </p:sp>
    </p:spTree>
    <p:extLst>
      <p:ext uri="{BB962C8B-B14F-4D97-AF65-F5344CB8AC3E}">
        <p14:creationId xmlns:p14="http://schemas.microsoft.com/office/powerpoint/2010/main" val="97498260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I'm sorry, Lord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For the thing I've made it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When it's all about you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It's all about you, Jesus</a:t>
            </a:r>
          </a:p>
        </p:txBody>
      </p:sp>
    </p:spTree>
    <p:extLst>
      <p:ext uri="{BB962C8B-B14F-4D97-AF65-F5344CB8AC3E}">
        <p14:creationId xmlns:p14="http://schemas.microsoft.com/office/powerpoint/2010/main" val="116100636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I'm coming back to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 heart of worship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it's all about you,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It's all about you, Jesus</a:t>
            </a:r>
          </a:p>
        </p:txBody>
      </p:sp>
    </p:spTree>
    <p:extLst>
      <p:ext uri="{BB962C8B-B14F-4D97-AF65-F5344CB8AC3E}">
        <p14:creationId xmlns:p14="http://schemas.microsoft.com/office/powerpoint/2010/main" val="420120072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I'm sorry, Lord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For the thing I've made it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When it's all about you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It's all about you, Jesus</a:t>
            </a:r>
          </a:p>
        </p:txBody>
      </p:sp>
    </p:spTree>
    <p:extLst>
      <p:ext uri="{BB962C8B-B14F-4D97-AF65-F5344CB8AC3E}">
        <p14:creationId xmlns:p14="http://schemas.microsoft.com/office/powerpoint/2010/main" val="337932247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0864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Oh, I’m running to Your arms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I’m running to Your arms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 riches of Your love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Will always be enough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ubtítulo 3">
            <a:extLst>
              <a:ext uri="{FF2B5EF4-FFF2-40B4-BE49-F238E27FC236}">
                <a16:creationId xmlns:a16="http://schemas.microsoft.com/office/drawing/2014/main" id="{0B15886F-39E9-F94C-93F3-394E3C543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0428" y="4716399"/>
            <a:ext cx="9144000" cy="1654968"/>
          </a:xfrm>
        </p:spPr>
        <p:txBody>
          <a:bodyPr/>
          <a:lstStyle/>
          <a:p>
            <a:r>
              <a:rPr lang="es-US" sz="5400" b="1" dirty="0" err="1">
                <a:solidFill>
                  <a:schemeClr val="bg1"/>
                </a:solidFill>
              </a:rPr>
              <a:t>Psalm</a:t>
            </a:r>
            <a:r>
              <a:rPr lang="es-US" sz="5400" b="1" dirty="0">
                <a:solidFill>
                  <a:schemeClr val="bg1"/>
                </a:solidFill>
              </a:rPr>
              <a:t> 22</a:t>
            </a:r>
          </a:p>
        </p:txBody>
      </p:sp>
    </p:spTree>
    <p:extLst>
      <p:ext uri="{BB962C8B-B14F-4D97-AF65-F5344CB8AC3E}">
        <p14:creationId xmlns:p14="http://schemas.microsoft.com/office/powerpoint/2010/main" val="7930432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2"/>
          <p:cNvSpPr>
            <a:spLocks noGrp="1"/>
          </p:cNvSpPr>
          <p:nvPr>
            <p:ph type="subTitle" idx="1"/>
          </p:nvPr>
        </p:nvSpPr>
        <p:spPr>
          <a:xfrm>
            <a:off x="-7583858" y="3567500"/>
            <a:ext cx="12550511" cy="5080000"/>
          </a:xfrm>
        </p:spPr>
        <p:txBody>
          <a:bodyPr anchor="ctr"/>
          <a:lstStyle/>
          <a:p>
            <a:pPr>
              <a:defRPr/>
            </a:pPr>
            <a:r>
              <a:rPr lang="en-US" sz="10500" dirty="0">
                <a:latin typeface="Arial"/>
                <a:ea typeface="ヒラギノ角ゴ ProN W3" charset="0"/>
                <a:cs typeface="Arial"/>
              </a:rPr>
              <a:t> </a:t>
            </a:r>
            <a:endParaRPr lang="en-US" sz="10500" dirty="0">
              <a:latin typeface="Kunstler Script" charset="0"/>
              <a:ea typeface="ヒラギノ角ゴ ProN W3" charset="0"/>
              <a:cs typeface="ヒラギノ角ゴ ProN W3" charset="0"/>
            </a:endParaRPr>
          </a:p>
          <a:p>
            <a:pPr>
              <a:defRPr/>
            </a:pPr>
            <a:r>
              <a:rPr lang="en-US" sz="8000" dirty="0">
                <a:solidFill>
                  <a:srgbClr val="92D050"/>
                </a:solidFill>
                <a:latin typeface="Cambria" charset="0"/>
                <a:ea typeface="ヒラギノ角ゴ ProN W3" charset="0"/>
                <a:cs typeface="ヒラギノ角ゴ ProN W3" charset="0"/>
              </a:rPr>
              <a:t> </a:t>
            </a:r>
            <a:endParaRPr lang="en-US" sz="6000" dirty="0">
              <a:latin typeface="Calibri"/>
              <a:ea typeface="ヒラギノ角ゴ ProN W3" charset="0"/>
              <a:cs typeface="Calibri"/>
            </a:endParaRPr>
          </a:p>
        </p:txBody>
      </p:sp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1" y="-1609990"/>
            <a:ext cx="10518511" cy="179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529" tIns="38264" rIns="76529" bIns="38264">
            <a:spAutoFit/>
          </a:bodyPr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ush Script MT" charset="0"/>
                <a:sym typeface="Gill Sans" charset="0"/>
              </a:rPr>
              <a:t>    </a:t>
            </a:r>
          </a:p>
        </p:txBody>
      </p:sp>
      <p:sp>
        <p:nvSpPr>
          <p:cNvPr id="3076" name="Rectangle 2"/>
          <p:cNvSpPr>
            <a:spLocks/>
          </p:cNvSpPr>
          <p:nvPr/>
        </p:nvSpPr>
        <p:spPr bwMode="auto">
          <a:xfrm>
            <a:off x="6027209" y="-148165"/>
            <a:ext cx="137583" cy="60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8026" tIns="34013" rIns="68026" bIns="34013" anchor="ctr">
            <a:spAutoFit/>
          </a:bodyPr>
          <a:lstStyle/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SV" sz="3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70" y="0"/>
            <a:ext cx="12178730" cy="6858000"/>
          </a:xfrm>
        </p:spPr>
        <p:txBody>
          <a:bodyPr anchor="ctr"/>
          <a:lstStyle/>
          <a:p>
            <a:pPr>
              <a:defRPr/>
            </a:pPr>
            <a:r>
              <a:rPr lang="en-US" sz="9200" b="1" dirty="0">
                <a:latin typeface="Calibri"/>
                <a:cs typeface="Calibri"/>
              </a:rPr>
              <a:t> Crucified! </a:t>
            </a:r>
            <a:endParaRPr lang="en-US" sz="8000" i="1" dirty="0">
              <a:latin typeface="Calibri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03667" y="3290501"/>
            <a:ext cx="1846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085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84086935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Do you understand how much God wants to be with you? </a:t>
            </a:r>
          </a:p>
        </p:txBody>
      </p:sp>
    </p:spTree>
    <p:extLst>
      <p:ext uri="{BB962C8B-B14F-4D97-AF65-F5344CB8AC3E}">
        <p14:creationId xmlns:p14="http://schemas.microsoft.com/office/powerpoint/2010/main" val="2952782709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Now Jesus stood before the governor, and the governor asked Him, “Are you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King of the Jews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?” Jesus said, “You have said so.”																  	          														Matt. 27:11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760209018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But when He was accused by the chief priests and elders,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He gave no answer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 Then Pilate said to Him,  “Do You not hear how many things that they testify against You?”  																Matt. 27:12-13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461859082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But He gave him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no answer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not even to a single charge, so that the governor was greatly amazed.													          Matt. 27:14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597432802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He was oppressed, and He was afflicted, yet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He opened not His mouth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; like a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lamb that is led to slaughter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and like a sheep that is before its shearers is silent, so He opened not His mouth.																	          Isaiah 53:7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758790841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Matthew 27:15-23 ESV</a:t>
            </a:r>
          </a:p>
        </p:txBody>
      </p:sp>
    </p:spTree>
    <p:extLst>
      <p:ext uri="{BB962C8B-B14F-4D97-AF65-F5344CB8AC3E}">
        <p14:creationId xmlns:p14="http://schemas.microsoft.com/office/powerpoint/2010/main" val="821979467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Matthew 27:24-26 ESV</a:t>
            </a:r>
          </a:p>
        </p:txBody>
      </p:sp>
    </p:spTree>
    <p:extLst>
      <p:ext uri="{BB962C8B-B14F-4D97-AF65-F5344CB8AC3E}">
        <p14:creationId xmlns:p14="http://schemas.microsoft.com/office/powerpoint/2010/main" val="2133344352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Matthew 27:27-31 ESV</a:t>
            </a:r>
          </a:p>
        </p:txBody>
      </p:sp>
    </p:spTree>
    <p:extLst>
      <p:ext uri="{BB962C8B-B14F-4D97-AF65-F5344CB8AC3E}">
        <p14:creationId xmlns:p14="http://schemas.microsoft.com/office/powerpoint/2010/main" val="364144276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Nothing compares to Your embrace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 Light of the world, forever reign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As they went out, they found a man of Cyrene, Simon by name.  The compelled this man to carry His cross.  And when they came to a place called Golgotha (which means Place of a Skull), 														               Matt. 27:32-33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621485739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they offered Him wine to drink, mixed with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gall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but when He tasted it, He would not drink it. 														          Matt. 27:34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893875873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They also gave me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gall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for my food and for my thirst they gave me vinegar to drink.																	         Psalm 69:21 NASB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204403507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when they had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crucified Him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,…																	                         																Matt.  27:35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594180367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For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dogs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encompass me; a company of evil doers encircles me; they have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pierced my hands and feet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…																	                         																      Psalm  22:16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90781738"/>
      </p:ext>
    </p:ext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they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divided His garments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among them by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casting lots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 																	                         																      Matt.  27:35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447506753"/>
      </p:ext>
    </p:extLst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they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divide my garments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among them, and for my clothing they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cast lots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 																	                         													    Psalm  22:18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524793857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Then they sat down and kept watch over Him there. And over His head they put the charge against Him, which read, “This is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Jesus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King of the Jews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.”															                Matt. 27:36-37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54542822"/>
      </p:ext>
    </p:extLst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Then two robbers were crucified with Him, one on the right and one on the left. And those who passed by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derided Him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wagging their heads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…															                				Matt. 27:38-39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827267219"/>
      </p:ext>
    </p:extLst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saying, “You who would destroy the temple and rebuild it in three days, save Yourself!”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If You are the Son of God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come down from the cross.” 															              Matt. 27:40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98079620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are more, You are more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Than my words will ever say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are Lord, You are Lord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All creation will proclaim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So also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chief priests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with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scribes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elders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mocked Him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saying, He saved others, he cannot save Himself. He is the King of Israel; let Him come down from the cross, and we will believe in Him.															 Matt. 27:41-42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224708512"/>
      </p:ext>
    </p:extLst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He trusts in God;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let God deliver Him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now, if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He desires Him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 For He said, ‘</a:t>
            </a:r>
            <a:r>
              <a:rPr lang="en-US" sz="6200" b="1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 am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 Son of God.’”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 robbers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who were crucified with Him also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reviled Him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in the same way.															 																Matt. 27:43-44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467812081"/>
      </p:ext>
    </p:extLst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All who seek me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mock me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; they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make mouths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at me; they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wag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their heads; “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He trusts in the LORD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;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let Him deliver Him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; let Him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rescue Him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; for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He delights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in Him!”															    Psalm 22:7-8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916276447"/>
      </p:ext>
    </p:extLst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Now from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sixth hour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there was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darkness over all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 land until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ninth hour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  															                   Matt. 27:45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155697262"/>
      </p:ext>
    </p:extLst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about the ninth hour Jesus cried out with a loud voice, saying, “Eli, Eli, </a:t>
            </a:r>
            <a:r>
              <a:rPr lang="en-US" sz="6200" b="1" dirty="0" err="1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lema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</a:t>
            </a:r>
            <a:r>
              <a:rPr lang="en-US" sz="6200" b="1" dirty="0" err="1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sabachthani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?” that is, “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My God, my God, why have You forsaken Me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?”															                   Matt. 27:46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75669450"/>
      </p:ext>
    </p:extLst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My God, my God, why have You forsaken Me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? Why are You so far from saving Me, from the words of My groaning?															                   Psalm 22:1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440999455"/>
      </p:ext>
    </p:extLst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some of the bystanders, hearing it, said, “This man is calling Elijah.” And one of them at once ran and took a sponge, filled it with sour wine , and put it on a reed and gave it to Him to drink.                   															Matt. 27:47-48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311568580"/>
      </p:ext>
    </p:extLst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Jesus cried out again with a loud voice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yielded up His spirit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											       														              Matt. 27:50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258563156"/>
      </p:ext>
    </p:extLst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For this reason the Father loves Me, because I lay down My life that I may take it up again.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No one takes it from Me, but I lay it down of My own accord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 															                  John 10:17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912505159"/>
      </p:ext>
    </p:extLst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 have the authority to lay it down, and I have the authority to take it up again.  This charge I have received from My Father. 															         John 10:18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741452068"/>
      </p:ext>
    </p:extLst>
  </p:cSld>
  <p:clrMapOvr>
    <a:masterClrMapping/>
  </p:clrMapOvr>
  <p:transition/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190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190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190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190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11673</TotalTime>
  <Words>3572</Words>
  <Application>Microsoft Macintosh PowerPoint</Application>
  <PresentationFormat>Panorámica</PresentationFormat>
  <Paragraphs>280</Paragraphs>
  <Slides>126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12</vt:i4>
      </vt:variant>
      <vt:variant>
        <vt:lpstr>Títulos de diapositiva</vt:lpstr>
      </vt:variant>
      <vt:variant>
        <vt:i4>126</vt:i4>
      </vt:variant>
    </vt:vector>
  </HeadingPairs>
  <TitlesOfParts>
    <vt:vector size="145" baseType="lpstr">
      <vt:lpstr>Brush Script MT</vt:lpstr>
      <vt:lpstr>Arial</vt:lpstr>
      <vt:lpstr>Calibri</vt:lpstr>
      <vt:lpstr>Calibri Light</vt:lpstr>
      <vt:lpstr>Cambria</vt:lpstr>
      <vt:lpstr>Gill Sans</vt:lpstr>
      <vt:lpstr>Kunstler Script</vt:lpstr>
      <vt:lpstr>3_Default Design</vt:lpstr>
      <vt:lpstr>Tema de Office</vt:lpstr>
      <vt:lpstr>3_Office Theme</vt:lpstr>
      <vt:lpstr>4_Default Design</vt:lpstr>
      <vt:lpstr>8_Default Design</vt:lpstr>
      <vt:lpstr>Title &amp; Subtitle</vt:lpstr>
      <vt:lpstr>Bullets</vt:lpstr>
      <vt:lpstr>2_Default Design</vt:lpstr>
      <vt:lpstr>Office Theme</vt:lpstr>
      <vt:lpstr>Default Design</vt:lpstr>
      <vt:lpstr>1_Default Design</vt:lpstr>
      <vt:lpstr>5_Default Design</vt:lpstr>
      <vt:lpstr>Presentación de PowerPoint</vt:lpstr>
      <vt:lpstr>Forever Reign</vt:lpstr>
      <vt:lpstr>You are good, You are good When there's nothing good in me You are love, You are love On display for all to see</vt:lpstr>
      <vt:lpstr>You are light, You are light When the darkness closes in You are hope, You are hope You have covered all my sin</vt:lpstr>
      <vt:lpstr>You are peace, You are peace When my fear is crippling You are true, You are true Even in my wandering</vt:lpstr>
      <vt:lpstr>You are joy, You are joy You're the reason that I sing You are life, You are life In You death has lost it's sting</vt:lpstr>
      <vt:lpstr>Oh, I’m running to Your arms I’m running to Your arms The riches of Your love Will always be enough</vt:lpstr>
      <vt:lpstr>Nothing compares to Your embrace  Light of the world, forever reign</vt:lpstr>
      <vt:lpstr>You are more, You are more Than my words will ever say You are Lord, You are Lord All creation will proclaim</vt:lpstr>
      <vt:lpstr>You are here, You are here In your presence I'm made whole You are God, You are God Of all else I'm letting go</vt:lpstr>
      <vt:lpstr>Oh, I’m running to Your arms I’m running to Your arms The riches of Your love Will always be enough</vt:lpstr>
      <vt:lpstr>Nothing compares to Your embrace  Light of the world, forever reign</vt:lpstr>
      <vt:lpstr>My heart will sing, No other name Jesus, Jesus</vt:lpstr>
      <vt:lpstr>My heart will sing, No other name Jesus, Jesus</vt:lpstr>
      <vt:lpstr>Oh, I’m running to Your arms, I’m running to Your arms The riches of Your love Will always be enough</vt:lpstr>
      <vt:lpstr>Nothing compares to Your embrace  Light of the world, forever reign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Mighty To Save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I'll bring you more than a song For a song in itself Is not what you have required</vt:lpstr>
      <vt:lpstr>You search much deeper within Through the way things appear You're looking into my heart</vt:lpstr>
      <vt:lpstr>I'm coming back to The heart of worship And it's all about you, It's all about you, Jesus</vt:lpstr>
      <vt:lpstr>I'm sorry, Lord  For the thing I've made it When it's all about you It's all about you, Jesus</vt:lpstr>
      <vt:lpstr>King of endless worth No one could express How much you deserve</vt:lpstr>
      <vt:lpstr>Though I'm weak and poor All I have is yours Every single breath</vt:lpstr>
      <vt:lpstr>I'll bring you more than a song For a song in itself Is not what you have required</vt:lpstr>
      <vt:lpstr>You search much deeper within Through the way things appear You're looking into my heart</vt:lpstr>
      <vt:lpstr>I'm coming back to The heart of worship And it's all about you, It's all about you, Jesus</vt:lpstr>
      <vt:lpstr>I'm sorry, Lord  For the thing I've made it When it's all about you It's all about you, Jesus</vt:lpstr>
      <vt:lpstr>I'm coming back to The heart of worship And it's all about you, It's all about you, Jesus</vt:lpstr>
      <vt:lpstr>I'm sorry, Lord  For the thing I've made it When it's all about you It's all about you, Jesus</vt:lpstr>
      <vt:lpstr>Presentación de PowerPoint</vt:lpstr>
      <vt:lpstr>Presentación de PowerPoint</vt:lpstr>
      <vt:lpstr> Crucified!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The Stand</vt:lpstr>
      <vt:lpstr>Presentación de PowerPoint</vt:lpstr>
      <vt:lpstr>You stood before my failure  Carried the Cross for my shame My sin weighed upon Your shoulders  My soul now to stand</vt:lpstr>
      <vt:lpstr>So what can I say? What can I do? But offer this heart, O God  Completely to You</vt:lpstr>
      <vt:lpstr>So, I'll walk upon salvation  Your Spirit alive in me This life to declare Your promise  My soul now to stand</vt:lpstr>
      <vt:lpstr>So what can I say? What can I do? But offer this heart, O God  Completely to You</vt:lpstr>
      <vt:lpstr>So what can I say?  What can I do? But offer this heart, O God  Completely to You</vt:lpstr>
      <vt:lpstr>So I'll stand  With arms high  and heart abandoned  In awe of the One who gave it all</vt:lpstr>
      <vt:lpstr> I'll stand  My soul Lord to You surrendered  All I am is Yours</vt:lpstr>
      <vt:lpstr>So I'll stand  With arms high  and heart abandoned  In awe of the One who gave it all</vt:lpstr>
      <vt:lpstr> I'll stand  My soul Lord to You surrendered  All I am is Yours</vt:lpstr>
      <vt:lpstr>So I'll stand  With arms high  and heart abandoned  In awe of the One who gave it all</vt:lpstr>
      <vt:lpstr>I'll stand  My soul Lord to You surrendered All I am is Yours</vt:lpstr>
      <vt:lpstr>So what can I say?  What can I do? But offer this heart, O God  Completely to You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Lighthouse</dc:title>
  <dc:creator>Frank</dc:creator>
  <cp:lastModifiedBy>Francisco Magana Ayala</cp:lastModifiedBy>
  <cp:revision>92</cp:revision>
  <dcterms:created xsi:type="dcterms:W3CDTF">2015-07-25T20:50:10Z</dcterms:created>
  <dcterms:modified xsi:type="dcterms:W3CDTF">2023-05-27T18:49:28Z</dcterms:modified>
</cp:coreProperties>
</file>