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4224" r:id="rId2"/>
    <p:sldMasterId id="2147484520" r:id="rId3"/>
    <p:sldMasterId id="2147485797" r:id="rId4"/>
    <p:sldMasterId id="2147485905" r:id="rId5"/>
    <p:sldMasterId id="2147485929" r:id="rId6"/>
    <p:sldMasterId id="2147485941" r:id="rId7"/>
    <p:sldMasterId id="2147485953" r:id="rId8"/>
    <p:sldMasterId id="2147485965" r:id="rId9"/>
    <p:sldMasterId id="2147485977" r:id="rId10"/>
    <p:sldMasterId id="2147485989" r:id="rId11"/>
    <p:sldMasterId id="2147486001" r:id="rId12"/>
  </p:sldMasterIdLst>
  <p:notesMasterIdLst>
    <p:notesMasterId r:id="rId144"/>
  </p:notesMasterIdLst>
  <p:sldIdLst>
    <p:sldId id="359" r:id="rId13"/>
    <p:sldId id="257" r:id="rId14"/>
    <p:sldId id="258" r:id="rId15"/>
    <p:sldId id="265" r:id="rId16"/>
    <p:sldId id="259" r:id="rId17"/>
    <p:sldId id="266" r:id="rId18"/>
    <p:sldId id="260" r:id="rId19"/>
    <p:sldId id="1915" r:id="rId20"/>
    <p:sldId id="267" r:id="rId21"/>
    <p:sldId id="261" r:id="rId22"/>
    <p:sldId id="1917" r:id="rId23"/>
    <p:sldId id="1916" r:id="rId24"/>
    <p:sldId id="1876" r:id="rId25"/>
    <p:sldId id="1918" r:id="rId26"/>
    <p:sldId id="1919" r:id="rId27"/>
    <p:sldId id="1920" r:id="rId28"/>
    <p:sldId id="1921" r:id="rId29"/>
    <p:sldId id="268" r:id="rId30"/>
    <p:sldId id="1922" r:id="rId31"/>
    <p:sldId id="1923" r:id="rId32"/>
    <p:sldId id="269" r:id="rId33"/>
    <p:sldId id="270" r:id="rId34"/>
    <p:sldId id="1924" r:id="rId35"/>
    <p:sldId id="271" r:id="rId36"/>
    <p:sldId id="272" r:id="rId37"/>
    <p:sldId id="273" r:id="rId38"/>
    <p:sldId id="274" r:id="rId39"/>
    <p:sldId id="275" r:id="rId40"/>
    <p:sldId id="360" r:id="rId41"/>
    <p:sldId id="1353" r:id="rId42"/>
    <p:sldId id="276" r:id="rId43"/>
    <p:sldId id="256" r:id="rId44"/>
    <p:sldId id="1925" r:id="rId45"/>
    <p:sldId id="1926" r:id="rId46"/>
    <p:sldId id="1927" r:id="rId47"/>
    <p:sldId id="1928" r:id="rId48"/>
    <p:sldId id="1929" r:id="rId49"/>
    <p:sldId id="1930" r:id="rId50"/>
    <p:sldId id="1931" r:id="rId51"/>
    <p:sldId id="263" r:id="rId52"/>
    <p:sldId id="1932" r:id="rId53"/>
    <p:sldId id="1933" r:id="rId54"/>
    <p:sldId id="1934" r:id="rId55"/>
    <p:sldId id="1935" r:id="rId56"/>
    <p:sldId id="1936" r:id="rId57"/>
    <p:sldId id="1937" r:id="rId58"/>
    <p:sldId id="1938" r:id="rId59"/>
    <p:sldId id="1939" r:id="rId60"/>
    <p:sldId id="277" r:id="rId61"/>
    <p:sldId id="1884" r:id="rId62"/>
    <p:sldId id="1885" r:id="rId63"/>
    <p:sldId id="1940" r:id="rId64"/>
    <p:sldId id="1886" r:id="rId65"/>
    <p:sldId id="1942" r:id="rId66"/>
    <p:sldId id="1943" r:id="rId67"/>
    <p:sldId id="1944" r:id="rId68"/>
    <p:sldId id="1945" r:id="rId69"/>
    <p:sldId id="1946" r:id="rId70"/>
    <p:sldId id="1947" r:id="rId71"/>
    <p:sldId id="1948" r:id="rId72"/>
    <p:sldId id="1949" r:id="rId73"/>
    <p:sldId id="1950" r:id="rId74"/>
    <p:sldId id="1951" r:id="rId75"/>
    <p:sldId id="1952" r:id="rId76"/>
    <p:sldId id="1953" r:id="rId77"/>
    <p:sldId id="1954" r:id="rId78"/>
    <p:sldId id="1955" r:id="rId79"/>
    <p:sldId id="1901" r:id="rId80"/>
    <p:sldId id="434" r:id="rId81"/>
    <p:sldId id="325" r:id="rId82"/>
    <p:sldId id="297" r:id="rId83"/>
    <p:sldId id="332" r:id="rId84"/>
    <p:sldId id="1975" r:id="rId85"/>
    <p:sldId id="437" r:id="rId86"/>
    <p:sldId id="460" r:id="rId87"/>
    <p:sldId id="503" r:id="rId88"/>
    <p:sldId id="438" r:id="rId89"/>
    <p:sldId id="509" r:id="rId90"/>
    <p:sldId id="1976" r:id="rId91"/>
    <p:sldId id="526" r:id="rId92"/>
    <p:sldId id="579" r:id="rId93"/>
    <p:sldId id="505" r:id="rId94"/>
    <p:sldId id="537" r:id="rId95"/>
    <p:sldId id="538" r:id="rId96"/>
    <p:sldId id="479" r:id="rId97"/>
    <p:sldId id="383" r:id="rId98"/>
    <p:sldId id="564" r:id="rId99"/>
    <p:sldId id="552" r:id="rId100"/>
    <p:sldId id="553" r:id="rId101"/>
    <p:sldId id="554" r:id="rId102"/>
    <p:sldId id="555" r:id="rId103"/>
    <p:sldId id="556" r:id="rId104"/>
    <p:sldId id="557" r:id="rId105"/>
    <p:sldId id="558" r:id="rId106"/>
    <p:sldId id="566" r:id="rId107"/>
    <p:sldId id="580" r:id="rId108"/>
    <p:sldId id="338" r:id="rId109"/>
    <p:sldId id="527" r:id="rId110"/>
    <p:sldId id="528" r:id="rId111"/>
    <p:sldId id="507" r:id="rId112"/>
    <p:sldId id="504" r:id="rId113"/>
    <p:sldId id="530" r:id="rId114"/>
    <p:sldId id="570" r:id="rId115"/>
    <p:sldId id="541" r:id="rId116"/>
    <p:sldId id="568" r:id="rId117"/>
    <p:sldId id="511" r:id="rId118"/>
    <p:sldId id="551" r:id="rId119"/>
    <p:sldId id="582" r:id="rId120"/>
    <p:sldId id="1914" r:id="rId121"/>
    <p:sldId id="1956" r:id="rId122"/>
    <p:sldId id="1957" r:id="rId123"/>
    <p:sldId id="1958" r:id="rId124"/>
    <p:sldId id="1959" r:id="rId125"/>
    <p:sldId id="1960" r:id="rId126"/>
    <p:sldId id="262" r:id="rId127"/>
    <p:sldId id="1961" r:id="rId128"/>
    <p:sldId id="264" r:id="rId129"/>
    <p:sldId id="1962" r:id="rId130"/>
    <p:sldId id="1963" r:id="rId131"/>
    <p:sldId id="1964" r:id="rId132"/>
    <p:sldId id="1965" r:id="rId133"/>
    <p:sldId id="1966" r:id="rId134"/>
    <p:sldId id="1967" r:id="rId135"/>
    <p:sldId id="1968" r:id="rId136"/>
    <p:sldId id="1969" r:id="rId137"/>
    <p:sldId id="1970" r:id="rId138"/>
    <p:sldId id="1971" r:id="rId139"/>
    <p:sldId id="1972" r:id="rId140"/>
    <p:sldId id="1973" r:id="rId141"/>
    <p:sldId id="1974" r:id="rId142"/>
    <p:sldId id="436" r:id="rId1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3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94660"/>
  </p:normalViewPr>
  <p:slideViewPr>
    <p:cSldViewPr snapToGrid="0">
      <p:cViewPr varScale="1">
        <p:scale>
          <a:sx n="93" d="100"/>
          <a:sy n="93" d="100"/>
        </p:scale>
        <p:origin x="216" y="8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05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63" Type="http://schemas.openxmlformats.org/officeDocument/2006/relationships/slide" Target="slides/slide51.xml"/><Relationship Id="rId84" Type="http://schemas.openxmlformats.org/officeDocument/2006/relationships/slide" Target="slides/slide72.xml"/><Relationship Id="rId138" Type="http://schemas.openxmlformats.org/officeDocument/2006/relationships/slide" Target="slides/slide126.xml"/><Relationship Id="rId107" Type="http://schemas.openxmlformats.org/officeDocument/2006/relationships/slide" Target="slides/slide95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20.xml"/><Relationship Id="rId53" Type="http://schemas.openxmlformats.org/officeDocument/2006/relationships/slide" Target="slides/slide41.xml"/><Relationship Id="rId74" Type="http://schemas.openxmlformats.org/officeDocument/2006/relationships/slide" Target="slides/slide62.xml"/><Relationship Id="rId128" Type="http://schemas.openxmlformats.org/officeDocument/2006/relationships/slide" Target="slides/slide11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78.xml"/><Relationship Id="rId95" Type="http://schemas.openxmlformats.org/officeDocument/2006/relationships/slide" Target="slides/slide83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64" Type="http://schemas.openxmlformats.org/officeDocument/2006/relationships/slide" Target="slides/slide52.xml"/><Relationship Id="rId69" Type="http://schemas.openxmlformats.org/officeDocument/2006/relationships/slide" Target="slides/slide57.xml"/><Relationship Id="rId113" Type="http://schemas.openxmlformats.org/officeDocument/2006/relationships/slide" Target="slides/slide101.xml"/><Relationship Id="rId118" Type="http://schemas.openxmlformats.org/officeDocument/2006/relationships/slide" Target="slides/slide106.xml"/><Relationship Id="rId134" Type="http://schemas.openxmlformats.org/officeDocument/2006/relationships/slide" Target="slides/slide122.xml"/><Relationship Id="rId139" Type="http://schemas.openxmlformats.org/officeDocument/2006/relationships/slide" Target="slides/slide127.xml"/><Relationship Id="rId80" Type="http://schemas.openxmlformats.org/officeDocument/2006/relationships/slide" Target="slides/slide68.xml"/><Relationship Id="rId85" Type="http://schemas.openxmlformats.org/officeDocument/2006/relationships/slide" Target="slides/slide7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59" Type="http://schemas.openxmlformats.org/officeDocument/2006/relationships/slide" Target="slides/slide47.xml"/><Relationship Id="rId103" Type="http://schemas.openxmlformats.org/officeDocument/2006/relationships/slide" Target="slides/slide91.xml"/><Relationship Id="rId108" Type="http://schemas.openxmlformats.org/officeDocument/2006/relationships/slide" Target="slides/slide96.xml"/><Relationship Id="rId124" Type="http://schemas.openxmlformats.org/officeDocument/2006/relationships/slide" Target="slides/slide112.xml"/><Relationship Id="rId129" Type="http://schemas.openxmlformats.org/officeDocument/2006/relationships/slide" Target="slides/slide117.xml"/><Relationship Id="rId54" Type="http://schemas.openxmlformats.org/officeDocument/2006/relationships/slide" Target="slides/slide42.xml"/><Relationship Id="rId70" Type="http://schemas.openxmlformats.org/officeDocument/2006/relationships/slide" Target="slides/slide58.xml"/><Relationship Id="rId75" Type="http://schemas.openxmlformats.org/officeDocument/2006/relationships/slide" Target="slides/slide63.xml"/><Relationship Id="rId91" Type="http://schemas.openxmlformats.org/officeDocument/2006/relationships/slide" Target="slides/slide79.xml"/><Relationship Id="rId96" Type="http://schemas.openxmlformats.org/officeDocument/2006/relationships/slide" Target="slides/slide84.xml"/><Relationship Id="rId140" Type="http://schemas.openxmlformats.org/officeDocument/2006/relationships/slide" Target="slides/slide128.xml"/><Relationship Id="rId14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49" Type="http://schemas.openxmlformats.org/officeDocument/2006/relationships/slide" Target="slides/slide37.xml"/><Relationship Id="rId114" Type="http://schemas.openxmlformats.org/officeDocument/2006/relationships/slide" Target="slides/slide102.xml"/><Relationship Id="rId119" Type="http://schemas.openxmlformats.org/officeDocument/2006/relationships/slide" Target="slides/slide107.xml"/><Relationship Id="rId44" Type="http://schemas.openxmlformats.org/officeDocument/2006/relationships/slide" Target="slides/slide32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81" Type="http://schemas.openxmlformats.org/officeDocument/2006/relationships/slide" Target="slides/slide69.xml"/><Relationship Id="rId86" Type="http://schemas.openxmlformats.org/officeDocument/2006/relationships/slide" Target="slides/slide74.xml"/><Relationship Id="rId130" Type="http://schemas.openxmlformats.org/officeDocument/2006/relationships/slide" Target="slides/slide118.xml"/><Relationship Id="rId135" Type="http://schemas.openxmlformats.org/officeDocument/2006/relationships/slide" Target="slides/slide123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109" Type="http://schemas.openxmlformats.org/officeDocument/2006/relationships/slide" Target="slides/slide9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Relationship Id="rId76" Type="http://schemas.openxmlformats.org/officeDocument/2006/relationships/slide" Target="slides/slide64.xml"/><Relationship Id="rId97" Type="http://schemas.openxmlformats.org/officeDocument/2006/relationships/slide" Target="slides/slide85.xml"/><Relationship Id="rId104" Type="http://schemas.openxmlformats.org/officeDocument/2006/relationships/slide" Target="slides/slide92.xml"/><Relationship Id="rId120" Type="http://schemas.openxmlformats.org/officeDocument/2006/relationships/slide" Target="slides/slide108.xml"/><Relationship Id="rId125" Type="http://schemas.openxmlformats.org/officeDocument/2006/relationships/slide" Target="slides/slide113.xml"/><Relationship Id="rId141" Type="http://schemas.openxmlformats.org/officeDocument/2006/relationships/slide" Target="slides/slide129.xml"/><Relationship Id="rId146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59.xml"/><Relationship Id="rId92" Type="http://schemas.openxmlformats.org/officeDocument/2006/relationships/slide" Target="slides/slide8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7.xml"/><Relationship Id="rId24" Type="http://schemas.openxmlformats.org/officeDocument/2006/relationships/slide" Target="slides/slide12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66" Type="http://schemas.openxmlformats.org/officeDocument/2006/relationships/slide" Target="slides/slide54.xml"/><Relationship Id="rId87" Type="http://schemas.openxmlformats.org/officeDocument/2006/relationships/slide" Target="slides/slide75.xml"/><Relationship Id="rId110" Type="http://schemas.openxmlformats.org/officeDocument/2006/relationships/slide" Target="slides/slide98.xml"/><Relationship Id="rId115" Type="http://schemas.openxmlformats.org/officeDocument/2006/relationships/slide" Target="slides/slide103.xml"/><Relationship Id="rId131" Type="http://schemas.openxmlformats.org/officeDocument/2006/relationships/slide" Target="slides/slide119.xml"/><Relationship Id="rId136" Type="http://schemas.openxmlformats.org/officeDocument/2006/relationships/slide" Target="slides/slide124.xml"/><Relationship Id="rId61" Type="http://schemas.openxmlformats.org/officeDocument/2006/relationships/slide" Target="slides/slide49.xml"/><Relationship Id="rId82" Type="http://schemas.openxmlformats.org/officeDocument/2006/relationships/slide" Target="slides/slide70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56" Type="http://schemas.openxmlformats.org/officeDocument/2006/relationships/slide" Target="slides/slide44.xml"/><Relationship Id="rId77" Type="http://schemas.openxmlformats.org/officeDocument/2006/relationships/slide" Target="slides/slide65.xml"/><Relationship Id="rId100" Type="http://schemas.openxmlformats.org/officeDocument/2006/relationships/slide" Target="slides/slide88.xml"/><Relationship Id="rId105" Type="http://schemas.openxmlformats.org/officeDocument/2006/relationships/slide" Target="slides/slide93.xml"/><Relationship Id="rId126" Type="http://schemas.openxmlformats.org/officeDocument/2006/relationships/slide" Target="slides/slide114.xml"/><Relationship Id="rId147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72" Type="http://schemas.openxmlformats.org/officeDocument/2006/relationships/slide" Target="slides/slide60.xml"/><Relationship Id="rId93" Type="http://schemas.openxmlformats.org/officeDocument/2006/relationships/slide" Target="slides/slide81.xml"/><Relationship Id="rId98" Type="http://schemas.openxmlformats.org/officeDocument/2006/relationships/slide" Target="slides/slide86.xml"/><Relationship Id="rId121" Type="http://schemas.openxmlformats.org/officeDocument/2006/relationships/slide" Target="slides/slide109.xml"/><Relationship Id="rId142" Type="http://schemas.openxmlformats.org/officeDocument/2006/relationships/slide" Target="slides/slide130.xml"/><Relationship Id="rId3" Type="http://schemas.openxmlformats.org/officeDocument/2006/relationships/slideMaster" Target="slideMasters/slideMaster3.xml"/><Relationship Id="rId25" Type="http://schemas.openxmlformats.org/officeDocument/2006/relationships/slide" Target="slides/slide13.xml"/><Relationship Id="rId46" Type="http://schemas.openxmlformats.org/officeDocument/2006/relationships/slide" Target="slides/slide34.xml"/><Relationship Id="rId67" Type="http://schemas.openxmlformats.org/officeDocument/2006/relationships/slide" Target="slides/slide55.xml"/><Relationship Id="rId116" Type="http://schemas.openxmlformats.org/officeDocument/2006/relationships/slide" Target="slides/slide104.xml"/><Relationship Id="rId137" Type="http://schemas.openxmlformats.org/officeDocument/2006/relationships/slide" Target="slides/slide125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62" Type="http://schemas.openxmlformats.org/officeDocument/2006/relationships/slide" Target="slides/slide50.xml"/><Relationship Id="rId83" Type="http://schemas.openxmlformats.org/officeDocument/2006/relationships/slide" Target="slides/slide71.xml"/><Relationship Id="rId88" Type="http://schemas.openxmlformats.org/officeDocument/2006/relationships/slide" Target="slides/slide76.xml"/><Relationship Id="rId111" Type="http://schemas.openxmlformats.org/officeDocument/2006/relationships/slide" Target="slides/slide99.xml"/><Relationship Id="rId132" Type="http://schemas.openxmlformats.org/officeDocument/2006/relationships/slide" Target="slides/slide120.xml"/><Relationship Id="rId15" Type="http://schemas.openxmlformats.org/officeDocument/2006/relationships/slide" Target="slides/slide3.xml"/><Relationship Id="rId36" Type="http://schemas.openxmlformats.org/officeDocument/2006/relationships/slide" Target="slides/slide24.xml"/><Relationship Id="rId57" Type="http://schemas.openxmlformats.org/officeDocument/2006/relationships/slide" Target="slides/slide45.xml"/><Relationship Id="rId106" Type="http://schemas.openxmlformats.org/officeDocument/2006/relationships/slide" Target="slides/slide94.xml"/><Relationship Id="rId127" Type="http://schemas.openxmlformats.org/officeDocument/2006/relationships/slide" Target="slides/slide11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52" Type="http://schemas.openxmlformats.org/officeDocument/2006/relationships/slide" Target="slides/slide40.xml"/><Relationship Id="rId73" Type="http://schemas.openxmlformats.org/officeDocument/2006/relationships/slide" Target="slides/slide61.xml"/><Relationship Id="rId78" Type="http://schemas.openxmlformats.org/officeDocument/2006/relationships/slide" Target="slides/slide66.xml"/><Relationship Id="rId94" Type="http://schemas.openxmlformats.org/officeDocument/2006/relationships/slide" Target="slides/slide82.xml"/><Relationship Id="rId99" Type="http://schemas.openxmlformats.org/officeDocument/2006/relationships/slide" Target="slides/slide87.xml"/><Relationship Id="rId101" Type="http://schemas.openxmlformats.org/officeDocument/2006/relationships/slide" Target="slides/slide89.xml"/><Relationship Id="rId122" Type="http://schemas.openxmlformats.org/officeDocument/2006/relationships/slide" Target="slides/slide110.xml"/><Relationship Id="rId143" Type="http://schemas.openxmlformats.org/officeDocument/2006/relationships/slide" Target="slides/slide131.xml"/><Relationship Id="rId148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26" Type="http://schemas.openxmlformats.org/officeDocument/2006/relationships/slide" Target="slides/slide14.xml"/><Relationship Id="rId47" Type="http://schemas.openxmlformats.org/officeDocument/2006/relationships/slide" Target="slides/slide35.xml"/><Relationship Id="rId68" Type="http://schemas.openxmlformats.org/officeDocument/2006/relationships/slide" Target="slides/slide56.xml"/><Relationship Id="rId89" Type="http://schemas.openxmlformats.org/officeDocument/2006/relationships/slide" Target="slides/slide77.xml"/><Relationship Id="rId112" Type="http://schemas.openxmlformats.org/officeDocument/2006/relationships/slide" Target="slides/slide100.xml"/><Relationship Id="rId133" Type="http://schemas.openxmlformats.org/officeDocument/2006/relationships/slide" Target="slides/slide121.xml"/><Relationship Id="rId16" Type="http://schemas.openxmlformats.org/officeDocument/2006/relationships/slide" Target="slides/slide4.xml"/><Relationship Id="rId37" Type="http://schemas.openxmlformats.org/officeDocument/2006/relationships/slide" Target="slides/slide25.xml"/><Relationship Id="rId58" Type="http://schemas.openxmlformats.org/officeDocument/2006/relationships/slide" Target="slides/slide46.xml"/><Relationship Id="rId79" Type="http://schemas.openxmlformats.org/officeDocument/2006/relationships/slide" Target="slides/slide67.xml"/><Relationship Id="rId102" Type="http://schemas.openxmlformats.org/officeDocument/2006/relationships/slide" Target="slides/slide90.xml"/><Relationship Id="rId123" Type="http://schemas.openxmlformats.org/officeDocument/2006/relationships/slide" Target="slides/slide111.xml"/><Relationship Id="rId14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13F532-4ADD-42EF-83DC-816694B245D5}" type="datetimeFigureOut">
              <a:rPr lang="es-SV" smtClean="0"/>
              <a:t>24/6/23</a:t>
            </a:fld>
            <a:endParaRPr lang="es-S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S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FEEF7-D4FA-4BC4-9D93-F083024B9CEF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288398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9107E0-3CC6-4037-8F96-71725EE551B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75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52088-8377-498E-A74B-CD9B0D1407E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1518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ECF050-AEBA-7B5D-37E7-EDCA610EC9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50D29AD-F457-E4BF-B497-CBE4DBD2C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590BAC-78B9-368C-9FF5-695F899391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13E84D6-3726-8183-CF73-8A3624D18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71C85D-1BE0-8361-59F3-B68FFDE5C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6984A-78FA-844D-BE7A-0FC6218E68EE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869365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346BCE-8BF6-5436-E7BA-32F14BC27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7AFCD19-4236-C502-C440-3CAC4FA325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29161EF-0F67-36D6-7977-9E2154B741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23F9225-3D37-ED6F-EB53-5B15AF7E3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B2E105-0663-1555-772E-8B954A368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351A2-79DD-584C-966D-6BCFB4D762F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4403066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9059-75F1-DAAE-5A9A-66CC2F0D7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6A403C-3BBB-C163-B45C-23B2A199D3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39F3BA3-F363-FA9E-CD81-BF5E8D99C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1363D38-7212-B699-D589-8B7A14478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8227D3-648E-F7F4-191E-FE3869CD0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6E68D2-69E2-6142-B8D5-33097730B1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95846645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53BDDE-5D0C-B03D-5606-FC8129327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8BF544-A389-976D-9667-AAD82B125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D37A69-31C1-5EEE-9B6E-C1774A5A48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144B6E3-F0A4-0FEE-6C59-68C0DDB430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603AA6-0B89-106D-F18D-3C0023804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0B67953-D971-760F-1332-BF01ACCFA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7A56F2-83E6-BD4E-A7F3-FCE765F7A42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7938257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A938EE-A43E-4801-C77C-5FC4EC1B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6748AC8-99FA-FFCB-5ABC-F242E5C25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AB1C04-D42E-444C-5EB5-DDCE6EBC72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EF561EA-C53B-125D-0621-00B765A9F8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76266B9-E294-BBDD-A630-B558404525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518F57-4E29-75E2-6C33-09ACCC314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B54CCE3-6279-2F3A-1F4C-9260AA2C82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5B5C133-0287-DEE6-4E67-8B1396D5E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EF354-630B-FD4F-8D73-66673F8E1DE4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67848878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B00EF1C-605C-54C2-069E-B17C22F38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707AF83-63AF-23DD-9738-9A60B1B19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9206A6-F48E-7D3D-B8D6-CAA1BA8AE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4EA95AE-B823-25EE-CF3C-34E4CB755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3AACE-ADEB-CB40-B666-020B992D660D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94245512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0EBE2EC-BDE8-9CAC-88E3-86A3FF48D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4325CE3-B6A2-33C2-2902-04BCD2B40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1E5457-6009-0BE7-7C7C-6A23F3FF5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73AAA-B4FD-794E-AB57-06B6C1FC66C6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73069875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6C825F-D1D5-1015-CE31-DB85A58A8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EC91C-6AE1-D087-FA55-248E463598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CA581E-A413-C093-2DA1-14D96E53C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D867600-3536-EE30-5033-3BB9DB688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0B622D4-B515-0469-0535-88976182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14EF00-52AC-A9DB-AC46-9274DF8414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281E-E261-D344-91DB-BCA750BB393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90445558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3E13CC-8A27-BE50-0DA2-BB6CA3214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285A9C4-FDD3-7CE6-7B2C-664F2EEAB8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0315702-3A30-26A5-F345-D08AD2571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3756BA-54D2-BDD4-5A0C-78DAD7F7E1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065804E-2713-9E89-F148-E30AB885F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D5063F5-CC3E-09AE-EBCD-9F51B5810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7D4E13-9720-5F41-980F-7ED0834ACD6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183941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43CE1-2F11-CCC5-DA0B-B51CD4310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46D7D7-4A0C-D5A5-AF62-099B17DAD0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04AF069-1E58-44EC-E699-F7236719E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E55C3-7649-D445-4B4D-F3E0187B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4F8463-1AF8-0708-5750-28C114AE1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6403F8-6052-2D41-BAD2-0177F7364608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204276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1D3CE-507C-46B1-A340-54E8BDD5F2A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3738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875BB3D-1330-628E-930F-8B96DF044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92E713C-135C-29E1-21C2-83D8ED1EAD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54E8A-054C-D584-09D9-4B460806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E8B078C-1373-5D43-41C4-69CA98501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14382CE-59DE-C186-EC70-0DAB8F8C9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5E864-6EAF-CB44-A8E7-6323DF61B8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81714728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4166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72371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952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424494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927655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31268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687047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17080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937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16124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9442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0777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5274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79014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0221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91064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4840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814391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662409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2311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89821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240762"/>
      </p:ext>
    </p:extLst>
  </p:cSld>
  <p:clrMapOvr>
    <a:masterClrMapping/>
  </p:clrMapOvr>
  <p:hf sldNum="0" hdr="0" ftr="0" dt="0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727289"/>
      </p:ext>
    </p:extLst>
  </p:cSld>
  <p:clrMapOvr>
    <a:masterClrMapping/>
  </p:clrMapOvr>
  <p:hf sldNum="0" hdr="0" ftr="0" dt="0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367486"/>
      </p:ext>
    </p:extLst>
  </p:cSld>
  <p:clrMapOvr>
    <a:masterClrMapping/>
  </p:clrMapOvr>
  <p:hf sldNum="0" hdr="0" ftr="0" dt="0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958524"/>
      </p:ext>
    </p:extLst>
  </p:cSld>
  <p:clrMapOvr>
    <a:masterClrMapping/>
  </p:clrMapOvr>
  <p:hf sldNum="0" hdr="0" ftr="0" dt="0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048750"/>
      </p:ext>
    </p:extLst>
  </p:cSld>
  <p:clrMapOvr>
    <a:masterClrMapping/>
  </p:clrMapOvr>
  <p:hf sldNum="0" hdr="0" ftr="0" dt="0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398280"/>
      </p:ext>
    </p:extLst>
  </p:cSld>
  <p:clrMapOvr>
    <a:masterClrMapping/>
  </p:clrMapOvr>
  <p:hf sldNum="0" hdr="0" ftr="0" dt="0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092788"/>
      </p:ext>
    </p:extLst>
  </p:cSld>
  <p:clrMapOvr>
    <a:masterClrMapping/>
  </p:clrMapOvr>
  <p:hf sldNum="0" hdr="0" ftr="0" dt="0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420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048110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6/24/23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5832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8022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4633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93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806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52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705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404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66E2A9-771C-446C-BAE2-572F41FC729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2281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328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367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7514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0725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7256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8176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9175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88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730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50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D276BF-1DFC-49FD-90F7-269625D9347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2679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6110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4766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4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382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7A887A-AD76-43FF-A086-27EEB14A001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1037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E973E0-9FF9-4647-A09B-BD08254C87F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0266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0012D-0645-4035-BEDE-12CE43FC7B69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83062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24B31-69C6-4247-AE7A-F8AE308A635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2464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0D987C-635C-4951-B013-B2D0F0D5D18A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3478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621B9C-A0F2-45EF-9829-57069BFCD6B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687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62448E-5A0A-4248-B8D3-3D31D2A34EF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1586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53612F-45DF-47CA-BBC3-E225799D2DE6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43631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8AAEF-070A-4F86-9EB1-2B181B15639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075665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5D415F-F7C8-4083-82FE-5510351EDE7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2496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831318-BE3E-40F7-8E9C-923755F934B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759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0CF564-3637-4428-A99F-DE8412612C32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391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54415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051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145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8485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208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497A8-F575-4F2A-9384-CEA54EFEBBFF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7301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269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647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2825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429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8471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4915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7967285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0514957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3545180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891402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4ADC3-0FB1-4E83-9F04-97A4E2A0DBA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8870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096106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7144816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42455252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7937693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19511462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95496568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4796575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3806C0-F3F3-ED34-6344-97BF65C2F9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C0D22CF-E0E2-03B3-32A6-3AC8686CF5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s-MX"/>
              <a:t>Haz clic para editar el estilo de subtítulo del patrón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A9787A-1ACA-0777-C4F5-F9629918E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11B211-2F08-36D4-1597-EB79D6B31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16CBAA-26E2-0BA1-B295-019AEBCF5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58C4AA-5A4A-034E-90A1-F1ED8987B48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88672252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B139E8-3E78-0A6E-EA70-73F90CCAF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1B5AA4-67EF-1C74-395D-879966F3E2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0C7796-7882-7F61-2266-5687975C8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FCBD0-D874-7889-1661-54A64C310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F21C25-03B4-AF50-422F-B948B8E5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E147B-BC3C-314B-9FBB-24D38E2867C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5206130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66175E-D33F-0711-4E0B-08D64404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1867EB-0DE5-B0CC-EFD3-3429ACA31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DDC43C-B8FF-72B5-8277-A3AEC827B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AA1C09E-CCBE-2217-185A-F807FE60D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CD8B34-713A-200C-6A8B-28190146A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FC32B-615A-BE4F-85F0-831913E853AC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708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4A793B-945C-40F6-AC28-D8E1FA8D4880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971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FE9DBD-B4D7-C593-2716-CE2F003EF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B91CFB-AECB-A416-EC70-061D1DDEF5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8542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DF0768E-CF15-CA3F-56CD-3D0772B300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3958" cy="4527021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62D829A-FC9C-BD21-F0DA-223AC91EE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DDCE88-DD7C-99F3-CC0F-E7F5A514B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9C25FB3-2E98-CEB8-9DBB-69B1AF9A4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70AA41-628A-8245-8B32-2C7B71073B79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9043522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9481F2-CAEF-5E59-C2AC-779B5D6E3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2E992B-0970-6FBA-40A0-60E6EFE96E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2D446DD-058D-53A9-CE13-727EC1B408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472178F-2D61-6D4D-4D52-E611A536AF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A79952F-7723-2F76-00E3-3391B1FA94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6F70E39-2C53-6FD9-A7C8-41B2DE4CE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CB11149-23FB-1046-C527-FF7C06F47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5AD8E8F-1127-06F9-A3A6-14276077F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B68CC5-BDA0-7E44-B4E3-85B571E45E4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91058001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E329A-CF1F-A807-8FD1-CA9600C758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8FCDF6C-49E7-EA0C-A3D4-D2484C369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24356F5-2CD4-C0BE-6183-4C7FDEB04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E40D95B-8A85-04F1-CCE9-3BD6DCCC0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5C910-40C3-F140-9DB4-5AE7A50C7501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83835157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F6D90A-01D9-BA1D-1255-84124E2FE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4E8D8A7-9C6C-4DF6-CAD2-0375182BE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FFACBF1-D70F-E687-0BB0-0BA9819B1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0A910-A7E5-B741-A5D8-E13BB3897195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02551784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CE9A13-2B3A-03DD-33B8-4C5A21A10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2ABA9A6-1B82-B637-6A7A-7EE849BB08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BDEEBD-A3BD-64E4-D5E3-506B38F057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DA8BA71-A69E-4DAF-BFB9-EB8A42FB3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4641FB0-4AC5-7243-CE81-26D80A84A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1BA2759-8CD1-E103-EC72-C2A97502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041FB1-3D6C-9E4D-8311-F2BE36FE58AF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62802911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0500E7F-8170-A8A1-C0DF-D2CEBA0911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C35E8E2-5199-45C3-6C3D-87322EB865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U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C3441F5-775F-67AE-E225-5E693D5C7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B26ECB0-1970-4A35-43FE-172A12106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B3DBD8-FE86-380B-A3C8-A61D3FB13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40A358-6790-8CB7-A37E-B792786EE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AFFC15-BB48-7B44-A1FE-7CE5FC9146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3086492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A34606-ECB8-0EC8-BEC0-1918AE0E1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AD4ED4-C211-AA40-FD72-9A2791783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62C7B8-4C4F-D892-81BE-DD8672607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D27B79-346D-1F02-7255-EE308B93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8B6E3E-93D2-84DA-9BBA-CE000CB32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9528B-5C1A-6249-B17E-9F1D1AB1CFC2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3725518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EC0CB11-B638-35C3-1564-F0FA6F59D8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39730" y="275167"/>
            <a:ext cx="2743729" cy="5851261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U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45E8AF-E3B0-9B2A-CAAD-2C38A50F86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08542" y="275167"/>
            <a:ext cx="8104188" cy="5851261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C805741-CF3C-2973-FD9A-FAC825350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C5E585-F01F-067F-1334-5DAF15DFD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s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783B89-79CF-5996-A390-16FA7AE74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79546-9A2B-FC4E-9CCC-19DFE3BD0243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1301991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1833"/>
            <a:ext cx="9144000" cy="2387865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303"/>
            <a:ext cx="9144000" cy="1654968"/>
          </a:xfrm>
        </p:spPr>
        <p:txBody>
          <a:bodyPr/>
          <a:lstStyle>
            <a:lvl1pPr marL="0" indent="0" algn="ctr">
              <a:buNone/>
              <a:defRPr sz="2000"/>
            </a:lvl1pPr>
            <a:lvl2pPr marL="380985" indent="0" algn="ctr">
              <a:buNone/>
              <a:defRPr sz="1667"/>
            </a:lvl2pPr>
            <a:lvl3pPr marL="761970" indent="0" algn="ctr">
              <a:buNone/>
              <a:defRPr sz="1500"/>
            </a:lvl3pPr>
            <a:lvl4pPr marL="1142954" indent="0" algn="ctr">
              <a:buNone/>
              <a:defRPr sz="1333"/>
            </a:lvl4pPr>
            <a:lvl5pPr marL="1523939" indent="0" algn="ctr">
              <a:buNone/>
              <a:defRPr sz="1333"/>
            </a:lvl5pPr>
            <a:lvl6pPr marL="1904924" indent="0" algn="ctr">
              <a:buNone/>
              <a:defRPr sz="1333"/>
            </a:lvl6pPr>
            <a:lvl7pPr marL="2285909" indent="0" algn="ctr">
              <a:buNone/>
              <a:defRPr sz="1333"/>
            </a:lvl7pPr>
            <a:lvl8pPr marL="2666893" indent="0" algn="ctr">
              <a:buNone/>
              <a:defRPr sz="1333"/>
            </a:lvl8pPr>
            <a:lvl9pPr marL="3047878" indent="0" algn="ctr">
              <a:buNone/>
              <a:defRPr sz="1333"/>
            </a:lvl9pPr>
          </a:lstStyle>
          <a:p>
            <a:r>
              <a:rPr lang="en-US"/>
              <a:t>Click to edit Master subtitle style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02BC4B-1F5D-4BAF-99F5-C389ED49B8C7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2899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FA81-D952-4FFA-9D80-4B78F7B1526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0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C3F664-26A9-48D9-9424-E59470A436F4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1683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116" y="1709208"/>
            <a:ext cx="10515864" cy="2853532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2116" y="4589199"/>
            <a:ext cx="10515864" cy="1500188"/>
          </a:xfrm>
        </p:spPr>
        <p:txBody>
          <a:bodyPr/>
          <a:lstStyle>
            <a:lvl1pPr marL="0" indent="0">
              <a:buNone/>
              <a:defRPr sz="2000"/>
            </a:lvl1pPr>
            <a:lvl2pPr marL="380985" indent="0">
              <a:buNone/>
              <a:defRPr sz="1667"/>
            </a:lvl2pPr>
            <a:lvl3pPr marL="761970" indent="0">
              <a:buNone/>
              <a:defRPr sz="1500"/>
            </a:lvl3pPr>
            <a:lvl4pPr marL="1142954" indent="0">
              <a:buNone/>
              <a:defRPr sz="1333"/>
            </a:lvl4pPr>
            <a:lvl5pPr marL="1523939" indent="0">
              <a:buNone/>
              <a:defRPr sz="1333"/>
            </a:lvl5pPr>
            <a:lvl6pPr marL="1904924" indent="0">
              <a:buNone/>
              <a:defRPr sz="1333"/>
            </a:lvl6pPr>
            <a:lvl7pPr marL="2285909" indent="0">
              <a:buNone/>
              <a:defRPr sz="1333"/>
            </a:lvl7pPr>
            <a:lvl8pPr marL="2666893" indent="0">
              <a:buNone/>
              <a:defRPr sz="1333"/>
            </a:lvl8pPr>
            <a:lvl9pPr marL="3047878" indent="0">
              <a:buNone/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04D8A-B28C-4B2B-B6CC-170A9EA9C7F0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71337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599407"/>
            <a:ext cx="5422635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599407"/>
            <a:ext cx="5422636" cy="45270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E10DD-2F25-4EC2-938F-B3E0BE4A9D7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48234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365125"/>
            <a:ext cx="10515864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52" y="1681427"/>
            <a:ext cx="5158052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52" y="2505604"/>
            <a:ext cx="5158052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729" y="1681427"/>
            <a:ext cx="5183188" cy="824177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729" y="2505604"/>
            <a:ext cx="5183188" cy="3684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0A87F2-6A52-4896-A410-F6D518213C5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90558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91CC9-EF4E-4BDB-84E0-D588AAA66A1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743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1573A-BCF8-49CF-8857-C7EDD31FD693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9183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4FFADC-051C-4138-82C7-540C2C3E90B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493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C624D2-B8C8-4AC3-8786-E393AC17A30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988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D0D7FB-1073-4FA1-9FA6-4C4DC0A7A16D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2249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S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1846F7-E930-4712-9886-8FAE6601CAE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224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36" y="2129896"/>
            <a:ext cx="10363729" cy="147108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271" y="3886729"/>
            <a:ext cx="8535458" cy="1751542"/>
          </a:xfrm>
        </p:spPr>
        <p:txBody>
          <a:bodyPr/>
          <a:lstStyle>
            <a:lvl1pPr marL="0" indent="0" algn="ctr">
              <a:buNone/>
              <a:defRPr/>
            </a:lvl1pPr>
            <a:lvl2pPr marL="380985" indent="0" algn="ctr">
              <a:buNone/>
              <a:defRPr/>
            </a:lvl2pPr>
            <a:lvl3pPr marL="761970" indent="0" algn="ctr">
              <a:buNone/>
              <a:defRPr/>
            </a:lvl3pPr>
            <a:lvl4pPr marL="1142954" indent="0" algn="ctr">
              <a:buNone/>
              <a:defRPr/>
            </a:lvl4pPr>
            <a:lvl5pPr marL="1523939" indent="0" algn="ctr">
              <a:buNone/>
              <a:defRPr/>
            </a:lvl5pPr>
            <a:lvl6pPr marL="1904924" indent="0" algn="ctr">
              <a:buNone/>
              <a:defRPr/>
            </a:lvl6pPr>
            <a:lvl7pPr marL="2285909" indent="0" algn="ctr">
              <a:buNone/>
              <a:defRPr/>
            </a:lvl7pPr>
            <a:lvl8pPr marL="2666893" indent="0" algn="ctr">
              <a:buNone/>
              <a:defRPr/>
            </a:lvl8pPr>
            <a:lvl9pPr marL="3047878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9430E0-94BC-4767-8D00-7621A900B18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00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053" y="457729"/>
            <a:ext cx="3931708" cy="1599407"/>
          </a:xfrm>
        </p:spPr>
        <p:txBody>
          <a:bodyPr anchor="b"/>
          <a:lstStyle>
            <a:lvl1pPr>
              <a:defRPr sz="2667"/>
            </a:lvl1pPr>
          </a:lstStyle>
          <a:p>
            <a:r>
              <a:rPr lang="en-US"/>
              <a:t>Click to edit Master title style</a:t>
            </a:r>
            <a:endParaRPr lang="es-S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6896"/>
            <a:ext cx="6172729" cy="4873625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endParaRPr lang="es-S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53" y="2057136"/>
            <a:ext cx="3931708" cy="3811323"/>
          </a:xfrm>
        </p:spPr>
        <p:txBody>
          <a:bodyPr/>
          <a:lstStyle>
            <a:lvl1pPr marL="0" indent="0">
              <a:buNone/>
              <a:defRPr sz="1333"/>
            </a:lvl1pPr>
            <a:lvl2pPr marL="380985" indent="0">
              <a:buNone/>
              <a:defRPr sz="1167"/>
            </a:lvl2pPr>
            <a:lvl3pPr marL="761970" indent="0">
              <a:buNone/>
              <a:defRPr sz="1000"/>
            </a:lvl3pPr>
            <a:lvl4pPr marL="1142954" indent="0">
              <a:buNone/>
              <a:defRPr sz="833"/>
            </a:lvl4pPr>
            <a:lvl5pPr marL="1523939" indent="0">
              <a:buNone/>
              <a:defRPr sz="833"/>
            </a:lvl5pPr>
            <a:lvl6pPr marL="1904924" indent="0">
              <a:buNone/>
              <a:defRPr sz="833"/>
            </a:lvl6pPr>
            <a:lvl7pPr marL="2285909" indent="0">
              <a:buNone/>
              <a:defRPr sz="833"/>
            </a:lvl7pPr>
            <a:lvl8pPr marL="2666893" indent="0">
              <a:buNone/>
              <a:defRPr sz="833"/>
            </a:lvl8pPr>
            <a:lvl9pPr marL="3047878" indent="0">
              <a:buNone/>
              <a:defRPr sz="8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E00CCB-576C-488B-8FD8-4C1ACEE4921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4388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9540FA-ECBA-42EB-B3C4-DAB68A35582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066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636"/>
            <a:ext cx="10363729" cy="1362604"/>
          </a:xfrm>
        </p:spPr>
        <p:txBody>
          <a:bodyPr anchor="t"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449"/>
            <a:ext cx="10363729" cy="1500188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531D9A-F4D4-48C0-AF22-59847C51E4BC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6811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865" y="1600729"/>
            <a:ext cx="5422635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59500" y="1600729"/>
            <a:ext cx="5422636" cy="45256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3F5300-EA74-4B69-827B-E7E0DAE60A7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691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865" y="1534583"/>
            <a:ext cx="5386917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865" y="2174875"/>
            <a:ext cx="5386917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896" y="1534583"/>
            <a:ext cx="5388240" cy="64029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896" y="2174875"/>
            <a:ext cx="5388240" cy="3951553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3D51B6-4C97-46E8-9013-BCD414E4FF68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74812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17FCFF-CD4B-4702-9090-C172DE07A97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9520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DF1574-95EA-41E7-8CC4-1B228EF2BA8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6176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865" y="272521"/>
            <a:ext cx="4011083" cy="1162844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469" y="272521"/>
            <a:ext cx="6815667" cy="5853907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865" y="1435365"/>
            <a:ext cx="4011083" cy="4691063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CCB3A-5E26-4C01-A730-951C625E6E7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112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188" y="4800865"/>
            <a:ext cx="7315729" cy="566208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188" y="612511"/>
            <a:ext cx="7315729" cy="4115593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188" y="5367074"/>
            <a:ext cx="7315729" cy="805656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51802-409C-4279-A68A-D27B6334E2A4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4986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636480-9178-47E2-88CF-C14E51826D11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54281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729" y="275167"/>
            <a:ext cx="2742407" cy="58512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866" y="275167"/>
            <a:ext cx="8102864" cy="585126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E7A24A4-E7B2-4FD7-9748-AC60478F211E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2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theme" Target="../theme/theme12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FABF855-287E-4E37-AE88-DD247D8AA3D7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23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1E81306-9890-8414-D712-96CFC225C4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DA45D1B-ACA9-F18F-8131-C9EC8A9643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E606EA6-4B02-F138-77D8-CC9F56BB94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76646A5-F863-02E7-A1E1-37B18C6FDB7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316EEDD-1E93-825B-41FE-0E0B5F1BB32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48B224DA-B058-1B40-B395-2184B5E41757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1717609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78" r:id="rId1"/>
    <p:sldLayoutId id="2147485979" r:id="rId2"/>
    <p:sldLayoutId id="2147485980" r:id="rId3"/>
    <p:sldLayoutId id="2147485981" r:id="rId4"/>
    <p:sldLayoutId id="2147485982" r:id="rId5"/>
    <p:sldLayoutId id="2147485983" r:id="rId6"/>
    <p:sldLayoutId id="2147485984" r:id="rId7"/>
    <p:sldLayoutId id="2147485985" r:id="rId8"/>
    <p:sldLayoutId id="2147485986" r:id="rId9"/>
    <p:sldLayoutId id="2147485987" r:id="rId10"/>
    <p:sldLayoutId id="214748598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6/24/23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777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90" r:id="rId1"/>
    <p:sldLayoutId id="2147485991" r:id="rId2"/>
    <p:sldLayoutId id="2147485992" r:id="rId3"/>
    <p:sldLayoutId id="2147485993" r:id="rId4"/>
    <p:sldLayoutId id="2147485994" r:id="rId5"/>
    <p:sldLayoutId id="2147485995" r:id="rId6"/>
    <p:sldLayoutId id="2147485996" r:id="rId7"/>
    <p:sldLayoutId id="2147485997" r:id="rId8"/>
    <p:sldLayoutId id="2147485998" r:id="rId9"/>
    <p:sldLayoutId id="2147485999" r:id="rId10"/>
    <p:sldLayoutId id="21474860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82E8-6E0E-1B4F-B1FD-C69DB9E858D9}" type="datetimeFigureOut">
              <a:rPr lang="en-US" smtClean="0"/>
              <a:pPr/>
              <a:t>6/24/23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3772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002" r:id="rId1"/>
    <p:sldLayoutId id="2147486003" r:id="rId2"/>
    <p:sldLayoutId id="2147486004" r:id="rId3"/>
    <p:sldLayoutId id="2147486005" r:id="rId4"/>
    <p:sldLayoutId id="2147486006" r:id="rId5"/>
    <p:sldLayoutId id="2147486007" r:id="rId6"/>
    <p:sldLayoutId id="2147486008" r:id="rId7"/>
    <p:sldLayoutId id="2147486009" r:id="rId8"/>
    <p:sldLayoutId id="2147486010" r:id="rId9"/>
    <p:sldLayoutId id="2147486011" r:id="rId10"/>
    <p:sldLayoutId id="2147486012" r:id="rId11"/>
    <p:sldLayoutId id="2147486013" r:id="rId12"/>
    <p:sldLayoutId id="2147486014" r:id="rId13"/>
    <p:sldLayoutId id="2147486015" r:id="rId14"/>
    <p:sldLayoutId id="2147486016" r:id="rId15"/>
    <p:sldLayoutId id="2147486017" r:id="rId16"/>
    <p:sldLayoutId id="2147486018" r:id="rId17"/>
    <p:sldLayoutId id="2147486019" r:id="rId18"/>
    <p:sldLayoutId id="2147486020" r:id="rId19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5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5" r:id="rId1"/>
    <p:sldLayoutId id="2147484226" r:id="rId2"/>
    <p:sldLayoutId id="2147484227" r:id="rId3"/>
    <p:sldLayoutId id="2147484228" r:id="rId4"/>
    <p:sldLayoutId id="2147484229" r:id="rId5"/>
    <p:sldLayoutId id="2147484230" r:id="rId6"/>
    <p:sldLayoutId id="2147484231" r:id="rId7"/>
    <p:sldLayoutId id="2147484232" r:id="rId8"/>
    <p:sldLayoutId id="2147484233" r:id="rId9"/>
    <p:sldLayoutId id="2147484234" r:id="rId10"/>
    <p:sldLayoutId id="21474842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822DA-C93C-45BA-ABA4-E24D997043E2}" type="datetimeFigureOut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24/6/23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DB4A8-FFAA-46DE-A5FC-76CE2763C024}" type="slidenum">
              <a:rPr lang="es-SV" smtClean="0">
                <a:solidFill>
                  <a:prstClr val="white">
                    <a:tint val="75000"/>
                  </a:prstClr>
                </a:solidFill>
              </a:rPr>
              <a:pPr/>
              <a:t>‹Nº›</a:t>
            </a:fld>
            <a:endParaRPr lang="es-SV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5912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521" r:id="rId1"/>
    <p:sldLayoutId id="2147484522" r:id="rId2"/>
    <p:sldLayoutId id="2147484523" r:id="rId3"/>
    <p:sldLayoutId id="2147484524" r:id="rId4"/>
    <p:sldLayoutId id="2147484525" r:id="rId5"/>
    <p:sldLayoutId id="2147484526" r:id="rId6"/>
    <p:sldLayoutId id="2147484527" r:id="rId7"/>
    <p:sldLayoutId id="2147484528" r:id="rId8"/>
    <p:sldLayoutId id="2147484529" r:id="rId9"/>
    <p:sldLayoutId id="2147484530" r:id="rId10"/>
    <p:sldLayoutId id="21474845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141EF0-44DE-40F9-B7BE-61E124960E61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9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E0076-C605-4196-B6A9-E4C55B7CA503}" type="datetimeFigureOut">
              <a:rPr lang="en-US" smtClean="0"/>
              <a:t>6/24/23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7C73E5-2C22-4910-B6B5-4BA6AC4B960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4422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06" r:id="rId1"/>
    <p:sldLayoutId id="2147485907" r:id="rId2"/>
    <p:sldLayoutId id="2147485908" r:id="rId3"/>
    <p:sldLayoutId id="2147485909" r:id="rId4"/>
    <p:sldLayoutId id="2147485910" r:id="rId5"/>
    <p:sldLayoutId id="2147485911" r:id="rId6"/>
    <p:sldLayoutId id="2147485912" r:id="rId7"/>
    <p:sldLayoutId id="2147485913" r:id="rId8"/>
    <p:sldLayoutId id="2147485914" r:id="rId9"/>
    <p:sldLayoutId id="2147485915" r:id="rId10"/>
    <p:sldLayoutId id="214748591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03252-4DD2-4CF2-B99F-9C1DE095BB73}" type="datetimeFigureOut">
              <a:rPr lang="es-SV" smtClean="0"/>
              <a:t>24/6/23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B4F538-1A67-4478-82F2-002B18FBA7B3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5043909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5930" r:id="rId1"/>
    <p:sldLayoutId id="2147485931" r:id="rId2"/>
    <p:sldLayoutId id="2147485932" r:id="rId3"/>
    <p:sldLayoutId id="2147485933" r:id="rId4"/>
    <p:sldLayoutId id="2147485934" r:id="rId5"/>
    <p:sldLayoutId id="2147485935" r:id="rId6"/>
    <p:sldLayoutId id="2147485936" r:id="rId7"/>
    <p:sldLayoutId id="2147485937" r:id="rId8"/>
    <p:sldLayoutId id="2147485938" r:id="rId9"/>
    <p:sldLayoutId id="2147485939" r:id="rId10"/>
    <p:sldLayoutId id="214748594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8D0D32F-48BC-1A95-2BEB-28FB12B1D72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8542" y="275167"/>
            <a:ext cx="1097491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3E6DF56-5A31-1258-FB7F-4ED70F913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8542" y="1599407"/>
            <a:ext cx="10974917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US"/>
              <a:t>Click to edit Master text styles</a:t>
            </a:r>
          </a:p>
          <a:p>
            <a:pPr lvl="1"/>
            <a:r>
              <a:rPr lang="en-US" altLang="es-US"/>
              <a:t>Second level</a:t>
            </a:r>
          </a:p>
          <a:p>
            <a:pPr lvl="2"/>
            <a:r>
              <a:rPr lang="en-US" altLang="es-US"/>
              <a:t>Third level</a:t>
            </a:r>
          </a:p>
          <a:p>
            <a:pPr lvl="3"/>
            <a:r>
              <a:rPr lang="en-US" altLang="es-US"/>
              <a:t>Fourth level</a:t>
            </a:r>
          </a:p>
          <a:p>
            <a:pPr lvl="4"/>
            <a:r>
              <a:rPr lang="en-US" altLang="es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59AF49-C559-DC6E-24FE-507BA822BD3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8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B4213AF-C87F-EF5E-ECA2-4733820C0C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4542" y="6245490"/>
            <a:ext cx="3862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 altLang="es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4FBC217F-BD77-C533-B50F-2A8B2499974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6542" y="6245490"/>
            <a:ext cx="284691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6" tIns="53158" rIns="106316" bIns="53158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9892F116-8F39-F94D-870F-0C298E4D4D80}" type="slidenum">
              <a:rPr lang="en-US" altLang="es-US"/>
              <a:pPr/>
              <a:t>‹Nº›</a:t>
            </a:fld>
            <a:endParaRPr lang="en-US" altLang="es-US"/>
          </a:p>
        </p:txBody>
      </p:sp>
    </p:spTree>
    <p:extLst>
      <p:ext uri="{BB962C8B-B14F-4D97-AF65-F5344CB8AC3E}">
        <p14:creationId xmlns:p14="http://schemas.microsoft.com/office/powerpoint/2010/main" val="2569204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2" r:id="rId1"/>
    <p:sldLayoutId id="2147485943" r:id="rId2"/>
    <p:sldLayoutId id="2147485944" r:id="rId3"/>
    <p:sldLayoutId id="2147485945" r:id="rId4"/>
    <p:sldLayoutId id="2147485946" r:id="rId5"/>
    <p:sldLayoutId id="2147485947" r:id="rId6"/>
    <p:sldLayoutId id="2147485948" r:id="rId7"/>
    <p:sldLayoutId id="2147485949" r:id="rId8"/>
    <p:sldLayoutId id="2147485950" r:id="rId9"/>
    <p:sldLayoutId id="2147485951" r:id="rId10"/>
    <p:sldLayoutId id="2147485952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2241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599407"/>
            <a:ext cx="10972271" cy="4527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defTabSz="886319">
              <a:defRPr sz="1333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0" tIns="53156" rIns="106310" bIns="53156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71E97162-B6B8-492D-863B-13857B544A7F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9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54" r:id="rId1"/>
    <p:sldLayoutId id="2147485955" r:id="rId2"/>
    <p:sldLayoutId id="2147485956" r:id="rId3"/>
    <p:sldLayoutId id="2147485957" r:id="rId4"/>
    <p:sldLayoutId id="2147485958" r:id="rId5"/>
    <p:sldLayoutId id="2147485959" r:id="rId6"/>
    <p:sldLayoutId id="2147485960" r:id="rId7"/>
    <p:sldLayoutId id="2147485961" r:id="rId8"/>
    <p:sldLayoutId id="2147485962" r:id="rId9"/>
    <p:sldLayoutId id="2147485963" r:id="rId10"/>
    <p:sldLayoutId id="2147485964" r:id="rId11"/>
  </p:sldLayoutIdLst>
  <p:txStyles>
    <p:titleStyle>
      <a:lvl1pPr algn="ctr" defTabSz="886319" rtl="0" fontAlgn="base">
        <a:spcBef>
          <a:spcPct val="0"/>
        </a:spcBef>
        <a:spcAft>
          <a:spcPct val="0"/>
        </a:spcAft>
        <a:defRPr sz="425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32039" indent="-332039" algn="l" defTabSz="886319" rtl="0" fontAlgn="base">
        <a:spcBef>
          <a:spcPct val="20000"/>
        </a:spcBef>
        <a:spcAft>
          <a:spcPct val="0"/>
        </a:spcAft>
        <a:buChar char="•"/>
        <a:defRPr sz="3083" kern="1200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fontAlgn="base">
        <a:spcBef>
          <a:spcPct val="20000"/>
        </a:spcBef>
        <a:spcAft>
          <a:spcPct val="0"/>
        </a:spcAft>
        <a:buChar char="–"/>
        <a:defRPr sz="2750" kern="1200">
          <a:solidFill>
            <a:schemeClr val="tx1"/>
          </a:solidFill>
          <a:latin typeface="+mn-lt"/>
          <a:ea typeface="+mn-ea"/>
          <a:cs typeface="+mn-cs"/>
        </a:defRPr>
      </a:lvl2pPr>
      <a:lvl3pPr marL="1107237" indent="-220919" algn="l" defTabSz="886319" rtl="0" fontAlgn="base">
        <a:spcBef>
          <a:spcPct val="20000"/>
        </a:spcBef>
        <a:spcAft>
          <a:spcPct val="0"/>
        </a:spcAft>
        <a:buChar char="•"/>
        <a:defRPr sz="2333" kern="1200">
          <a:solidFill>
            <a:schemeClr val="tx1"/>
          </a:solidFill>
          <a:latin typeface="+mn-lt"/>
          <a:ea typeface="+mn-ea"/>
          <a:cs typeface="+mn-cs"/>
        </a:defRPr>
      </a:lvl3pPr>
      <a:lvl4pPr marL="1550396" indent="-220919" algn="l" defTabSz="886319" rtl="0" fontAlgn="base">
        <a:spcBef>
          <a:spcPct val="20000"/>
        </a:spcBef>
        <a:spcAft>
          <a:spcPct val="0"/>
        </a:spcAft>
        <a:buChar char="–"/>
        <a:defRPr sz="1917" kern="1200">
          <a:solidFill>
            <a:schemeClr val="tx1"/>
          </a:solidFill>
          <a:latin typeface="+mn-lt"/>
          <a:ea typeface="+mn-ea"/>
          <a:cs typeface="+mn-cs"/>
        </a:defRPr>
      </a:lvl4pPr>
      <a:lvl5pPr marL="1993556" indent="-222241" algn="l" defTabSz="886319" rtl="0" fontAlgn="base">
        <a:spcBef>
          <a:spcPct val="20000"/>
        </a:spcBef>
        <a:spcAft>
          <a:spcPct val="0"/>
        </a:spcAft>
        <a:buChar char="»"/>
        <a:defRPr sz="1917" kern="1200">
          <a:solidFill>
            <a:schemeClr val="tx1"/>
          </a:solidFill>
          <a:latin typeface="+mn-lt"/>
          <a:ea typeface="+mn-ea"/>
          <a:cs typeface="+mn-cs"/>
        </a:defRPr>
      </a:lvl5pPr>
      <a:lvl6pPr marL="209541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761970" rtl="0" eaLnBrk="1" latinLnBrk="0" hangingPunct="1">
        <a:lnSpc>
          <a:spcPct val="90000"/>
        </a:lnSpc>
        <a:spcBef>
          <a:spcPts val="417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SV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865" y="275167"/>
            <a:ext cx="10972271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865" y="1600729"/>
            <a:ext cx="10972271" cy="4525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865" y="6245490"/>
            <a:ext cx="3860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ctr" defTabSz="886319">
              <a:defRPr sz="1333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865" y="6245490"/>
            <a:ext cx="2844271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6317" tIns="53159" rIns="106317" bIns="53159" numCol="1" anchor="t" anchorCtr="0" compatLnSpc="1">
            <a:prstTxWarp prst="textNoShape">
              <a:avLst/>
            </a:prstTxWarp>
          </a:bodyPr>
          <a:lstStyle>
            <a:lvl1pPr algn="r" defTabSz="886319">
              <a:defRPr sz="1333"/>
            </a:lvl1pPr>
          </a:lstStyle>
          <a:p>
            <a:fld id="{A723F9CF-86CD-4FFC-B7AD-2C5387ED00E9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019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  <p:sldLayoutId id="2147485967" r:id="rId2"/>
    <p:sldLayoutId id="2147485968" r:id="rId3"/>
    <p:sldLayoutId id="2147485969" r:id="rId4"/>
    <p:sldLayoutId id="2147485970" r:id="rId5"/>
    <p:sldLayoutId id="2147485971" r:id="rId6"/>
    <p:sldLayoutId id="2147485972" r:id="rId7"/>
    <p:sldLayoutId id="2147485973" r:id="rId8"/>
    <p:sldLayoutId id="2147485974" r:id="rId9"/>
    <p:sldLayoutId id="2147485975" r:id="rId10"/>
    <p:sldLayoutId id="2147485976" r:id="rId11"/>
  </p:sldLayoutIdLst>
  <p:txStyles>
    <p:titleStyle>
      <a:lvl1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+mj-lt"/>
          <a:ea typeface="+mj-ea"/>
          <a:cs typeface="+mj-cs"/>
        </a:defRPr>
      </a:lvl1pPr>
      <a:lvl2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2pPr>
      <a:lvl3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3pPr>
      <a:lvl4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4pPr>
      <a:lvl5pPr algn="ctr" defTabSz="886319" rtl="0" eaLnBrk="0" fontAlgn="base" hangingPunct="0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5pPr>
      <a:lvl6pPr marL="380985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6pPr>
      <a:lvl7pPr marL="761970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7pPr>
      <a:lvl8pPr marL="1142954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8pPr>
      <a:lvl9pPr marL="1523939" algn="ctr" defTabSz="886319" rtl="0" fontAlgn="base">
        <a:spcBef>
          <a:spcPct val="0"/>
        </a:spcBef>
        <a:spcAft>
          <a:spcPct val="0"/>
        </a:spcAft>
        <a:defRPr sz="425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32039" indent="-332039" algn="l" defTabSz="886319" rtl="0" eaLnBrk="0" fontAlgn="base" hangingPunct="0">
        <a:spcBef>
          <a:spcPct val="20000"/>
        </a:spcBef>
        <a:spcAft>
          <a:spcPct val="0"/>
        </a:spcAft>
        <a:buChar char="•"/>
        <a:defRPr sz="3083">
          <a:solidFill>
            <a:schemeClr val="tx1"/>
          </a:solidFill>
          <a:latin typeface="+mn-lt"/>
          <a:ea typeface="+mn-ea"/>
          <a:cs typeface="+mn-cs"/>
        </a:defRPr>
      </a:lvl1pPr>
      <a:lvl2pPr marL="719638" indent="-276479" algn="l" defTabSz="886319" rtl="0" eaLnBrk="0" fontAlgn="base" hangingPunct="0">
        <a:spcBef>
          <a:spcPct val="20000"/>
        </a:spcBef>
        <a:spcAft>
          <a:spcPct val="0"/>
        </a:spcAft>
        <a:buChar char="–"/>
        <a:defRPr sz="2750">
          <a:solidFill>
            <a:schemeClr val="tx1"/>
          </a:solidFill>
          <a:latin typeface="+mn-lt"/>
          <a:cs typeface="+mn-cs"/>
        </a:defRPr>
      </a:lvl2pPr>
      <a:lvl3pPr marL="1107237" indent="-220919" algn="l" defTabSz="886319" rtl="0" eaLnBrk="0" fontAlgn="base" hangingPunct="0">
        <a:spcBef>
          <a:spcPct val="20000"/>
        </a:spcBef>
        <a:spcAft>
          <a:spcPct val="0"/>
        </a:spcAft>
        <a:buChar char="•"/>
        <a:defRPr sz="2333">
          <a:solidFill>
            <a:schemeClr val="tx1"/>
          </a:solidFill>
          <a:latin typeface="+mn-lt"/>
          <a:cs typeface="+mn-cs"/>
        </a:defRPr>
      </a:lvl3pPr>
      <a:lvl4pPr marL="1550396" indent="-220919" algn="l" defTabSz="886319" rtl="0" eaLnBrk="0" fontAlgn="base" hangingPunct="0">
        <a:spcBef>
          <a:spcPct val="20000"/>
        </a:spcBef>
        <a:spcAft>
          <a:spcPct val="0"/>
        </a:spcAft>
        <a:buChar char="–"/>
        <a:defRPr sz="1917">
          <a:solidFill>
            <a:schemeClr val="tx1"/>
          </a:solidFill>
          <a:latin typeface="+mn-lt"/>
          <a:cs typeface="+mn-cs"/>
        </a:defRPr>
      </a:lvl4pPr>
      <a:lvl5pPr marL="1993556" indent="-222241" algn="l" defTabSz="886319" rtl="0" eaLnBrk="0" fontAlgn="base" hangingPunct="0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5pPr>
      <a:lvl6pPr marL="2374541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6pPr>
      <a:lvl7pPr marL="2755526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7pPr>
      <a:lvl8pPr marL="3136510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8pPr>
      <a:lvl9pPr marL="3517495" indent="-222241" algn="l" defTabSz="886319" rtl="0" fontAlgn="base">
        <a:spcBef>
          <a:spcPct val="20000"/>
        </a:spcBef>
        <a:spcAft>
          <a:spcPct val="0"/>
        </a:spcAft>
        <a:buChar char="»"/>
        <a:defRPr sz="1917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9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9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0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814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Let</a:t>
            </a:r>
            <a:r>
              <a:rPr lang="es-US" sz="6000" dirty="0"/>
              <a:t> </a:t>
            </a:r>
            <a:r>
              <a:rPr lang="es-US" sz="6000" dirty="0" err="1"/>
              <a:t>all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moons</a:t>
            </a:r>
            <a:r>
              <a:rPr lang="es-US" sz="6000" dirty="0"/>
              <a:t> and </a:t>
            </a:r>
            <a:r>
              <a:rPr lang="es-US" sz="6000" dirty="0" err="1"/>
              <a:t>all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stars</a:t>
            </a:r>
            <a:br>
              <a:rPr lang="es-US" sz="6000" dirty="0"/>
            </a:br>
            <a:r>
              <a:rPr lang="es-US" sz="6000" dirty="0"/>
              <a:t>In </a:t>
            </a:r>
            <a:r>
              <a:rPr lang="es-US" sz="6000" dirty="0" err="1"/>
              <a:t>all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universe</a:t>
            </a:r>
            <a:br>
              <a:rPr lang="es-US" sz="6000" dirty="0"/>
            </a:br>
            <a:r>
              <a:rPr lang="es-US" sz="6000" dirty="0" err="1"/>
              <a:t>Sing</a:t>
            </a:r>
            <a:r>
              <a:rPr lang="es-US" sz="6000" dirty="0"/>
              <a:t> </a:t>
            </a:r>
            <a:r>
              <a:rPr lang="es-US" sz="6000" dirty="0" err="1"/>
              <a:t>praises</a:t>
            </a:r>
            <a:r>
              <a:rPr lang="es-US" sz="6000" dirty="0"/>
              <a:t>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living </a:t>
            </a:r>
            <a:r>
              <a:rPr lang="es-US" sz="6000" dirty="0" err="1"/>
              <a:t>God</a:t>
            </a:r>
            <a:br>
              <a:rPr lang="es-US" sz="6000" dirty="0"/>
            </a:br>
            <a:r>
              <a:rPr lang="es-US" sz="6000" dirty="0"/>
              <a:t>Who rules </a:t>
            </a:r>
            <a:r>
              <a:rPr lang="es-US" sz="6000" dirty="0" err="1"/>
              <a:t>them</a:t>
            </a:r>
            <a:r>
              <a:rPr lang="es-US" sz="6000" dirty="0"/>
              <a:t> </a:t>
            </a:r>
            <a:r>
              <a:rPr lang="es-US" sz="6000" dirty="0" err="1"/>
              <a:t>by</a:t>
            </a:r>
            <a:r>
              <a:rPr lang="es-US" sz="6000" dirty="0"/>
              <a:t> </a:t>
            </a:r>
            <a:r>
              <a:rPr lang="es-US" sz="6000" dirty="0" err="1"/>
              <a:t>His</a:t>
            </a:r>
            <a:r>
              <a:rPr lang="es-US" sz="6000" dirty="0"/>
              <a:t> </a:t>
            </a:r>
            <a:r>
              <a:rPr lang="es-US" sz="6000" dirty="0" err="1"/>
              <a:t>word</a:t>
            </a:r>
            <a:endParaRPr lang="es-US" sz="6000" dirty="0"/>
          </a:p>
        </p:txBody>
      </p:sp>
    </p:spTree>
    <p:extLst>
      <p:ext uri="{BB962C8B-B14F-4D97-AF65-F5344CB8AC3E}">
        <p14:creationId xmlns:p14="http://schemas.microsoft.com/office/powerpoint/2010/main" val="275649539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25 Now this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promise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 himself made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us: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eternal life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520040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26 These things I have written to you about those who are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trying to deceive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you.</a:t>
            </a:r>
          </a:p>
        </p:txBody>
      </p:sp>
    </p:spTree>
    <p:extLst>
      <p:ext uri="{BB962C8B-B14F-4D97-AF65-F5344CB8AC3E}">
        <p14:creationId xmlns:p14="http://schemas.microsoft.com/office/powerpoint/2010/main" val="28634692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27 Now as for you,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anointing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received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from him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resides in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91354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and you have no need for anyone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to teach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15540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7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as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his anointing teaches you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about all things, it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true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a lie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552534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3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Just as it has taught you,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reside in him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578980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26281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actively</a:t>
            </a:r>
            <a:endParaRPr kumimoji="0" lang="en-US" sz="7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abiding in God?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4381951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140965058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6977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br>
              <a:rPr lang="es-US" sz="6000" dirty="0"/>
            </a:b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71257407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4780"/>
            <a:ext cx="12192000" cy="6843220"/>
          </a:xfrm>
        </p:spPr>
        <p:txBody>
          <a:bodyPr anchor="ctr">
            <a:normAutofit/>
          </a:bodyPr>
          <a:lstStyle/>
          <a:p>
            <a:r>
              <a:rPr lang="en-US" sz="9000" b="1" dirty="0"/>
              <a:t>Build My Life</a:t>
            </a:r>
            <a:endParaRPr lang="es-SV" sz="9000" b="1" dirty="0"/>
          </a:p>
        </p:txBody>
      </p:sp>
    </p:spTree>
    <p:extLst>
      <p:ext uri="{BB962C8B-B14F-4D97-AF65-F5344CB8AC3E}">
        <p14:creationId xmlns:p14="http://schemas.microsoft.com/office/powerpoint/2010/main" val="1804421812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346574011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4487095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663116939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9188189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772586234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75702024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song </a:t>
            </a:r>
          </a:p>
          <a:p>
            <a:pPr marL="0" indent="0" algn="ctr">
              <a:buNone/>
            </a:pPr>
            <a:r>
              <a:rPr lang="en-US" sz="6000" dirty="0"/>
              <a:t>We could ever sing</a:t>
            </a:r>
            <a:br>
              <a:rPr lang="en-US" sz="6000" dirty="0"/>
            </a:br>
            <a:r>
              <a:rPr lang="en-US" sz="6000" dirty="0"/>
              <a:t>Worthy of all the praise</a:t>
            </a:r>
          </a:p>
          <a:p>
            <a:pPr marL="0" indent="0" algn="ctr">
              <a:buNone/>
            </a:pPr>
            <a:r>
              <a:rPr lang="en-US" sz="6000" dirty="0"/>
              <a:t>We could ever bring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2700618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41560946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Jesus, the name above</a:t>
            </a:r>
          </a:p>
          <a:p>
            <a:pPr marL="0" indent="0" algn="ctr">
              <a:buNone/>
            </a:pPr>
            <a:r>
              <a:rPr lang="en-US" sz="6000" dirty="0"/>
              <a:t>Every other name</a:t>
            </a:r>
            <a:br>
              <a:rPr lang="en-US" sz="6000" dirty="0"/>
            </a:br>
            <a:r>
              <a:rPr lang="en-US" sz="6000" dirty="0"/>
              <a:t>Jesus, the only one </a:t>
            </a:r>
          </a:p>
          <a:p>
            <a:pPr marL="0" indent="0" algn="ctr">
              <a:buNone/>
            </a:pPr>
            <a:r>
              <a:rPr lang="en-US" sz="6000" dirty="0"/>
              <a:t>Who could ever save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81241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br>
              <a:rPr lang="es-US" sz="6000" dirty="0"/>
            </a:b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48597503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Worthy of every breath </a:t>
            </a:r>
          </a:p>
          <a:p>
            <a:pPr marL="0" indent="0" algn="ctr">
              <a:buNone/>
            </a:pPr>
            <a:r>
              <a:rPr lang="en-US" sz="6000" dirty="0"/>
              <a:t>We could ever breathe</a:t>
            </a:r>
            <a:br>
              <a:rPr lang="en-US" sz="6000" dirty="0"/>
            </a:br>
            <a:r>
              <a:rPr lang="en-US" sz="6000" dirty="0"/>
              <a:t>We live for You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590242863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09423417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028625198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26769480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189509979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19691968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387090532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Holy, there is no one like You</a:t>
            </a:r>
            <a:br>
              <a:rPr lang="en-US" sz="6000" dirty="0"/>
            </a:br>
            <a:r>
              <a:rPr lang="en-US" sz="6000" dirty="0"/>
              <a:t>There is none beside You</a:t>
            </a:r>
            <a:br>
              <a:rPr lang="en-US" sz="6000" dirty="0"/>
            </a:br>
            <a:r>
              <a:rPr lang="en-US" sz="6000" dirty="0"/>
              <a:t>Open up my eyes in wonder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80059794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Show me who You are</a:t>
            </a:r>
            <a:br>
              <a:rPr lang="en-US" sz="6000" dirty="0"/>
            </a:br>
            <a:r>
              <a:rPr lang="en-US" sz="6000" dirty="0"/>
              <a:t>And fill me with Your heart</a:t>
            </a:r>
            <a:br>
              <a:rPr lang="en-US" sz="6000" dirty="0"/>
            </a:br>
            <a:r>
              <a:rPr lang="en-US" sz="6000" dirty="0"/>
              <a:t>And lead me in </a:t>
            </a:r>
          </a:p>
          <a:p>
            <a:pPr marL="0" indent="0" algn="ctr">
              <a:buNone/>
            </a:pPr>
            <a:r>
              <a:rPr lang="en-US" sz="6000" dirty="0"/>
              <a:t>Your love to those around me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595137477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I will build my life upon Your love</a:t>
            </a:r>
            <a:br>
              <a:rPr lang="en-US" sz="6000" dirty="0"/>
            </a:br>
            <a:r>
              <a:rPr lang="en-US" sz="6000" dirty="0"/>
              <a:t>It is a firm foundation</a:t>
            </a:r>
            <a:br>
              <a:rPr lang="en-US" sz="6000" dirty="0"/>
            </a:br>
            <a:r>
              <a:rPr lang="en-US" sz="6000" dirty="0"/>
              <a:t>I will put my trust in You alone</a:t>
            </a:r>
            <a:br>
              <a:rPr lang="en-US" sz="6000" dirty="0"/>
            </a:br>
            <a:r>
              <a:rPr lang="en-US" sz="6000" dirty="0"/>
              <a:t>And I will not be shaken</a:t>
            </a:r>
            <a:endParaRPr lang="es-SV" sz="6000" dirty="0"/>
          </a:p>
        </p:txBody>
      </p:sp>
    </p:spTree>
    <p:extLst>
      <p:ext uri="{BB962C8B-B14F-4D97-AF65-F5344CB8AC3E}">
        <p14:creationId xmlns:p14="http://schemas.microsoft.com/office/powerpoint/2010/main" val="21379836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786433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1925615604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4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splendor of a King,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clothed in majesty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Let all the earth rejoice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All the earth rejoice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He wraps himself in Light,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darkness tries to hide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trembles at His voice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Trembles at His voice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Age to age He stands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time is in His hands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Beginning and the end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s-SV" sz="9000" b="1" dirty="0">
                <a:latin typeface="+mn-lt"/>
              </a:rPr>
              <a:t>Our Great God</a:t>
            </a:r>
            <a:endParaRPr lang="en-US" sz="9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2424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Godhead Three in One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Father, Spirit, Son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 Lion and the Lamb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Name above all names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Worthy of our praise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My heart will sing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Sing with me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all will see how great </a:t>
            </a:r>
          </a:p>
          <a:p>
            <a:pPr algn="ctr" eaLnBrk="1" hangingPunct="1">
              <a:lnSpc>
                <a:spcPct val="110000"/>
              </a:lnSpc>
              <a:spcBef>
                <a:spcPct val="0"/>
              </a:spcBef>
              <a:buFontTx/>
              <a:buNone/>
            </a:pP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</a:rPr>
              <a:t>How great is our God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15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es-US" sz="6000" dirty="0"/>
              <a:t>Eternal </a:t>
            </a:r>
            <a:r>
              <a:rPr lang="es-US" sz="6000" dirty="0" err="1"/>
              <a:t>God</a:t>
            </a:r>
            <a:r>
              <a:rPr lang="es-US" sz="6000" dirty="0"/>
              <a:t>, </a:t>
            </a:r>
            <a:r>
              <a:rPr lang="es-US" sz="6000" dirty="0" err="1"/>
              <a:t>unchanging</a:t>
            </a:r>
            <a:br>
              <a:rPr lang="es-US" sz="6000" dirty="0"/>
            </a:br>
            <a:r>
              <a:rPr lang="es-US" sz="6000" dirty="0" err="1"/>
              <a:t>Mysterious</a:t>
            </a:r>
            <a:r>
              <a:rPr lang="es-US" sz="6000" dirty="0"/>
              <a:t> and </a:t>
            </a:r>
            <a:r>
              <a:rPr lang="es-US" sz="6000" dirty="0" err="1"/>
              <a:t>unknown</a:t>
            </a:r>
            <a:br>
              <a:rPr lang="es-US" sz="6000" dirty="0"/>
            </a:br>
            <a:r>
              <a:rPr lang="es-US" sz="6000" dirty="0" err="1"/>
              <a:t>Your</a:t>
            </a:r>
            <a:r>
              <a:rPr lang="es-US" sz="6000" dirty="0"/>
              <a:t> </a:t>
            </a:r>
            <a:r>
              <a:rPr lang="es-US" sz="6000" dirty="0" err="1"/>
              <a:t>boundless</a:t>
            </a:r>
            <a:r>
              <a:rPr lang="es-US" sz="6000" dirty="0"/>
              <a:t> </a:t>
            </a:r>
            <a:r>
              <a:rPr lang="es-US" sz="6000" dirty="0" err="1"/>
              <a:t>love</a:t>
            </a:r>
            <a:r>
              <a:rPr lang="es-US" sz="6000" dirty="0"/>
              <a:t> </a:t>
            </a:r>
            <a:r>
              <a:rPr lang="es-US" sz="6000" dirty="0" err="1"/>
              <a:t>unfailing</a:t>
            </a:r>
            <a:br>
              <a:rPr lang="es-US" sz="6000" dirty="0"/>
            </a:br>
            <a:r>
              <a:rPr lang="es-US" sz="6000" dirty="0"/>
              <a:t>In </a:t>
            </a:r>
            <a:r>
              <a:rPr lang="es-US" sz="6000" dirty="0" err="1"/>
              <a:t>grace</a:t>
            </a:r>
            <a:r>
              <a:rPr lang="es-US" sz="6000" dirty="0"/>
              <a:t> and </a:t>
            </a:r>
            <a:r>
              <a:rPr lang="es-US" sz="6000" dirty="0" err="1"/>
              <a:t>mercy</a:t>
            </a:r>
            <a:r>
              <a:rPr lang="es-US" sz="6000" dirty="0"/>
              <a:t> </a:t>
            </a:r>
            <a:r>
              <a:rPr lang="es-US" sz="6000" dirty="0" err="1"/>
              <a:t>shown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156007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2C126060-94DD-9046-9BFA-3B70C0979B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79676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AB32CB44-76E5-91BC-C6D7-F0E2F9869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s-US" sz="9000" b="1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  <p:transition spd="slow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>
            <a:extLst>
              <a:ext uri="{FF2B5EF4-FFF2-40B4-BE49-F238E27FC236}">
                <a16:creationId xmlns:a16="http://schemas.microsoft.com/office/drawing/2014/main" id="{9D5F4232-77A0-288E-27CB-DE86F1D4E8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597" tIns="44298" rIns="88597" bIns="44298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 defTabSz="886319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Lord we come.</a:t>
            </a:r>
          </a:p>
        </p:txBody>
      </p:sp>
    </p:spTree>
  </p:cSld>
  <p:clrMapOvr>
    <a:masterClrMapping/>
  </p:clrMapOvr>
  <p:transition spd="slow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0CF70E14-3150-E5AD-9FF8-CF273B5F34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>
            <a:extLst>
              <a:ext uri="{FF2B5EF4-FFF2-40B4-BE49-F238E27FC236}">
                <a16:creationId xmlns:a16="http://schemas.microsoft.com/office/drawing/2014/main" id="{F9D10FE6-E943-2295-275F-2576AD7E83C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181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063625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593850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25663" defTabSz="106362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828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400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972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954463" defTabSz="106362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 defTabSz="886319" fontAlgn="base">
              <a:spcBef>
                <a:spcPct val="20000"/>
              </a:spcBef>
              <a:spcAft>
                <a:spcPct val="0"/>
              </a:spcAft>
            </a:pPr>
            <a:r>
              <a:rPr lang="en-US" altLang="es-US" sz="6000" dirty="0">
                <a:solidFill>
                  <a:srgbClr val="FFFFFF"/>
                </a:solidFill>
                <a:latin typeface="Calibri" panose="020F0502020204030204" pitchFamily="34" charset="0"/>
              </a:rPr>
              <a:t>Lord we come.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FEF9256E-2A95-9D28-6596-A3C26B18AC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A9B2206B-DF4D-E0AD-89F0-D363F11E77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  <a:ln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161254D1-B580-0EFC-5611-CB268AF83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7AEBC57E-9F07-09FD-FAB7-05783A521E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54249094-DBB9-6094-0DD0-813E00126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Name of the Father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Name of the Son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the Name of the Spirit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Lord we come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Bright </a:t>
            </a:r>
            <a:r>
              <a:rPr lang="es-US" sz="6000" dirty="0" err="1"/>
              <a:t>seraphim</a:t>
            </a:r>
            <a:r>
              <a:rPr lang="es-US" sz="6000" dirty="0"/>
              <a:t> in </a:t>
            </a:r>
            <a:r>
              <a:rPr lang="es-US" sz="6000" dirty="0" err="1"/>
              <a:t>endless</a:t>
            </a:r>
            <a:r>
              <a:rPr lang="es-US" sz="6000" dirty="0"/>
              <a:t> </a:t>
            </a:r>
            <a:r>
              <a:rPr lang="es-US" sz="6000" dirty="0" err="1"/>
              <a:t>flight</a:t>
            </a:r>
            <a:br>
              <a:rPr lang="es-US" sz="6000" dirty="0"/>
            </a:br>
            <a:r>
              <a:rPr lang="es-US" sz="6000" dirty="0" err="1"/>
              <a:t>Around</a:t>
            </a:r>
            <a:r>
              <a:rPr lang="es-US" sz="6000" dirty="0"/>
              <a:t> </a:t>
            </a:r>
            <a:r>
              <a:rPr lang="es-US" sz="6000" dirty="0" err="1"/>
              <a:t>your</a:t>
            </a:r>
            <a:r>
              <a:rPr lang="es-US" sz="6000" dirty="0"/>
              <a:t> </a:t>
            </a:r>
            <a:r>
              <a:rPr lang="es-US" sz="6000" dirty="0" err="1"/>
              <a:t>glorious</a:t>
            </a:r>
            <a:r>
              <a:rPr lang="es-US" sz="6000" dirty="0"/>
              <a:t> </a:t>
            </a:r>
            <a:r>
              <a:rPr lang="es-US" sz="6000" dirty="0" err="1"/>
              <a:t>throne</a:t>
            </a:r>
            <a:br>
              <a:rPr lang="es-US" sz="6000" dirty="0"/>
            </a:br>
            <a:r>
              <a:rPr lang="es-US" sz="6000" dirty="0" err="1"/>
              <a:t>They</a:t>
            </a:r>
            <a:r>
              <a:rPr lang="es-US" sz="6000" dirty="0"/>
              <a:t> </a:t>
            </a:r>
            <a:r>
              <a:rPr lang="es-US" sz="6000" dirty="0" err="1"/>
              <a:t>raised</a:t>
            </a:r>
            <a:r>
              <a:rPr lang="es-US" sz="6000" dirty="0"/>
              <a:t> </a:t>
            </a:r>
            <a:r>
              <a:rPr lang="es-US" sz="6000" dirty="0" err="1"/>
              <a:t>their</a:t>
            </a:r>
            <a:r>
              <a:rPr lang="es-US" sz="6000" dirty="0"/>
              <a:t> </a:t>
            </a:r>
            <a:r>
              <a:rPr lang="es-US" sz="6000" dirty="0" err="1"/>
              <a:t>voices</a:t>
            </a:r>
            <a:r>
              <a:rPr lang="es-US" sz="6000" dirty="0"/>
              <a:t> </a:t>
            </a:r>
            <a:r>
              <a:rPr lang="es-US" sz="6000" dirty="0" err="1"/>
              <a:t>day</a:t>
            </a:r>
            <a:r>
              <a:rPr lang="es-US" sz="6000" dirty="0"/>
              <a:t> and </a:t>
            </a:r>
            <a:r>
              <a:rPr lang="es-US" sz="6000" dirty="0" err="1"/>
              <a:t>night</a:t>
            </a:r>
            <a:br>
              <a:rPr lang="es-US" sz="6000" dirty="0"/>
            </a:br>
            <a:r>
              <a:rPr lang="es-US" sz="6000" dirty="0"/>
              <a:t>In </a:t>
            </a:r>
            <a:r>
              <a:rPr lang="es-US" sz="6000" dirty="0" err="1"/>
              <a:t>praise</a:t>
            </a:r>
            <a:r>
              <a:rPr lang="es-US" sz="6000" dirty="0"/>
              <a:t>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You</a:t>
            </a:r>
            <a:r>
              <a:rPr lang="es-US" sz="6000" dirty="0"/>
              <a:t> alone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5542901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E3A14AC0-CCC7-0269-0BFF-82D3FA054D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We’re gathered together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lift up Your Name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call on our Savior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fall on Your Grace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7DF037C5-6C1F-054C-01F5-43F6550951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81F753D1-F6CD-F35C-43F7-BB070B00A1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73E9BDA8-47D3-3C42-6AEE-4712F39C8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CD36C45B-77E5-CF65-88FF-109A3C3E1F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Mourning turns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songs of praise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9807EA8E-3FB9-AED5-5BC5-A49E144F61A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Hear the joyful sound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of our offering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saints bow down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As your people sing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951885F-C070-60C9-F23B-4766FFC730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We will rise with you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Lifted on Your wings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And the world will see that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350AC5D7-80EE-6007-269C-EDD9FD8828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There is Hope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In Your Name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9DB4CBFF-862B-9892-18CB-A0C5BE6A61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12192000" cy="685800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Mourning turns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To songs of praise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  <a:p>
            <a:pPr algn="ctr">
              <a:buFontTx/>
              <a:buNone/>
            </a:pPr>
            <a:r>
              <a:rPr lang="en-US" altLang="es-US" sz="6000" dirty="0">
                <a:solidFill>
                  <a:schemeClr val="bg1"/>
                </a:solidFill>
                <a:latin typeface="Calibri" panose="020F0502020204030204" pitchFamily="34" charset="0"/>
              </a:rPr>
              <a:t>Our God Saves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br>
              <a:rPr lang="es-US" sz="6000" dirty="0"/>
            </a:b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0466446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r>
              <a:rPr lang="en-US" sz="9000" b="1" dirty="0">
                <a:latin typeface="Calibri" panose="020F0502020204030204" pitchFamily="34" charset="0"/>
                <a:cs typeface="Calibri" panose="020F0502020204030204" pitchFamily="34" charset="0"/>
              </a:rPr>
              <a:t>This I Believe</a:t>
            </a:r>
            <a:endParaRPr lang="es-SV" sz="9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1031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everlasting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all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creating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Almighty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4163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5462"/>
            <a:ext cx="12192000" cy="68225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Through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Conceiving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Son</a:t>
            </a: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Saviour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468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Son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97070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resurrection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endParaRPr lang="es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2030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Judge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Defender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Suffered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crucified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Forgiveness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045037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Descended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into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darkness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rose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glorious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Forever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seated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high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760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Son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755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resurrection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endParaRPr lang="es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56900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4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rose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Lord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3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/>
              <a:t>Lord, </a:t>
            </a:r>
            <a:r>
              <a:rPr lang="es-US" sz="6000" dirty="0" err="1"/>
              <a:t>we</a:t>
            </a:r>
            <a:r>
              <a:rPr lang="es-US" sz="6000" dirty="0"/>
              <a:t> are </a:t>
            </a:r>
            <a:r>
              <a:rPr lang="es-US" sz="6000" dirty="0" err="1"/>
              <a:t>weak</a:t>
            </a:r>
            <a:r>
              <a:rPr lang="es-US" sz="6000" dirty="0"/>
              <a:t> and </a:t>
            </a:r>
            <a:r>
              <a:rPr lang="es-US" sz="6000" dirty="0" err="1"/>
              <a:t>frail</a:t>
            </a:r>
            <a:br>
              <a:rPr lang="es-US" sz="6000" dirty="0"/>
            </a:br>
            <a:r>
              <a:rPr lang="es-US" sz="6000" dirty="0" err="1"/>
              <a:t>Helpless</a:t>
            </a:r>
            <a:r>
              <a:rPr lang="es-US" sz="6000" dirty="0"/>
              <a:t> in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storm</a:t>
            </a:r>
            <a:br>
              <a:rPr lang="es-US" sz="6000" dirty="0"/>
            </a:br>
            <a:r>
              <a:rPr lang="es-US" sz="6000" dirty="0" err="1"/>
              <a:t>Surround</a:t>
            </a:r>
            <a:r>
              <a:rPr lang="es-US" sz="6000" dirty="0"/>
              <a:t> </a:t>
            </a:r>
            <a:r>
              <a:rPr lang="es-US" sz="6000" dirty="0" err="1"/>
              <a:t>us</a:t>
            </a:r>
            <a:r>
              <a:rPr lang="es-US" sz="6000" dirty="0"/>
              <a:t> </a:t>
            </a:r>
            <a:r>
              <a:rPr lang="es-US" sz="6000" dirty="0" err="1"/>
              <a:t>with</a:t>
            </a:r>
            <a:r>
              <a:rPr lang="es-US" sz="6000" dirty="0"/>
              <a:t> </a:t>
            </a:r>
            <a:r>
              <a:rPr lang="es-US" sz="6000" dirty="0" err="1"/>
              <a:t>your</a:t>
            </a:r>
            <a:r>
              <a:rPr lang="es-US" sz="6000" dirty="0"/>
              <a:t> </a:t>
            </a:r>
            <a:r>
              <a:rPr lang="es-US" sz="6000" dirty="0" err="1"/>
              <a:t>angels</a:t>
            </a:r>
            <a:br>
              <a:rPr lang="es-US" sz="6000" dirty="0"/>
            </a:br>
            <a:r>
              <a:rPr lang="es-US" sz="6000" dirty="0" err="1"/>
              <a:t>Fold</a:t>
            </a:r>
            <a:r>
              <a:rPr lang="es-US" sz="6000" dirty="0"/>
              <a:t> </a:t>
            </a:r>
            <a:r>
              <a:rPr lang="es-US" sz="6000" dirty="0" err="1"/>
              <a:t>us</a:t>
            </a:r>
            <a:r>
              <a:rPr lang="es-US" sz="6000" dirty="0"/>
              <a:t> in </a:t>
            </a:r>
            <a:r>
              <a:rPr lang="es-US" sz="6000" dirty="0" err="1"/>
              <a:t>your</a:t>
            </a:r>
            <a:r>
              <a:rPr lang="es-US" sz="6000" dirty="0"/>
              <a:t> </a:t>
            </a:r>
            <a:r>
              <a:rPr lang="es-US" sz="6000" dirty="0" err="1"/>
              <a:t>arms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89524398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4400" b="0" i="0" u="none" strike="noStrike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rose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Lord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19276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Son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66237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resurrection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endParaRPr lang="es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1987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04977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life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eternal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virgin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birth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saints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'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communion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1255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And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Your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Church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resurrection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When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comes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285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Father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Christ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Son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Holy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Spirit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37129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Our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God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three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one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resurrection</a:t>
            </a:r>
            <a:b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will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rise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again</a:t>
            </a:r>
            <a:endParaRPr lang="es-US" sz="6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ctr">
              <a:buNone/>
            </a:pP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believe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Name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of</a:t>
            </a:r>
            <a:r>
              <a:rPr lang="es-US" sz="6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US" sz="6000" dirty="0" err="1">
                <a:latin typeface="Calibri" panose="020F0502020204030204" pitchFamily="34" charset="0"/>
                <a:cs typeface="Calibri" panose="020F0502020204030204" pitchFamily="34" charset="0"/>
              </a:rPr>
              <a:t>Jesus</a:t>
            </a:r>
            <a:endParaRPr lang="es-SV" sz="6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48046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ubtítulo 3">
            <a:extLst>
              <a:ext uri="{FF2B5EF4-FFF2-40B4-BE49-F238E27FC236}">
                <a16:creationId xmlns:a16="http://schemas.microsoft.com/office/drawing/2014/main" id="{0B15886F-39E9-F94C-93F3-394E3C5433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0428" y="4716399"/>
            <a:ext cx="9144000" cy="1654968"/>
          </a:xfrm>
        </p:spPr>
        <p:txBody>
          <a:bodyPr/>
          <a:lstStyle/>
          <a:p>
            <a:r>
              <a:rPr lang="es-US" sz="5400" b="1" dirty="0" err="1">
                <a:solidFill>
                  <a:schemeClr val="bg1"/>
                </a:solidFill>
              </a:rPr>
              <a:t>Psalm</a:t>
            </a:r>
            <a:r>
              <a:rPr lang="es-US" sz="5400" b="1" dirty="0">
                <a:solidFill>
                  <a:schemeClr val="bg1"/>
                </a:solidFill>
              </a:rPr>
              <a:t> 46</a:t>
            </a:r>
          </a:p>
        </p:txBody>
      </p:sp>
    </p:spTree>
    <p:extLst>
      <p:ext uri="{BB962C8B-B14F-4D97-AF65-F5344CB8AC3E}">
        <p14:creationId xmlns:p14="http://schemas.microsoft.com/office/powerpoint/2010/main" val="793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cold</a:t>
            </a:r>
            <a:r>
              <a:rPr lang="es-US" sz="6000" dirty="0"/>
              <a:t> and </a:t>
            </a:r>
            <a:r>
              <a:rPr lang="es-US" sz="6000" dirty="0" err="1"/>
              <a:t>ruthless</a:t>
            </a:r>
            <a:r>
              <a:rPr lang="es-US" sz="6000" dirty="0"/>
              <a:t> </a:t>
            </a:r>
            <a:r>
              <a:rPr lang="es-US" sz="6000" dirty="0" err="1"/>
              <a:t>enemy</a:t>
            </a:r>
            <a:br>
              <a:rPr lang="es-US" sz="6000" dirty="0"/>
            </a:br>
            <a:r>
              <a:rPr lang="es-US" sz="6000" dirty="0" err="1"/>
              <a:t>His</a:t>
            </a:r>
            <a:r>
              <a:rPr lang="es-US" sz="6000" dirty="0"/>
              <a:t> </a:t>
            </a:r>
            <a:r>
              <a:rPr lang="es-US" sz="6000" dirty="0" err="1"/>
              <a:t>pleasure</a:t>
            </a:r>
            <a:r>
              <a:rPr lang="es-US" sz="6000" dirty="0"/>
              <a:t> </a:t>
            </a:r>
            <a:r>
              <a:rPr lang="es-US" sz="6000" dirty="0" err="1"/>
              <a:t>is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harm</a:t>
            </a:r>
            <a:br>
              <a:rPr lang="es-US" sz="6000" dirty="0"/>
            </a:br>
            <a:r>
              <a:rPr lang="es-US" sz="6000" dirty="0" err="1"/>
              <a:t>Rise</a:t>
            </a:r>
            <a:r>
              <a:rPr lang="es-US" sz="6000" dirty="0"/>
              <a:t> up, oh Lord, and he </a:t>
            </a:r>
            <a:r>
              <a:rPr lang="es-US" sz="6000" dirty="0" err="1"/>
              <a:t>will</a:t>
            </a:r>
            <a:r>
              <a:rPr lang="es-US" sz="6000" dirty="0"/>
              <a:t> </a:t>
            </a:r>
            <a:r>
              <a:rPr lang="es-US" sz="6000" dirty="0" err="1"/>
              <a:t>flee</a:t>
            </a:r>
            <a:br>
              <a:rPr lang="es-US" sz="6000" dirty="0"/>
            </a:br>
            <a:r>
              <a:rPr lang="es-US" sz="6000" dirty="0" err="1"/>
              <a:t>Before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Sovereign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endParaRPr lang="es-US" sz="6000" dirty="0"/>
          </a:p>
        </p:txBody>
      </p:sp>
    </p:spTree>
    <p:extLst>
      <p:ext uri="{BB962C8B-B14F-4D97-AF65-F5344CB8AC3E}">
        <p14:creationId xmlns:p14="http://schemas.microsoft.com/office/powerpoint/2010/main" val="820761037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9EA670-4B60-4634-B569-E7DF8169A04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39F723-3BEC-4CD2-91D1-6A90A6EA6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286775"/>
            <a:ext cx="12661783" cy="2277610"/>
          </a:xfrm>
        </p:spPr>
        <p:txBody>
          <a:bodyPr>
            <a:noAutofit/>
          </a:bodyPr>
          <a:lstStyle/>
          <a:p>
            <a:br>
              <a:rPr lang="en-US" sz="4800" b="1" i="1" dirty="0"/>
            </a:br>
            <a:endParaRPr lang="es-SV" sz="4800" dirty="0"/>
          </a:p>
        </p:txBody>
      </p:sp>
    </p:spTree>
    <p:extLst>
      <p:ext uri="{BB962C8B-B14F-4D97-AF65-F5344CB8AC3E}">
        <p14:creationId xmlns:p14="http://schemas.microsoft.com/office/powerpoint/2010/main" val="147635709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F48C3-2D9B-419B-B254-CAD3A10C5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971" y="1210299"/>
            <a:ext cx="10990052" cy="3370849"/>
          </a:xfrm>
        </p:spPr>
        <p:txBody>
          <a:bodyPr>
            <a:noAutofit/>
          </a:bodyPr>
          <a:lstStyle/>
          <a:p>
            <a:r>
              <a:rPr lang="en-US" sz="9200" b="1" dirty="0"/>
              <a:t>The Age of the Anti-Christs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B5E6A5-1494-4B25-9267-800309A64C69}"/>
              </a:ext>
            </a:extLst>
          </p:cNvPr>
          <p:cNvSpPr txBox="1">
            <a:spLocks/>
          </p:cNvSpPr>
          <p:nvPr/>
        </p:nvSpPr>
        <p:spPr>
          <a:xfrm>
            <a:off x="600971" y="4581148"/>
            <a:ext cx="10990052" cy="20621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0" i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  <a:t>(1 John 2:18-27)</a:t>
            </a:r>
            <a:br>
              <a:rPr kumimoji="0" lang="en-US" sz="6800" b="0" i="0" u="none" strike="noStrike" kern="1200" cap="none" spc="0" normalizeH="0" baseline="0" noProof="0" dirty="0">
                <a:ln>
                  <a:noFill/>
                </a:ln>
                <a:solidFill>
                  <a:srgbClr val="ABDAFC"/>
                </a:solidFill>
                <a:effectLst/>
                <a:uLnTx/>
                <a:uFillTx/>
                <a:latin typeface="Bookman Old Style" panose="02050604050505020204"/>
                <a:ea typeface="+mj-ea"/>
                <a:cs typeface="+mj-cs"/>
              </a:rPr>
            </a:br>
            <a:endParaRPr kumimoji="0" lang="en-US" sz="6800" b="0" i="0" u="none" strike="noStrike" kern="1200" cap="none" spc="0" normalizeH="0" baseline="0" noProof="0" dirty="0">
              <a:ln>
                <a:noFill/>
              </a:ln>
              <a:solidFill>
                <a:srgbClr val="ABDAFC"/>
              </a:solidFill>
              <a:effectLst/>
              <a:uLnTx/>
              <a:uFillTx/>
              <a:latin typeface="Bookman Old Style" panose="0205060405050502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378652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A4288-1F57-49C0-86D1-FDC50E4CD4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518404"/>
          </a:xfrm>
        </p:spPr>
        <p:txBody>
          <a:bodyPr>
            <a:normAutofit/>
          </a:bodyPr>
          <a:lstStyle/>
          <a:p>
            <a:pPr algn="ctr"/>
            <a:endParaRPr lang="en-US" sz="6400" dirty="0">
              <a:solidFill>
                <a:srgbClr val="92D05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B5D9B3-622D-46AA-A521-6EFC5F3321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29" y="0"/>
            <a:ext cx="121755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379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2274840"/>
            <a:ext cx="11534862" cy="230832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letters of John the Apostle</a:t>
            </a:r>
          </a:p>
        </p:txBody>
      </p:sp>
    </p:spTree>
    <p:extLst>
      <p:ext uri="{BB962C8B-B14F-4D97-AF65-F5344CB8AC3E}">
        <p14:creationId xmlns:p14="http://schemas.microsoft.com/office/powerpoint/2010/main" val="210216573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7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by John the Apostle in his old age, to Christians &amp; Churches across the ancient world</a:t>
            </a:r>
          </a:p>
        </p:txBody>
      </p:sp>
    </p:spTree>
    <p:extLst>
      <p:ext uri="{BB962C8B-B14F-4D97-AF65-F5344CB8AC3E}">
        <p14:creationId xmlns:p14="http://schemas.microsoft.com/office/powerpoint/2010/main" val="41549791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9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What: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to encourage and remind Christians about their identity and role as believers</a:t>
            </a:r>
          </a:p>
        </p:txBody>
      </p:sp>
    </p:spTree>
    <p:extLst>
      <p:ext uri="{BB962C8B-B14F-4D97-AF65-F5344CB8AC3E}">
        <p14:creationId xmlns:p14="http://schemas.microsoft.com/office/powerpoint/2010/main" val="139498779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343949" y="612848"/>
            <a:ext cx="11534862" cy="563231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How: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Written in layered prose, with language dense in ideas, and allusions to John’s original Gospel</a:t>
            </a:r>
          </a:p>
        </p:txBody>
      </p:sp>
    </p:spTree>
    <p:extLst>
      <p:ext uri="{BB962C8B-B14F-4D97-AF65-F5344CB8AC3E}">
        <p14:creationId xmlns:p14="http://schemas.microsoft.com/office/powerpoint/2010/main" val="1450625446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1823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Coming of the Antichrist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John 2:18-19)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395864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5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18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Children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it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last hour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just as you heard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3398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br>
              <a:rPr lang="es-US" sz="6000" dirty="0"/>
            </a:br>
            <a:r>
              <a:rPr lang="es-US" sz="6000" dirty="0" err="1"/>
              <a:t>Hallelujah</a:t>
            </a:r>
            <a:br>
              <a:rPr lang="es-US" sz="6000" dirty="0"/>
            </a:br>
            <a:r>
              <a:rPr lang="es-US" sz="6000" dirty="0" err="1"/>
              <a:t>Glory</a:t>
            </a:r>
            <a:r>
              <a:rPr lang="es-US" sz="6000" dirty="0"/>
              <a:t> be </a:t>
            </a:r>
            <a:r>
              <a:rPr lang="es-US" sz="6000" dirty="0" err="1"/>
              <a:t>to</a:t>
            </a:r>
            <a:r>
              <a:rPr lang="es-US" sz="6000" dirty="0"/>
              <a:t> </a:t>
            </a:r>
            <a:r>
              <a:rPr lang="es-US" sz="6000" dirty="0" err="1"/>
              <a:t>our</a:t>
            </a:r>
            <a:r>
              <a:rPr lang="es-US" sz="6000" dirty="0"/>
              <a:t> </a:t>
            </a:r>
            <a:r>
              <a:rPr lang="es-US" sz="6000" dirty="0" err="1"/>
              <a:t>great</a:t>
            </a:r>
            <a:r>
              <a:rPr lang="es-US" sz="6000" dirty="0"/>
              <a:t> </a:t>
            </a:r>
            <a:r>
              <a:rPr lang="es-US" sz="6000" dirty="0" err="1"/>
              <a:t>God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5009735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1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antichrist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coming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so now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many antichrists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appeared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 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113035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4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 know from this that it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last hour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13560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19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went out from 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but they did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really belong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us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912609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70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because if they had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belonged to 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would have remained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with us. </a:t>
            </a:r>
            <a:endParaRPr kumimoji="0" lang="en-US" sz="6200" b="1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635971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they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went out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from us to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demonstrate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that all of them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do not belong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to us.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9763954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76763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2090172"/>
            <a:ext cx="12191999" cy="2677656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Where are we looking</a:t>
            </a:r>
            <a:endParaRPr kumimoji="0" lang="en-US" sz="96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for salvation?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5082210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3817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Lies of the Antichrist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John 2:20-23)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07766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20 Nevertheless you have an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anointing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from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Holy One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all know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401081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7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21 I have not written to you that you do not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know the 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8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s-US" sz="6000" dirty="0" err="1"/>
              <a:t>Let</a:t>
            </a:r>
            <a:r>
              <a:rPr lang="es-US" sz="6000" dirty="0"/>
              <a:t> </a:t>
            </a:r>
            <a:r>
              <a:rPr lang="es-US" sz="6000" dirty="0" err="1"/>
              <a:t>every</a:t>
            </a:r>
            <a:r>
              <a:rPr lang="es-US" sz="6000" dirty="0"/>
              <a:t> </a:t>
            </a:r>
            <a:r>
              <a:rPr lang="es-US" sz="6000" dirty="0" err="1"/>
              <a:t>creature</a:t>
            </a:r>
            <a:r>
              <a:rPr lang="es-US" sz="6000" dirty="0"/>
              <a:t> in </a:t>
            </a:r>
            <a:r>
              <a:rPr lang="es-US" sz="6000" dirty="0" err="1"/>
              <a:t>the</a:t>
            </a:r>
            <a:r>
              <a:rPr lang="es-US" sz="6000" dirty="0"/>
              <a:t> sea</a:t>
            </a:r>
            <a:br>
              <a:rPr lang="es-US" sz="6000" dirty="0"/>
            </a:br>
            <a:r>
              <a:rPr lang="es-US" sz="6000" dirty="0"/>
              <a:t>And </a:t>
            </a:r>
            <a:r>
              <a:rPr lang="es-US" sz="6000" dirty="0" err="1"/>
              <a:t>every</a:t>
            </a:r>
            <a:r>
              <a:rPr lang="es-US" sz="6000" dirty="0"/>
              <a:t> </a:t>
            </a:r>
            <a:r>
              <a:rPr lang="es-US" sz="6000" dirty="0" err="1"/>
              <a:t>flying</a:t>
            </a:r>
            <a:r>
              <a:rPr lang="es-US" sz="6000" dirty="0"/>
              <a:t> </a:t>
            </a:r>
            <a:r>
              <a:rPr lang="es-US" sz="6000" dirty="0" err="1"/>
              <a:t>bird</a:t>
            </a:r>
            <a:br>
              <a:rPr lang="es-US" sz="6000" dirty="0"/>
            </a:br>
            <a:r>
              <a:rPr lang="es-US" sz="6000" dirty="0" err="1"/>
              <a:t>Let</a:t>
            </a:r>
            <a:r>
              <a:rPr lang="es-US" sz="6000" dirty="0"/>
              <a:t> </a:t>
            </a:r>
            <a:r>
              <a:rPr lang="es-US" sz="6000" dirty="0" err="1"/>
              <a:t>every</a:t>
            </a:r>
            <a:r>
              <a:rPr lang="es-US" sz="6000" dirty="0"/>
              <a:t> </a:t>
            </a:r>
            <a:r>
              <a:rPr lang="es-US" sz="6000" dirty="0" err="1"/>
              <a:t>mountain</a:t>
            </a:r>
            <a:r>
              <a:rPr lang="es-US" sz="6000" dirty="0"/>
              <a:t>, </a:t>
            </a:r>
            <a:r>
              <a:rPr lang="es-US" sz="6000" dirty="0" err="1"/>
              <a:t>every</a:t>
            </a:r>
            <a:r>
              <a:rPr lang="es-US" sz="6000" dirty="0"/>
              <a:t> </a:t>
            </a:r>
            <a:r>
              <a:rPr lang="es-US" sz="6000" dirty="0" err="1"/>
              <a:t>field</a:t>
            </a:r>
            <a:br>
              <a:rPr lang="es-US" sz="6000" dirty="0"/>
            </a:br>
            <a:r>
              <a:rPr lang="es-US" sz="6000" dirty="0"/>
              <a:t>And </a:t>
            </a:r>
            <a:r>
              <a:rPr lang="es-US" sz="6000" dirty="0" err="1"/>
              <a:t>valley</a:t>
            </a:r>
            <a:r>
              <a:rPr lang="es-US" sz="6000" dirty="0"/>
              <a:t> </a:t>
            </a:r>
            <a:r>
              <a:rPr lang="es-US" sz="6000" dirty="0" err="1"/>
              <a:t>of</a:t>
            </a:r>
            <a:r>
              <a:rPr lang="es-US" sz="6000" dirty="0"/>
              <a:t> </a:t>
            </a:r>
            <a:r>
              <a:rPr lang="es-US" sz="6000" dirty="0" err="1"/>
              <a:t>the</a:t>
            </a:r>
            <a:r>
              <a:rPr lang="es-US" sz="6000" dirty="0"/>
              <a:t> </a:t>
            </a:r>
            <a:r>
              <a:rPr lang="es-US" sz="6000" dirty="0" err="1"/>
              <a:t>earth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11804469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2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but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do know it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, and 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 lie is of the truth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2287014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9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22 Who is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liar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but the person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who denies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that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Jesus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Christ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?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97997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This one is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antichrist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: the person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denies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 and the 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722851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951668"/>
            <a:ext cx="10915650" cy="295465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23 Everyone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denies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does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not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either. 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93981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2428722"/>
            <a:ext cx="10915650" cy="2000548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person who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confesses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has the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Father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also.</a:t>
            </a:r>
            <a:endParaRPr kumimoji="0" lang="en-US" sz="6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944432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514009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0" y="1351508"/>
            <a:ext cx="12191999" cy="4154984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Are we mixing the truth of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Gospel with other ideas?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srgbClr val="9EC544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78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797511"/>
            <a:ext cx="10915650" cy="526297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Power to Remain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(1 John 2:24-27)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25759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24 As for you, what you have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heard from the beginning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must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remain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you. </a:t>
            </a:r>
          </a:p>
        </p:txBody>
      </p:sp>
    </p:spTree>
    <p:extLst>
      <p:ext uri="{BB962C8B-B14F-4D97-AF65-F5344CB8AC3E}">
        <p14:creationId xmlns:p14="http://schemas.microsoft.com/office/powerpoint/2010/main" val="377740596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099290C-EFB4-4C91-A56F-2B22A50DC3BE}"/>
              </a:ext>
            </a:extLst>
          </p:cNvPr>
          <p:cNvSpPr txBox="1"/>
          <p:nvPr/>
        </p:nvSpPr>
        <p:spPr>
          <a:xfrm>
            <a:off x="619125" y="1474616"/>
            <a:ext cx="10915650" cy="39087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If what you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heard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from the beginning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remains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you,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you also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will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remain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Son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 and in 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srgbClr val="9EC544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the Father</a:t>
            </a:r>
            <a:r>
              <a:rPr kumimoji="0" lang="en-US" sz="6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" panose="02060603020205020403"/>
                <a:ea typeface="+mn-ea"/>
                <a:cs typeface="+mn-cs"/>
              </a:rPr>
              <a:t>.</a:t>
            </a:r>
            <a:endParaRPr kumimoji="0" lang="es-SV" sz="6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7347372"/>
      </p:ext>
    </p:extLst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12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7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s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636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12128</TotalTime>
  <Words>1875</Words>
  <Application>Microsoft Macintosh PowerPoint</Application>
  <PresentationFormat>Panorámica</PresentationFormat>
  <Paragraphs>221</Paragraphs>
  <Slides>131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12</vt:i4>
      </vt:variant>
      <vt:variant>
        <vt:lpstr>Títulos de diapositiva</vt:lpstr>
      </vt:variant>
      <vt:variant>
        <vt:i4>131</vt:i4>
      </vt:variant>
    </vt:vector>
  </HeadingPairs>
  <TitlesOfParts>
    <vt:vector size="149" baseType="lpstr">
      <vt:lpstr>Arial</vt:lpstr>
      <vt:lpstr>Arial</vt:lpstr>
      <vt:lpstr>Bookman Old Style</vt:lpstr>
      <vt:lpstr>Calibri</vt:lpstr>
      <vt:lpstr>Calibri Light</vt:lpstr>
      <vt:lpstr>Rockwell</vt:lpstr>
      <vt:lpstr>3_Default Design</vt:lpstr>
      <vt:lpstr>Tema de Office</vt:lpstr>
      <vt:lpstr>3_Office Theme</vt:lpstr>
      <vt:lpstr>5_Default Design</vt:lpstr>
      <vt:lpstr>Office Theme</vt:lpstr>
      <vt:lpstr>1_Office Theme</vt:lpstr>
      <vt:lpstr>1_Default Design</vt:lpstr>
      <vt:lpstr>2_Default Design</vt:lpstr>
      <vt:lpstr>4_Default Design</vt:lpstr>
      <vt:lpstr>Default Design</vt:lpstr>
      <vt:lpstr>2_Office Theme</vt:lpstr>
      <vt:lpstr>Damask</vt:lpstr>
      <vt:lpstr>Presentación de PowerPoint</vt:lpstr>
      <vt:lpstr>Our Great God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This I Believe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The Age of the Anti-Christs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</vt:lpstr>
      <vt:lpstr>Presentación de PowerPoint</vt:lpstr>
      <vt:lpstr>Build My Life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Lighthouse</dc:title>
  <dc:creator>Frank</dc:creator>
  <cp:lastModifiedBy>Francisco Magana Ayala</cp:lastModifiedBy>
  <cp:revision>98</cp:revision>
  <dcterms:created xsi:type="dcterms:W3CDTF">2015-07-25T20:50:10Z</dcterms:created>
  <dcterms:modified xsi:type="dcterms:W3CDTF">2023-06-25T02:24:27Z</dcterms:modified>
</cp:coreProperties>
</file>