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5881" r:id="rId5"/>
    <p:sldMasterId id="2147485893" r:id="rId6"/>
    <p:sldMasterId id="2147485905" r:id="rId7"/>
    <p:sldMasterId id="2147485917" r:id="rId8"/>
    <p:sldMasterId id="2147485929" r:id="rId9"/>
    <p:sldMasterId id="2147485941" r:id="rId10"/>
    <p:sldMasterId id="2147485953" r:id="rId11"/>
  </p:sldMasterIdLst>
  <p:notesMasterIdLst>
    <p:notesMasterId r:id="rId125"/>
  </p:notesMasterIdLst>
  <p:sldIdLst>
    <p:sldId id="359" r:id="rId12"/>
    <p:sldId id="257" r:id="rId13"/>
    <p:sldId id="258" r:id="rId14"/>
    <p:sldId id="265" r:id="rId15"/>
    <p:sldId id="259" r:id="rId16"/>
    <p:sldId id="266" r:id="rId17"/>
    <p:sldId id="260" r:id="rId18"/>
    <p:sldId id="267" r:id="rId19"/>
    <p:sldId id="261" r:id="rId20"/>
    <p:sldId id="268" r:id="rId21"/>
    <p:sldId id="269" r:id="rId22"/>
    <p:sldId id="270" r:id="rId23"/>
    <p:sldId id="263" r:id="rId24"/>
    <p:sldId id="271" r:id="rId25"/>
    <p:sldId id="272" r:id="rId26"/>
    <p:sldId id="273" r:id="rId27"/>
    <p:sldId id="274" r:id="rId28"/>
    <p:sldId id="275" r:id="rId29"/>
    <p:sldId id="276" r:id="rId30"/>
    <p:sldId id="1876" r:id="rId31"/>
    <p:sldId id="287" r:id="rId32"/>
    <p:sldId id="256" r:id="rId33"/>
    <p:sldId id="1877" r:id="rId34"/>
    <p:sldId id="1878" r:id="rId35"/>
    <p:sldId id="1879" r:id="rId36"/>
    <p:sldId id="1880" r:id="rId37"/>
    <p:sldId id="278" r:id="rId38"/>
    <p:sldId id="1881" r:id="rId39"/>
    <p:sldId id="277" r:id="rId40"/>
    <p:sldId id="279" r:id="rId41"/>
    <p:sldId id="280" r:id="rId42"/>
    <p:sldId id="1882" r:id="rId43"/>
    <p:sldId id="1883" r:id="rId44"/>
    <p:sldId id="281" r:id="rId45"/>
    <p:sldId id="282" r:id="rId46"/>
    <p:sldId id="283" r:id="rId47"/>
    <p:sldId id="284" r:id="rId48"/>
    <p:sldId id="286" r:id="rId49"/>
    <p:sldId id="288" r:id="rId50"/>
    <p:sldId id="360" r:id="rId51"/>
    <p:sldId id="1353" r:id="rId52"/>
    <p:sldId id="1884" r:id="rId53"/>
    <p:sldId id="1885" r:id="rId54"/>
    <p:sldId id="1886" r:id="rId55"/>
    <p:sldId id="1887" r:id="rId56"/>
    <p:sldId id="1888" r:id="rId57"/>
    <p:sldId id="262" r:id="rId58"/>
    <p:sldId id="1889" r:id="rId59"/>
    <p:sldId id="1890" r:id="rId60"/>
    <p:sldId id="264" r:id="rId61"/>
    <p:sldId id="1891" r:id="rId62"/>
    <p:sldId id="1873" r:id="rId63"/>
    <p:sldId id="1892" r:id="rId64"/>
    <p:sldId id="1893" r:id="rId65"/>
    <p:sldId id="1894" r:id="rId66"/>
    <p:sldId id="1895" r:id="rId67"/>
    <p:sldId id="289" r:id="rId68"/>
    <p:sldId id="1896" r:id="rId69"/>
    <p:sldId id="1897" r:id="rId70"/>
    <p:sldId id="290" r:id="rId71"/>
    <p:sldId id="291" r:id="rId72"/>
    <p:sldId id="1898" r:id="rId73"/>
    <p:sldId id="292" r:id="rId74"/>
    <p:sldId id="1899" r:id="rId75"/>
    <p:sldId id="293" r:id="rId76"/>
    <p:sldId id="294" r:id="rId77"/>
    <p:sldId id="295" r:id="rId78"/>
    <p:sldId id="1900" r:id="rId79"/>
    <p:sldId id="1901" r:id="rId80"/>
    <p:sldId id="434" r:id="rId81"/>
    <p:sldId id="324" r:id="rId82"/>
    <p:sldId id="1535" r:id="rId83"/>
    <p:sldId id="1515" r:id="rId84"/>
    <p:sldId id="1536" r:id="rId85"/>
    <p:sldId id="1539" r:id="rId86"/>
    <p:sldId id="1537" r:id="rId87"/>
    <p:sldId id="1538" r:id="rId88"/>
    <p:sldId id="1547" r:id="rId89"/>
    <p:sldId id="1548" r:id="rId90"/>
    <p:sldId id="1549" r:id="rId91"/>
    <p:sldId id="1550" r:id="rId92"/>
    <p:sldId id="1551" r:id="rId93"/>
    <p:sldId id="1540" r:id="rId94"/>
    <p:sldId id="1552" r:id="rId95"/>
    <p:sldId id="1553" r:id="rId96"/>
    <p:sldId id="1556" r:id="rId97"/>
    <p:sldId id="1554" r:id="rId98"/>
    <p:sldId id="1555" r:id="rId99"/>
    <p:sldId id="1557" r:id="rId100"/>
    <p:sldId id="1558" r:id="rId101"/>
    <p:sldId id="1559" r:id="rId102"/>
    <p:sldId id="1560" r:id="rId103"/>
    <p:sldId id="1561" r:id="rId104"/>
    <p:sldId id="1541" r:id="rId105"/>
    <p:sldId id="1562" r:id="rId106"/>
    <p:sldId id="1563" r:id="rId107"/>
    <p:sldId id="1542" r:id="rId108"/>
    <p:sldId id="1494" r:id="rId109"/>
    <p:sldId id="911" r:id="rId110"/>
    <p:sldId id="1902" r:id="rId111"/>
    <p:sldId id="1903" r:id="rId112"/>
    <p:sldId id="1904" r:id="rId113"/>
    <p:sldId id="1905" r:id="rId114"/>
    <p:sldId id="1906" r:id="rId115"/>
    <p:sldId id="1907" r:id="rId116"/>
    <p:sldId id="1908" r:id="rId117"/>
    <p:sldId id="1909" r:id="rId118"/>
    <p:sldId id="1910" r:id="rId119"/>
    <p:sldId id="1911" r:id="rId120"/>
    <p:sldId id="1912" r:id="rId121"/>
    <p:sldId id="1913" r:id="rId122"/>
    <p:sldId id="1914" r:id="rId123"/>
    <p:sldId id="436" r:id="rId1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3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6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123" Type="http://schemas.openxmlformats.org/officeDocument/2006/relationships/slide" Target="slides/slide112.xml"/><Relationship Id="rId12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18" Type="http://schemas.openxmlformats.org/officeDocument/2006/relationships/slide" Target="slides/slide107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124" Type="http://schemas.openxmlformats.org/officeDocument/2006/relationships/slide" Target="slides/slide113.xml"/><Relationship Id="rId129" Type="http://schemas.openxmlformats.org/officeDocument/2006/relationships/tableStyles" Target="tableStyles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slide" Target="slides/slide103.xml"/><Relationship Id="rId119" Type="http://schemas.openxmlformats.org/officeDocument/2006/relationships/slide" Target="slides/slide108.xml"/><Relationship Id="rId44" Type="http://schemas.openxmlformats.org/officeDocument/2006/relationships/slide" Target="slides/slide33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slide" Target="slides/slide109.xml"/><Relationship Id="rId12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12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slide" Target="slides/slide11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slide" Target="slides/slide10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2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52" Type="http://schemas.openxmlformats.org/officeDocument/2006/relationships/slide" Target="slides/slide41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122" Type="http://schemas.openxmlformats.org/officeDocument/2006/relationships/slide" Target="slides/slide1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18/6/23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806C0-F3F3-ED34-6344-97BF65C2F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0D22CF-E0E2-03B3-32A6-3AC8686CF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A9787A-1ACA-0777-C4F5-F9629918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1B211-2F08-36D4-1597-EB79D6B3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16CBAA-26E2-0BA1-B295-019AEBCF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8C4AA-5A4A-034E-90A1-F1ED8987B48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867225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139E8-3E78-0A6E-EA70-73F90CC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1B5AA4-67EF-1C74-395D-879966F3E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0C7796-7882-7F61-2266-5687975C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FCBD0-D874-7889-1661-54A64C31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21C25-03B4-AF50-422F-B948B8E5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147B-BC3C-314B-9FBB-24D38E2867C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206130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6175E-D33F-0711-4E0B-08D64404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1867EB-0DE5-B0CC-EFD3-3429ACA31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DC43C-B8FF-72B5-8277-A3AEC827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A1C09E-CCBE-2217-185A-F807FE60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CD8B34-713A-200C-6A8B-28190146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FC32B-615A-BE4F-85F0-831913E853A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970860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E9DBD-B4D7-C593-2716-CE2F003E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B91CFB-AECB-A416-EC70-061D1DDEF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F0768E-CF15-CA3F-56CD-3D0772B30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2D829A-FC9C-BD21-F0DA-223AC91E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DCE88-DD7C-99F3-CC0F-E7F5A51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C25FB3-2E98-CEB8-9DBB-69B1AF9A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0AA41-628A-8245-8B32-2C7B71073B7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904352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481F2-CAEF-5E59-C2AC-779B5D6E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2E992B-0970-6FBA-40A0-60E6EFE96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D446DD-058D-53A9-CE13-727EC1B40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72178F-2D61-6D4D-4D52-E611A536A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79952F-7723-2F76-00E3-3391B1FA9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F70E39-2C53-6FD9-A7C8-41B2DE4C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B11149-23FB-1046-C527-FF7C06F4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AD8E8F-1127-06F9-A3A6-14276077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68CC5-BDA0-7E44-B4E3-85B571E45E4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9105800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E329A-CF1F-A807-8FD1-CA9600C7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FCDF6C-49E7-EA0C-A3D4-D2484C36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4356F5-2CD4-C0BE-6183-4C7FDEB0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40D95B-8A85-04F1-CCE9-3BD6DCCC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5C910-40C3-F140-9DB4-5AE7A50C750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383515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F6D90A-01D9-BA1D-1255-84124E2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E8D8A7-9C6C-4DF6-CAD2-0375182B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FACBF1-D70F-E687-0BB0-0BA9819B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0A910-A7E5-B741-A5D8-E13BB389719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0255178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E9A13-2B3A-03DD-33B8-4C5A21A1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BA9A6-1B82-B637-6A7A-7EE849BB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BDEEBD-A3BD-64E4-D5E3-506B38F05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8BA71-A69E-4DAF-BFB9-EB8A42F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641FB0-4AC5-7243-CE81-26D80A84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BA2759-8CD1-E103-EC72-C2A97502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1FB1-3D6C-9E4D-8311-F2BE36FE58A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6280291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00E7F-8170-A8A1-C0DF-D2CEBA09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35E8E2-5199-45C3-6C3D-87322EB86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3441F5-775F-67AE-E225-5E693D5C7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26ECB0-1970-4A35-43FE-172A1210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B3DBD8-FE86-380B-A3C8-A61D3FB1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40A358-6790-8CB7-A37E-B792786E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FFC15-BB48-7B44-A1FE-7CE5FC9146C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086492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34606-ECB8-0EC8-BEC0-1918AE0E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AD4ED4-C211-AA40-FD72-9A2791783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62C7B8-4C4F-D892-81BE-DD867260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27B79-346D-1F02-7255-EE308B93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8B6E3E-93D2-84DA-9BBA-CE000CB3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9528B-5C1A-6249-B17E-9F1D1AB1CFC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2551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C0CB11-B638-35C3-1564-F0FA6F59D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45E8AF-E3B0-9B2A-CAAD-2C38A50F8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5741-CF3C-2973-FD9A-FAC82535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5E585-F01F-067F-1334-5DAF15DF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783B89-79CF-5996-A390-16FA7AE7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9546-9A2B-FC4E-9CCC-19DFE3BD024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130199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2BC4B-1F5D-4BAF-99F5-C389ED49B8C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289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3FA81-D952-4FFA-9D80-4B78F7B1526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039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04D8A-B28C-4B2B-B6CC-170A9EA9C7F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133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E10DD-2F25-4EC2-938F-B3E0BE4A9D7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23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A87F2-6A52-4896-A410-F6D518213C5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055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91CC9-EF4E-4BDB-84E0-D588AAA66A1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743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1573A-BCF8-49CF-8857-C7EDD31FD69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183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FFADC-051C-4138-82C7-540C2C3E90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49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624D2-B8C8-4AC3-8786-E393AC17A3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9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0D7FB-1073-4FA1-9FA6-4C4DC0A7A1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249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846F7-E930-4712-9886-8FAE6601CAE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104727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0525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82861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16295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967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06957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85969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73732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26004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13991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4732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15029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74397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4853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9441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31457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368548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9424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92458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81378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44352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25082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4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051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485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085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698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647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825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29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47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15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DC0A-6511-4095-A977-015DAF220E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760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153B9-C1F4-4732-BAA7-AAEF58BC69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5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DC5DB-D38D-48F9-BBDF-188E7E0E49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40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E75F4-E012-45CE-8FC0-0DF306F3D83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61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E5A4B-8560-44AB-8498-228800585B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149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7A7DE-E087-457E-827C-2DC25E8B61D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59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BDF4E-BA04-4678-A657-D0C1ADCEDA8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1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D4C77-D0FC-40CC-8DB7-1792392A3D1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531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CB670-74E1-49FB-8021-BE7DB8DDA97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831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B30F-F462-4292-9669-36E57F0E2D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67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955DA-68EB-4D93-8040-73DBA303A33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223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18/6/23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672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18/6/23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514957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18/6/23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54518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18/6/23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14023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18/6/23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096106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18/6/23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144816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18/6/23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55252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18/6/23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37693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18/6/23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51146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18/6/23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549656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18/6/23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7965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D0D32F-48BC-1A95-2BEB-28FB12B1D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E6DF56-5A31-1258-FB7F-4ED70F913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59AF49-C559-DC6E-24FE-507BA822BD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4213AF-C87F-EF5E-ECA2-4733820C0C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BC217F-BD77-C533-B50F-2A8B249997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892F116-8F39-F94D-870F-0C298E4D4D8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692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2" r:id="rId1"/>
    <p:sldLayoutId id="2147485943" r:id="rId2"/>
    <p:sldLayoutId id="2147485944" r:id="rId3"/>
    <p:sldLayoutId id="2147485945" r:id="rId4"/>
    <p:sldLayoutId id="2147485946" r:id="rId5"/>
    <p:sldLayoutId id="2147485947" r:id="rId6"/>
    <p:sldLayoutId id="2147485948" r:id="rId7"/>
    <p:sldLayoutId id="2147485949" r:id="rId8"/>
    <p:sldLayoutId id="2147485950" r:id="rId9"/>
    <p:sldLayoutId id="2147485951" r:id="rId10"/>
    <p:sldLayoutId id="214748595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71E97162-B6B8-492D-863B-13857B544A7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9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54" r:id="rId1"/>
    <p:sldLayoutId id="2147485955" r:id="rId2"/>
    <p:sldLayoutId id="2147485956" r:id="rId3"/>
    <p:sldLayoutId id="2147485957" r:id="rId4"/>
    <p:sldLayoutId id="2147485958" r:id="rId5"/>
    <p:sldLayoutId id="2147485959" r:id="rId6"/>
    <p:sldLayoutId id="2147485960" r:id="rId7"/>
    <p:sldLayoutId id="2147485961" r:id="rId8"/>
    <p:sldLayoutId id="2147485962" r:id="rId9"/>
    <p:sldLayoutId id="2147485963" r:id="rId10"/>
    <p:sldLayoutId id="2147485964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4175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82" r:id="rId1"/>
    <p:sldLayoutId id="2147485883" r:id="rId2"/>
    <p:sldLayoutId id="2147485884" r:id="rId3"/>
    <p:sldLayoutId id="2147485885" r:id="rId4"/>
    <p:sldLayoutId id="2147485886" r:id="rId5"/>
    <p:sldLayoutId id="2147485887" r:id="rId6"/>
    <p:sldLayoutId id="2147485888" r:id="rId7"/>
    <p:sldLayoutId id="2147485889" r:id="rId8"/>
    <p:sldLayoutId id="2147485890" r:id="rId9"/>
    <p:sldLayoutId id="2147485891" r:id="rId10"/>
    <p:sldLayoutId id="21474858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225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94" r:id="rId1"/>
    <p:sldLayoutId id="2147485895" r:id="rId2"/>
    <p:sldLayoutId id="2147485896" r:id="rId3"/>
    <p:sldLayoutId id="2147485897" r:id="rId4"/>
    <p:sldLayoutId id="2147485898" r:id="rId5"/>
    <p:sldLayoutId id="2147485899" r:id="rId6"/>
    <p:sldLayoutId id="2147485900" r:id="rId7"/>
    <p:sldLayoutId id="2147485901" r:id="rId8"/>
    <p:sldLayoutId id="2147485902" r:id="rId9"/>
    <p:sldLayoutId id="2147485903" r:id="rId10"/>
    <p:sldLayoutId id="21474859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42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06" r:id="rId1"/>
    <p:sldLayoutId id="2147485907" r:id="rId2"/>
    <p:sldLayoutId id="2147485908" r:id="rId3"/>
    <p:sldLayoutId id="2147485909" r:id="rId4"/>
    <p:sldLayoutId id="2147485910" r:id="rId5"/>
    <p:sldLayoutId id="2147485911" r:id="rId6"/>
    <p:sldLayoutId id="2147485912" r:id="rId7"/>
    <p:sldLayoutId id="2147485913" r:id="rId8"/>
    <p:sldLayoutId id="2147485914" r:id="rId9"/>
    <p:sldLayoutId id="2147485915" r:id="rId10"/>
    <p:sldLayoutId id="21474859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88CBBDC-BB94-4FAF-8E17-9BA8BFC55B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0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8" r:id="rId1"/>
    <p:sldLayoutId id="2147485919" r:id="rId2"/>
    <p:sldLayoutId id="2147485920" r:id="rId3"/>
    <p:sldLayoutId id="2147485921" r:id="rId4"/>
    <p:sldLayoutId id="2147485922" r:id="rId5"/>
    <p:sldLayoutId id="2147485923" r:id="rId6"/>
    <p:sldLayoutId id="2147485924" r:id="rId7"/>
    <p:sldLayoutId id="2147485925" r:id="rId8"/>
    <p:sldLayoutId id="2147485926" r:id="rId9"/>
    <p:sldLayoutId id="2147485927" r:id="rId10"/>
    <p:sldLayoutId id="214748592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03252-4DD2-4CF2-B99F-9C1DE095BB73}" type="datetimeFigureOut">
              <a:rPr lang="es-SV" smtClean="0"/>
              <a:t>18/6/23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04390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30" r:id="rId1"/>
    <p:sldLayoutId id="2147485931" r:id="rId2"/>
    <p:sldLayoutId id="2147485932" r:id="rId3"/>
    <p:sldLayoutId id="2147485933" r:id="rId4"/>
    <p:sldLayoutId id="2147485934" r:id="rId5"/>
    <p:sldLayoutId id="2147485935" r:id="rId6"/>
    <p:sldLayoutId id="2147485936" r:id="rId7"/>
    <p:sldLayoutId id="2147485937" r:id="rId8"/>
    <p:sldLayoutId id="2147485938" r:id="rId9"/>
    <p:sldLayoutId id="2147485939" r:id="rId10"/>
    <p:sldLayoutId id="21474859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God’s love will lead me through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</p:txBody>
      </p:sp>
    </p:spTree>
    <p:extLst>
      <p:ext uri="{BB962C8B-B14F-4D97-AF65-F5344CB8AC3E}">
        <p14:creationId xmlns:p14="http://schemas.microsoft.com/office/powerpoint/2010/main" val="31068337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Amazing Grace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  <a:noFill/>
        </p:spPr>
        <p:txBody>
          <a:bodyPr anchorCtr="1"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Amazing grace how sweet the sound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That saved a wretch like me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I once was lost, but now I'm found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Was blind but now I see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 err="1">
                <a:solidFill>
                  <a:schemeClr val="bg1"/>
                </a:solidFill>
                <a:latin typeface="Calibri" panose="020F0502020204030204" pitchFamily="34" charset="0"/>
              </a:rPr>
              <a:t>’Twas</a:t>
            </a: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 grace that taught 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My heart to fear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grace my fears relieved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How precious did that grace appear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The hour I first believed!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My chains are gone 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I've been set free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My God, My Savior 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Has ransomed me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like a flood his mercy reigns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Unending love, amazing grace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The Lord has promised good to me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His word my hope secures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He will my shield and portion be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As long as life endures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My chains are gone 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I've been set free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My God, My Savior 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has ransomed me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like a flood his mercy reigns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Unending love, amazing grace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My chains are gone 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I've been set free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My God, My Savior 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has ransomed me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like a flood his mercy reigns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Unending love, amazing grace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Shining in the darkness</a:t>
            </a:r>
          </a:p>
          <a:p>
            <a:pPr marL="0" indent="0" algn="ctr">
              <a:buNone/>
            </a:pPr>
            <a:r>
              <a:rPr lang="en-US" sz="6000" dirty="0"/>
              <a:t>I will follow You</a:t>
            </a:r>
          </a:p>
        </p:txBody>
      </p:sp>
    </p:spTree>
    <p:extLst>
      <p:ext uri="{BB962C8B-B14F-4D97-AF65-F5344CB8AC3E}">
        <p14:creationId xmlns:p14="http://schemas.microsoft.com/office/powerpoint/2010/main" val="20355287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The earth shall soon 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dissolve like snow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The sun forbear to shine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But God, who called me here below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Will be forever mine.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9778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I will trust the promise </a:t>
            </a:r>
          </a:p>
          <a:p>
            <a:pPr marL="0" indent="0" algn="ctr">
              <a:buNone/>
            </a:pPr>
            <a:r>
              <a:rPr lang="en-US" sz="6000" dirty="0"/>
              <a:t>You will carry me safe to shore</a:t>
            </a:r>
          </a:p>
        </p:txBody>
      </p:sp>
    </p:spTree>
    <p:extLst>
      <p:ext uri="{BB962C8B-B14F-4D97-AF65-F5344CB8AC3E}">
        <p14:creationId xmlns:p14="http://schemas.microsoft.com/office/powerpoint/2010/main" val="116096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Fire before us</a:t>
            </a:r>
          </a:p>
          <a:p>
            <a:pPr marL="0" indent="0" algn="ctr">
              <a:buNone/>
            </a:pPr>
            <a:r>
              <a:rPr lang="en-US" sz="6000" dirty="0"/>
              <a:t>You're the brightest</a:t>
            </a:r>
          </a:p>
          <a:p>
            <a:pPr marL="0" indent="0" algn="ctr">
              <a:buNone/>
            </a:pPr>
            <a:r>
              <a:rPr lang="en-US" sz="6000" dirty="0"/>
              <a:t>You will lead us through the storms</a:t>
            </a:r>
          </a:p>
        </p:txBody>
      </p:sp>
    </p:spTree>
    <p:extLst>
      <p:ext uri="{BB962C8B-B14F-4D97-AF65-F5344CB8AC3E}">
        <p14:creationId xmlns:p14="http://schemas.microsoft.com/office/powerpoint/2010/main" val="136257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Fire before us</a:t>
            </a:r>
          </a:p>
          <a:p>
            <a:pPr marL="0" indent="0" algn="ctr">
              <a:buNone/>
            </a:pPr>
            <a:r>
              <a:rPr lang="en-US" sz="6000" dirty="0"/>
              <a:t>You're the brightest</a:t>
            </a:r>
          </a:p>
          <a:p>
            <a:pPr marL="0" indent="0" algn="ctr">
              <a:buNone/>
            </a:pPr>
            <a:r>
              <a:rPr lang="en-US" sz="6000" dirty="0"/>
              <a:t>You will lead us through the storms</a:t>
            </a:r>
          </a:p>
        </p:txBody>
      </p:sp>
    </p:spTree>
    <p:extLst>
      <p:ext uri="{BB962C8B-B14F-4D97-AF65-F5344CB8AC3E}">
        <p14:creationId xmlns:p14="http://schemas.microsoft.com/office/powerpoint/2010/main" val="258783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Fire before us</a:t>
            </a:r>
          </a:p>
          <a:p>
            <a:pPr marL="0" indent="0" algn="ctr">
              <a:buNone/>
            </a:pPr>
            <a:r>
              <a:rPr lang="en-US" sz="6000" dirty="0"/>
              <a:t>You're the brightest</a:t>
            </a:r>
          </a:p>
          <a:p>
            <a:pPr marL="0" indent="0" algn="ctr">
              <a:buNone/>
            </a:pPr>
            <a:r>
              <a:rPr lang="en-US" sz="6000" dirty="0"/>
              <a:t>You will lead us through the storms</a:t>
            </a:r>
          </a:p>
        </p:txBody>
      </p:sp>
    </p:spTree>
    <p:extLst>
      <p:ext uri="{BB962C8B-B14F-4D97-AF65-F5344CB8AC3E}">
        <p14:creationId xmlns:p14="http://schemas.microsoft.com/office/powerpoint/2010/main" val="321638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Fire before us</a:t>
            </a:r>
          </a:p>
          <a:p>
            <a:pPr marL="0" indent="0" algn="ctr">
              <a:buNone/>
            </a:pPr>
            <a:r>
              <a:rPr lang="en-US" sz="6000" dirty="0"/>
              <a:t>You're the brightest</a:t>
            </a:r>
          </a:p>
          <a:p>
            <a:pPr marL="0" indent="0" algn="ctr">
              <a:buNone/>
            </a:pPr>
            <a:r>
              <a:rPr lang="en-US" sz="6000" dirty="0"/>
              <a:t>You will lead us through the storms</a:t>
            </a:r>
          </a:p>
        </p:txBody>
      </p:sp>
    </p:spTree>
    <p:extLst>
      <p:ext uri="{BB962C8B-B14F-4D97-AF65-F5344CB8AC3E}">
        <p14:creationId xmlns:p14="http://schemas.microsoft.com/office/powerpoint/2010/main" val="87236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Shining in the darkness</a:t>
            </a:r>
          </a:p>
          <a:p>
            <a:pPr marL="0" indent="0" algn="ctr">
              <a:buNone/>
            </a:pPr>
            <a:r>
              <a:rPr lang="en-US" sz="6000" dirty="0"/>
              <a:t>I will follow You</a:t>
            </a:r>
          </a:p>
        </p:txBody>
      </p:sp>
    </p:spTree>
    <p:extLst>
      <p:ext uri="{BB962C8B-B14F-4D97-AF65-F5344CB8AC3E}">
        <p14:creationId xmlns:p14="http://schemas.microsoft.com/office/powerpoint/2010/main" val="143118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I will trust the promise </a:t>
            </a:r>
          </a:p>
          <a:p>
            <a:pPr marL="0" indent="0" algn="ctr">
              <a:buNone/>
            </a:pPr>
            <a:r>
              <a:rPr lang="en-US" sz="6000" dirty="0"/>
              <a:t>You will carry me safe to shore</a:t>
            </a:r>
          </a:p>
        </p:txBody>
      </p:sp>
    </p:spTree>
    <p:extLst>
      <p:ext uri="{BB962C8B-B14F-4D97-AF65-F5344CB8AC3E}">
        <p14:creationId xmlns:p14="http://schemas.microsoft.com/office/powerpoint/2010/main" val="1073205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0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 err="1">
                <a:latin typeface="+mn-lt"/>
              </a:rPr>
              <a:t>My</a:t>
            </a:r>
            <a:r>
              <a:rPr lang="es-SV" sz="9000" b="1" dirty="0">
                <a:latin typeface="+mn-lt"/>
              </a:rPr>
              <a:t> </a:t>
            </a:r>
            <a:r>
              <a:rPr lang="es-SV" sz="9000" b="1" dirty="0" err="1">
                <a:latin typeface="+mn-lt"/>
              </a:rPr>
              <a:t>Lighthouse</a:t>
            </a:r>
            <a:endParaRPr lang="en-US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24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86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9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10,000 Reasons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Bless the Lord, 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Worship His holy name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 like never before, 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I'll worship Your holy name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sun comes up 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It's a new day dawning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It's time to sing Your song again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Whatever may pass 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whatever lies before me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me be singing 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the evening comes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Bless the Lord, 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Worship His holy name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 like never before, 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I'll worship Your holy name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You're rich in love 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You're slow to anger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name is great 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Your heart is kind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Your goodness 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will keep on singing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s-SV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 thousand reasons 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my heart to find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In my wrestling and in my doubts</a:t>
            </a:r>
          </a:p>
          <a:p>
            <a:pPr marL="0" indent="0" algn="ctr">
              <a:buNone/>
            </a:pPr>
            <a:r>
              <a:rPr lang="en-US" sz="6000" dirty="0"/>
              <a:t>In my failures You won't walk out</a:t>
            </a:r>
          </a:p>
        </p:txBody>
      </p:sp>
    </p:spTree>
    <p:extLst>
      <p:ext uri="{BB962C8B-B14F-4D97-AF65-F5344CB8AC3E}">
        <p14:creationId xmlns:p14="http://schemas.microsoft.com/office/powerpoint/2010/main" val="3215600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Bless the Lord, 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Worship His holy name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 like never before, 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I'll worship Your holy name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on that day 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my strength is failing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end draws near 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my time has come</a:t>
            </a: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my soul will sing 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praise unending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 thousand years 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then forevermore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Bless the Lord, 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Worship His holy name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 like never before, 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I'll worship Your holy name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Bless the Lord, 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Worship His holy name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 like never before, oh my soul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I'll worship Your holy name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I'll worship Your holy name</a:t>
            </a:r>
            <a:b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I'll worship Your holy name</a:t>
            </a:r>
          </a:p>
          <a:p>
            <a:pPr marL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s-SV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I'll worship Your holy name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Your great love will lead me through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</p:txBody>
      </p:sp>
    </p:spTree>
    <p:extLst>
      <p:ext uri="{BB962C8B-B14F-4D97-AF65-F5344CB8AC3E}">
        <p14:creationId xmlns:p14="http://schemas.microsoft.com/office/powerpoint/2010/main" val="2554290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Arms Open Wide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03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Take my life I lay it down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At the cross where I am found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All I have I give to You oh God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16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Take my hands </a:t>
            </a:r>
          </a:p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And make them clean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Keep my heart in purity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That I may walk in all </a:t>
            </a:r>
          </a:p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You have for me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70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Oh here I stand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Arms open wide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Oh I am Yours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And You are mine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6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Take my moments </a:t>
            </a:r>
          </a:p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And my days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Let each breath that I take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Be ever only for You oh God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994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Oh here I stand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Arms open wide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Oh I am Yours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And You are mine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07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Oh here I stand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Arms open wide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Oh I am Yours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And You are mine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17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My whole life is Yours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I give it all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Surrendered to Your Name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3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In the silence, You won't let go</a:t>
            </a:r>
          </a:p>
          <a:p>
            <a:pPr marL="0" indent="0" algn="ctr">
              <a:buNone/>
            </a:pPr>
            <a:r>
              <a:rPr lang="en-US" sz="6000" dirty="0"/>
              <a:t>In my questions, Your truth will hold</a:t>
            </a:r>
          </a:p>
        </p:txBody>
      </p:sp>
    </p:spTree>
    <p:extLst>
      <p:ext uri="{BB962C8B-B14F-4D97-AF65-F5344CB8AC3E}">
        <p14:creationId xmlns:p14="http://schemas.microsoft.com/office/powerpoint/2010/main" val="3204664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And forever I will pray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Have Your way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Have Your way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215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Oh here I stand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Arms open wide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Oh I am Yours</a:t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And You are mine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643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864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AE93B48-EA75-698C-B5E5-CCF00BC12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US" altLang="es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Hosanna</a:t>
            </a:r>
            <a:endParaRPr lang="en-US" altLang="es-US" sz="9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FF29DDF0-8367-C835-00EF-D5DBB715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0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see the king of glory</a:t>
            </a:r>
            <a:br>
              <a:rPr lang="en-US" altLang="ja-JP" sz="60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0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Coming on the clouds with fire</a:t>
            </a:r>
            <a:br>
              <a:rPr lang="en-US" altLang="ja-JP" sz="60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0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whole earth shakes</a:t>
            </a:r>
            <a:br>
              <a:rPr lang="en-US" altLang="ja-JP" sz="60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0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whole earth shakes </a:t>
            </a:r>
            <a:endParaRPr lang="en-US" altLang="es-US" sz="6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273D40D5-F0E0-EDC2-0C10-80D184CC2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see his love and mercy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Washing over all our sin</a:t>
            </a:r>
            <a:b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people sing</a:t>
            </a:r>
            <a:b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people sing </a:t>
            </a:r>
            <a:endParaRPr lang="en-US" altLang="es-US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AA6C737-761D-F363-5731-FFB878B52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 in the highest  </a:t>
            </a:r>
            <a:endParaRPr lang="en-US" altLang="es-US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455494F-3A3C-0467-3C39-6A57307FC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 in the highest  </a:t>
            </a:r>
            <a:endParaRPr lang="en-US" altLang="es-US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9601D669-C094-495E-C3BB-78DFDED9D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see a generation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Rising up to take their place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With selfless faith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With selfless faith </a:t>
            </a:r>
            <a:endParaRPr lang="en-US" altLang="es-US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E40B12EA-AC6E-33C2-072F-BA84D126F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see a near revival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Stirring as we pray and seek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We're on our knees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We're on our knees </a:t>
            </a:r>
            <a:endParaRPr lang="en-US" altLang="es-US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Your great love will lead me through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</p:txBody>
      </p:sp>
    </p:spTree>
    <p:extLst>
      <p:ext uri="{BB962C8B-B14F-4D97-AF65-F5344CB8AC3E}">
        <p14:creationId xmlns:p14="http://schemas.microsoft.com/office/powerpoint/2010/main" val="28952439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AC891A8-8798-F573-D746-0823A5975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 in the highest  </a:t>
            </a:r>
            <a:endParaRPr lang="en-US" altLang="es-US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C1C11B1-C781-566D-9CAC-98CB31690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 in the highest  </a:t>
            </a:r>
            <a:endParaRPr lang="en-US" altLang="es-US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FF0CA54-21A7-150C-9698-E450FF4FC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Heal my heart and make it clean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Open up my eyes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things unseen</a:t>
            </a:r>
            <a:endParaRPr lang="en-US" altLang="es-US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CEB530A-008E-7B15-E7A6-FE92FB4F8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Show me how to love like You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have loved me </a:t>
            </a:r>
            <a:endParaRPr lang="en-US" altLang="es-US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66C842F-B28D-7AF7-08ED-E496744D3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Break my heart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for what breaks Yours</a:t>
            </a:r>
            <a:b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Everything I am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for Your kingdom's cause</a:t>
            </a:r>
            <a:endParaRPr lang="en-US" altLang="es-US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CA53214E-DB0E-1C3A-FC61-013993773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As I walk from earth into eternity </a:t>
            </a:r>
            <a:endParaRPr lang="en-US" altLang="es-US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A857909-F51D-3523-EC56-CCED38D10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 in the highest  </a:t>
            </a:r>
            <a:endParaRPr lang="en-US" altLang="es-US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06F2223-E551-2E68-5758-CBA765D81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 in the highest  </a:t>
            </a:r>
            <a:endParaRPr lang="en-US" altLang="es-US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94F75AB-DEC0-415E-8AA7-646E96AF5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 in the highest </a:t>
            </a:r>
            <a:endParaRPr lang="en-US" altLang="es-US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Shining in the darkness</a:t>
            </a:r>
          </a:p>
          <a:p>
            <a:pPr marL="0" indent="0" algn="ctr">
              <a:buNone/>
            </a:pPr>
            <a:r>
              <a:rPr lang="en-US" sz="6000" dirty="0"/>
              <a:t>I will follow You</a:t>
            </a:r>
          </a:p>
        </p:txBody>
      </p:sp>
    </p:spTree>
    <p:extLst>
      <p:ext uri="{BB962C8B-B14F-4D97-AF65-F5344CB8AC3E}">
        <p14:creationId xmlns:p14="http://schemas.microsoft.com/office/powerpoint/2010/main" val="8207610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29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Our Relationship </a:t>
            </a:r>
            <a:br>
              <a:rPr lang="en-US" sz="9200" b="1" dirty="0">
                <a:latin typeface="Calibri"/>
                <a:cs typeface="Calibri"/>
              </a:rPr>
            </a:br>
            <a:r>
              <a:rPr lang="en-US" sz="9200" b="1" dirty="0">
                <a:latin typeface="Calibri"/>
                <a:cs typeface="Calibri"/>
              </a:rPr>
              <a:t>with Him	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affects your relationship with God?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little children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 am writing these things to you so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may not sin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But if anyone does sin, we have an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advocate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with the Father, Jesus Christ the righteous.																  	          1 John 2:1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135431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divine power has granted to us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 things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pertain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godliness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through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knowledge of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who called us to His own glory and excellence.																  	          2 Peter 1:3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12070260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is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propitiation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our sins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not for ours only 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also for the sins of the world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	             1 John 2:2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96858254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…to all who did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receive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believed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His name, He gave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right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become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children of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  	          						                           John 1:12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88054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this we know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we have come to know Him,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we keep His commandments.														  	              1 John 2:3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2526531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Whoever says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know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” 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does not keep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commandments is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liar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the truth is not in him, 														  	  1 John 2:4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4280565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keeps His word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in Him truly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 of God is perfected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By this we may know that we are in Him.														  	 																   1 John 2:5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123534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I will trust the promise </a:t>
            </a:r>
          </a:p>
          <a:p>
            <a:pPr marL="0" indent="0" algn="ctr">
              <a:buNone/>
            </a:pPr>
            <a:r>
              <a:rPr lang="en-US" sz="6000" dirty="0"/>
              <a:t>You will carry me safe to shore</a:t>
            </a:r>
          </a:p>
        </p:txBody>
      </p:sp>
    </p:spTree>
    <p:extLst>
      <p:ext uri="{BB962C8B-B14F-4D97-AF65-F5344CB8AC3E}">
        <p14:creationId xmlns:p14="http://schemas.microsoft.com/office/powerpoint/2010/main" val="21180446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Whoever says he abides in Him ought to walk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same way in which He walked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	 					    1 John 2:6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4799501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Beloved, I am writing you no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new commandment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but an old commandment that you had from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beginning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 The old commandment is the word that you have heard.														  	 					         1 John 2:7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20201701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now I ask you, dear lady—not as though I were writing you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new commandment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but the one we have had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 the beginning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—that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love one another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	 				   2 John 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70034434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At the same time, it is a new commandment that I am writing to you, which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true in Him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you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because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darkness is passing away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true light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already shining. 														  	   					             1 John 2:8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62847970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Whoever says he is in the light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hates his brother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still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darkness. 												         1 John 2:9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40414297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loves his brother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abides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light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in him there is no cause for stumbling. 												                  1 John 2:10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30504525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Our relationship with God can be seen by how we love one another!</a:t>
            </a:r>
          </a:p>
        </p:txBody>
      </p:sp>
    </p:spTree>
    <p:extLst>
      <p:ext uri="{BB962C8B-B14F-4D97-AF65-F5344CB8AC3E}">
        <p14:creationId xmlns:p14="http://schemas.microsoft.com/office/powerpoint/2010/main" val="2932686443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whoever hates his brother is in the darkness and walks in the darkness, and does not know where he is going, because the darkness has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blinded his eyes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                 1 John 2:11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4970017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am writing to you,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little children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because your sins are forgiven for His name sake. 												                    1 John 2:12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28953682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am writing to you,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fathers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because you know Him who is from the beginning… 												                     1 John 2:13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502286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won't fear what tomorrow brings</a:t>
            </a:r>
          </a:p>
          <a:p>
            <a:pPr marL="0" indent="0" algn="ctr">
              <a:buNone/>
            </a:pPr>
            <a:r>
              <a:rPr lang="en-US" sz="6000" dirty="0"/>
              <a:t>With each morning I'll rise and sing</a:t>
            </a:r>
          </a:p>
        </p:txBody>
      </p:sp>
    </p:spTree>
    <p:extLst>
      <p:ext uri="{BB962C8B-B14F-4D97-AF65-F5344CB8AC3E}">
        <p14:creationId xmlns:p14="http://schemas.microsoft.com/office/powerpoint/2010/main" val="27564953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am writing to you,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young men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because you have overcome the evil one…															                 													      1 John 2:13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40610233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am writing to you,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children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because you know the Father. 														                 													               1 John 2:13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49103995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write to you, fathers, because you know Him who is from the beginning. I write to you,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young men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because you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strong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the word of God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abides in you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you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overcome the evil one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      1 John 2:13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10638900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How can a young man keep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way pure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? By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guarding it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according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Your Word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                   Psalm 119:9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64375978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not love the world 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things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world.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anyone loves the world,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 of the Father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not in him.														  	  										      1 John 2:15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8417432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all that is in the world—the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desires of the flesh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desires of the eyes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pride of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—is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 the Father but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 the world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	  										         1 John 2:16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79327354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world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passing away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along with its desires, but whoever does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will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God abides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forever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	     1 John 2:17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545710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adulterous people! Do you not know that friendship with the world is enmity with God? Therefore whoever wishes to be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friend of the world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makes himself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 enemy of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	                        James 4:4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6400948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your relationship with God being affected? </a:t>
            </a:r>
          </a:p>
        </p:txBody>
      </p:sp>
    </p:spTree>
    <p:extLst>
      <p:ext uri="{BB962C8B-B14F-4D97-AF65-F5344CB8AC3E}">
        <p14:creationId xmlns:p14="http://schemas.microsoft.com/office/powerpoint/2010/main" val="3825281934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426908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11823</TotalTime>
  <Words>2770</Words>
  <Application>Microsoft Macintosh PowerPoint</Application>
  <PresentationFormat>Panorámica</PresentationFormat>
  <Paragraphs>260</Paragraphs>
  <Slides>113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113</vt:i4>
      </vt:variant>
    </vt:vector>
  </HeadingPairs>
  <TitlesOfParts>
    <vt:vector size="131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Title &amp; Subtitle</vt:lpstr>
      <vt:lpstr>Bullets</vt:lpstr>
      <vt:lpstr>Office Theme</vt:lpstr>
      <vt:lpstr>Default Design</vt:lpstr>
      <vt:lpstr>1_Office Theme</vt:lpstr>
      <vt:lpstr>1_Default Design</vt:lpstr>
      <vt:lpstr>2_Default Design</vt:lpstr>
      <vt:lpstr>Presentación de PowerPoint</vt:lpstr>
      <vt:lpstr>My Lighthouse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Arms Open Wide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Our Relationship  with Him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Amazing Grace</vt:lpstr>
      <vt:lpstr>Amazing grace how sweet the sound That saved a wretch like me I once was lost, but now I'm found Was blind but now I see</vt:lpstr>
      <vt:lpstr>’Twas grace that taught  My heart to fear And grace my fears relieved How precious did that grace appear The hour I first believed!</vt:lpstr>
      <vt:lpstr>My chains are gone  I've been set free My God, My Savior  Has ransomed me</vt:lpstr>
      <vt:lpstr>And like a flood his mercy reigns Unending love, amazing grace</vt:lpstr>
      <vt:lpstr>The Lord has promised good to me His word my hope secures He will my shield and portion be As long as life endures</vt:lpstr>
      <vt:lpstr>My chains are gone  I've been set free My God, My Savior  has ransomed me</vt:lpstr>
      <vt:lpstr>And like a flood his mercy reigns Unending love, amazing grace</vt:lpstr>
      <vt:lpstr>My chains are gone  I've been set free My God, My Savior  has ransomed me</vt:lpstr>
      <vt:lpstr>And like a flood his mercy reigns Unending love, amazing grace</vt:lpstr>
      <vt:lpstr>The earth shall soon  dissolve like snow The sun forbear to shine</vt:lpstr>
      <vt:lpstr>But God, who called me here below Will be forever mine.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96</cp:revision>
  <dcterms:created xsi:type="dcterms:W3CDTF">2015-07-25T20:50:10Z</dcterms:created>
  <dcterms:modified xsi:type="dcterms:W3CDTF">2023-06-18T13:19:59Z</dcterms:modified>
</cp:coreProperties>
</file>