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37" r:id="rId4"/>
    <p:sldMasterId id="2147485749" r:id="rId5"/>
    <p:sldMasterId id="2147485797" r:id="rId6"/>
    <p:sldMasterId id="2147485809" r:id="rId7"/>
    <p:sldMasterId id="2147485821" r:id="rId8"/>
    <p:sldMasterId id="2147485833" r:id="rId9"/>
    <p:sldMasterId id="2147485845" r:id="rId10"/>
  </p:sldMasterIdLst>
  <p:notesMasterIdLst>
    <p:notesMasterId r:id="rId117"/>
  </p:notesMasterIdLst>
  <p:sldIdLst>
    <p:sldId id="359" r:id="rId11"/>
    <p:sldId id="187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1876" r:id="rId26"/>
    <p:sldId id="360" r:id="rId27"/>
    <p:sldId id="1353" r:id="rId28"/>
    <p:sldId id="1880" r:id="rId29"/>
    <p:sldId id="1881" r:id="rId30"/>
    <p:sldId id="1882" r:id="rId31"/>
    <p:sldId id="1883" r:id="rId32"/>
    <p:sldId id="1884" r:id="rId33"/>
    <p:sldId id="1885" r:id="rId34"/>
    <p:sldId id="1886" r:id="rId35"/>
    <p:sldId id="1887" r:id="rId36"/>
    <p:sldId id="1888" r:id="rId37"/>
    <p:sldId id="1889" r:id="rId38"/>
    <p:sldId id="1890" r:id="rId39"/>
    <p:sldId id="1891" r:id="rId40"/>
    <p:sldId id="287" r:id="rId41"/>
    <p:sldId id="288" r:id="rId42"/>
    <p:sldId id="1892" r:id="rId43"/>
    <p:sldId id="273" r:id="rId44"/>
    <p:sldId id="1877" r:id="rId45"/>
    <p:sldId id="271" r:id="rId46"/>
    <p:sldId id="272" r:id="rId47"/>
    <p:sldId id="274" r:id="rId48"/>
    <p:sldId id="1893" r:id="rId49"/>
    <p:sldId id="275" r:id="rId50"/>
    <p:sldId id="276" r:id="rId51"/>
    <p:sldId id="1878" r:id="rId52"/>
    <p:sldId id="281" r:id="rId53"/>
    <p:sldId id="282" r:id="rId54"/>
    <p:sldId id="278" r:id="rId55"/>
    <p:sldId id="296" r:id="rId56"/>
    <p:sldId id="279" r:id="rId57"/>
    <p:sldId id="1879" r:id="rId58"/>
    <p:sldId id="283" r:id="rId59"/>
    <p:sldId id="284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85" r:id="rId68"/>
    <p:sldId id="1873" r:id="rId69"/>
    <p:sldId id="494" r:id="rId70"/>
    <p:sldId id="1874" r:id="rId71"/>
    <p:sldId id="324" r:id="rId72"/>
    <p:sldId id="1309" r:id="rId73"/>
    <p:sldId id="1451" r:id="rId74"/>
    <p:sldId id="1515" r:id="rId75"/>
    <p:sldId id="1516" r:id="rId76"/>
    <p:sldId id="1517" r:id="rId77"/>
    <p:sldId id="1518" r:id="rId78"/>
    <p:sldId id="1519" r:id="rId79"/>
    <p:sldId id="1520" r:id="rId80"/>
    <p:sldId id="1521" r:id="rId81"/>
    <p:sldId id="1522" r:id="rId82"/>
    <p:sldId id="1523" r:id="rId83"/>
    <p:sldId id="1524" r:id="rId84"/>
    <p:sldId id="1525" r:id="rId85"/>
    <p:sldId id="1526" r:id="rId86"/>
    <p:sldId id="1527" r:id="rId87"/>
    <p:sldId id="1528" r:id="rId88"/>
    <p:sldId id="1529" r:id="rId89"/>
    <p:sldId id="1530" r:id="rId90"/>
    <p:sldId id="1531" r:id="rId91"/>
    <p:sldId id="1532" r:id="rId92"/>
    <p:sldId id="1453" r:id="rId93"/>
    <p:sldId id="1533" r:id="rId94"/>
    <p:sldId id="1534" r:id="rId95"/>
    <p:sldId id="1494" r:id="rId96"/>
    <p:sldId id="280" r:id="rId97"/>
    <p:sldId id="901" r:id="rId98"/>
    <p:sldId id="902" r:id="rId99"/>
    <p:sldId id="903" r:id="rId100"/>
    <p:sldId id="904" r:id="rId101"/>
    <p:sldId id="912" r:id="rId102"/>
    <p:sldId id="905" r:id="rId103"/>
    <p:sldId id="906" r:id="rId104"/>
    <p:sldId id="913" r:id="rId105"/>
    <p:sldId id="914" r:id="rId106"/>
    <p:sldId id="915" r:id="rId107"/>
    <p:sldId id="907" r:id="rId108"/>
    <p:sldId id="908" r:id="rId109"/>
    <p:sldId id="909" r:id="rId110"/>
    <p:sldId id="910" r:id="rId111"/>
    <p:sldId id="916" r:id="rId112"/>
    <p:sldId id="917" r:id="rId113"/>
    <p:sldId id="918" r:id="rId114"/>
    <p:sldId id="911" r:id="rId115"/>
    <p:sldId id="43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presProps" Target="presProps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viewProps" Target="viewProps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3/6/23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9362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12387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27578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83387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5956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3402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6777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78798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40024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3775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6570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42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2116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25656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491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4785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72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425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8985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9062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8236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07841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760AF-0C83-B815-1E80-923F26DB9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96837-8674-5F9E-5EF2-D6652F320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379A8-C430-3E56-AE17-8530E018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14138-7D28-9345-BA17-80C0F4ED6B9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76574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C4ABD-F954-9F17-586D-CA6DCADC0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4A9CA-0FB4-595D-E511-A5F63882D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10093E-08D7-F634-AAF8-5494DA8D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8F69-E527-0043-98BE-3D378042B3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25496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32C39-2948-7F06-4575-6D3BCDAFD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6A057-0255-8631-0DD1-0A0237789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037A8-A831-705B-34AD-F3C269BF4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05AC-223D-9A44-98F3-78E306D1AA7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19492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29162-55D4-70D4-D4B7-EF9F94BCC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1F4A3-63E4-19D7-2F2A-CA59B93D0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6D4A3-BAF8-06B5-DD1E-5F66F0218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92A37-B203-F64F-BDEA-5297ABAD3F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31100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2A89A-B5A5-7D5B-548B-F16ABA460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A32ED3-814F-53C2-9C43-E93FA1045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2F9CBE-5BC6-ECD7-5DCB-A12D3E298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E2A49-C56A-694E-A4F8-7DC0641D18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0372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2436DF-54FF-A9DC-9124-A37889F42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737035-290D-7DDE-F521-C3E5E8238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B7A90-689D-2CD1-3378-B225CD141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F7B9-BA2F-0342-B9E1-B9FFFE14D9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8192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48B75-85F0-9483-C634-1BE237A1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31088-BE76-2138-739B-584515947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47CB3-00D4-D2E2-AF79-D49B4024D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260A-5AA3-0B43-9B8E-169F744D85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64013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8C58C-CF75-40DE-6EF7-C05BD98E8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51CCA-1CA3-3B7B-8EF0-A418AD83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41C98-75BF-9ED0-21BD-CB1402390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5B6D-F9D9-BA4C-882A-D24FC40ED1A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3484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FA44D-8C88-59C0-A94F-15E4751B4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534D0-A8F0-28DF-C53C-FA0E780B9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FA048-124B-D979-2120-DDDE01305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53DA-4805-7348-BCDB-DB58430C718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7040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208D9-0541-C74D-F79D-1BC8F511A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85EDA-D2AF-29F8-C6D2-30E62403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8A530-CC62-5247-1267-3EFD489F5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30345-1A6C-284E-A6B6-7348696C343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9500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2BF0A-FBED-F75B-A8CA-61FCBC608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9DDF7-45AB-DBC8-0FB0-E24A6AD8B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C97DF-19CA-D1FD-AF3C-348A33FB6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06208-C192-0B4E-AEED-543D2A0F26A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60012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2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9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2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52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01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8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60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81EB-FF44-4839-AD04-07BA73C2A9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A3742-465E-43F1-B39B-55FFF563EF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8915A-D618-4F5A-8C52-2D2918F8835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8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474C8-B3DF-472D-90F5-35E12D1B351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9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05FB2-C8B8-484C-AA84-E08B98A965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8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AAFD-4412-40D8-A6CB-DCCD4B60DC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2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63012-D6DE-47EB-A6D5-9C7254F702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19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3D88-530E-4677-B04E-DABFE36937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6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0F281-B580-4134-B789-E91987167CA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3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4A8FF-3390-4516-83F4-D0C1D9B2AA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9959-DE26-454E-8CC7-58C94166F10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93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7204-ED90-40D0-B4D8-63921DEBB60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C0217-2A30-4FCA-8938-1DFAE63B67C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40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A9806-96FA-4045-A9A4-C0D40AC02FA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79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4F07-2DB2-4B66-88AF-03F8CAC2A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8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C5CDA-19D6-4693-AF18-A6C4E67C774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58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A3583-AC21-4FF2-8A74-CA57185A664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07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4F72-8EE2-4F21-BE17-E73F4EC82E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88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B54CD-2CC8-4439-B96B-BB082946FE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296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D9BE-6E5C-4CF8-991B-12BE078B1B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954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A3CC-47D9-4445-810D-18A7FA8CE3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62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97FB-77E7-4CD6-A728-52CA3435D4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32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3/6/23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406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1BAFA-E58A-73FA-AD84-AAB3BEED4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59ABF8-4E7D-0026-69EA-24558C05A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8424BB-0AA5-1184-87A4-E19C6104E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62FF4F-E502-F427-588F-2E635ED845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A3E399-94F7-9AF5-720A-EE38A1B651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8B4B4B0A-FCD1-EB4A-BA1C-37D8A52D15F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603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2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1B3F5F9-8BD8-4619-B8D1-394C672342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2" r:id="rId1"/>
    <p:sldLayoutId id="2147485823" r:id="rId2"/>
    <p:sldLayoutId id="2147485824" r:id="rId3"/>
    <p:sldLayoutId id="2147485825" r:id="rId4"/>
    <p:sldLayoutId id="2147485826" r:id="rId5"/>
    <p:sldLayoutId id="2147485827" r:id="rId6"/>
    <p:sldLayoutId id="2147485828" r:id="rId7"/>
    <p:sldLayoutId id="2147485829" r:id="rId8"/>
    <p:sldLayoutId id="2147485830" r:id="rId9"/>
    <p:sldLayoutId id="2147485831" r:id="rId10"/>
    <p:sldLayoutId id="21474858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F949935F-6926-4B7E-83FA-CA3A260B27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4" r:id="rId1"/>
    <p:sldLayoutId id="2147485835" r:id="rId2"/>
    <p:sldLayoutId id="2147485836" r:id="rId3"/>
    <p:sldLayoutId id="2147485837" r:id="rId4"/>
    <p:sldLayoutId id="2147485838" r:id="rId5"/>
    <p:sldLayoutId id="2147485839" r:id="rId6"/>
    <p:sldLayoutId id="2147485840" r:id="rId7"/>
    <p:sldLayoutId id="2147485841" r:id="rId8"/>
    <p:sldLayoutId id="2147485842" r:id="rId9"/>
    <p:sldLayoutId id="2147485843" r:id="rId10"/>
    <p:sldLayoutId id="214748584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My fears were drowned 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2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84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You drowned my fears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82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 will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0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</a:rPr>
              <a:t>All I Have is Christ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O Come To The Altar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I have is Christ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Jesus is my life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once was lost in darkest night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Yet thought I knew the way.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sin that promised joy and life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Had led me to the grave.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had no hope that You would own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rebel to Your will.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if You had not loved me first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would refuse You still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But as I ran my hell-bound race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Indifferent to the cost.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looked upon my helpless state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led me to the cross.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 beheld God's love displayed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suffered in my place.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bore the wrath reserved for me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Now all I know is grace.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I have is Christ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Jesus is my life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Now, Lord, I would be Yours alone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live so all might see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strength to follow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Your commands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Could never come from me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Oh Father, use my ransomed life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any way You choose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Oh Father, use my ransomed life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any way You choose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you hurting and broken within?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your sin?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is 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let my song forever be 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only boast is You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I have is Christ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Jesus is my life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I have is Christ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Hallelujah!</a:t>
            </a:r>
            <a:b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SV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Jesus is my life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</a:rPr>
              <a:t>Another In The Fire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There's a grace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When the heart is under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Another way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When the walls are closing 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when I look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 the space between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Where I used to be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this reckoning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know I will never be alone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Standing next to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waters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Holding back the seas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should I ever need reminding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how I've been set free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 cross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That bears the burden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05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Where another died for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another in the fire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0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you come to the end of yourself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you thirst for a drink from the well?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my debt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Left for dead beneath the waters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I'm no longer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slave to my sin anymore</a:t>
            </a:r>
          </a:p>
        </p:txBody>
      </p:sp>
    </p:spTree>
    <p:extLst>
      <p:ext uri="{BB962C8B-B14F-4D97-AF65-F5344CB8AC3E}">
        <p14:creationId xmlns:p14="http://schemas.microsoft.com/office/powerpoint/2010/main" val="3378595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should I fall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space between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remains of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this reckoning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Either way I won't bow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the things of this world</a:t>
            </a:r>
          </a:p>
        </p:txBody>
      </p:sp>
    </p:spTree>
    <p:extLst>
      <p:ext uri="{BB962C8B-B14F-4D97-AF65-F5344CB8AC3E}">
        <p14:creationId xmlns:p14="http://schemas.microsoft.com/office/powerpoint/2010/main" val="2798500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 know I will never be alone</a:t>
            </a:r>
          </a:p>
        </p:txBody>
      </p:sp>
    </p:spTree>
    <p:extLst>
      <p:ext uri="{BB962C8B-B14F-4D97-AF65-F5344CB8AC3E}">
        <p14:creationId xmlns:p14="http://schemas.microsoft.com/office/powerpoint/2010/main" val="266936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Standing next to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waters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Holding back the seas</a:t>
            </a:r>
          </a:p>
        </p:txBody>
      </p:sp>
    </p:spTree>
    <p:extLst>
      <p:ext uri="{BB962C8B-B14F-4D97-AF65-F5344CB8AC3E}">
        <p14:creationId xmlns:p14="http://schemas.microsoft.com/office/powerpoint/2010/main" val="412847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should I ever need reminding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power set free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 grave that holds no body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now that power lives in me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929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another in the fire</a:t>
            </a:r>
          </a:p>
        </p:txBody>
      </p:sp>
    </p:spTree>
    <p:extLst>
      <p:ext uri="{BB962C8B-B14F-4D97-AF65-F5344CB8AC3E}">
        <p14:creationId xmlns:p14="http://schemas.microsoft.com/office/powerpoint/2010/main" val="4239085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E26F2-63AE-0E47-B711-D818D3ED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3647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 can see the light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darkness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darkness bows to Him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can hear the roar in the heavens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space between wears thin</a:t>
            </a:r>
          </a:p>
        </p:txBody>
      </p:sp>
    </p:spTree>
    <p:extLst>
      <p:ext uri="{BB962C8B-B14F-4D97-AF65-F5344CB8AC3E}">
        <p14:creationId xmlns:p14="http://schemas.microsoft.com/office/powerpoint/2010/main" val="2230160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can feel the ground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Shake beneath us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prison walls cave in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Nothing stands between us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Nothing stands between us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982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no other name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But the name that is Jesus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 who was and still is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will be through it all</a:t>
            </a:r>
          </a:p>
        </p:txBody>
      </p:sp>
    </p:spTree>
    <p:extLst>
      <p:ext uri="{BB962C8B-B14F-4D97-AF65-F5344CB8AC3E}">
        <p14:creationId xmlns:p14="http://schemas.microsoft.com/office/powerpoint/2010/main" val="85312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 come what may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space between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the things unseen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this reckoning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 know I will never be alone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 know I will never be alone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61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Standing next to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waters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Holding back the seas</a:t>
            </a:r>
          </a:p>
        </p:txBody>
      </p:sp>
    </p:spTree>
    <p:extLst>
      <p:ext uri="{BB962C8B-B14F-4D97-AF65-F5344CB8AC3E}">
        <p14:creationId xmlns:p14="http://schemas.microsoft.com/office/powerpoint/2010/main" val="2701975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should I ever need reminding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good You’ve been to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I’ll count the joy come every battle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Cause I know that’s where You’ll be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466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I can see the light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darkness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darkness bows to Him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can hear the roar in the heavens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space between wears thin</a:t>
            </a:r>
          </a:p>
        </p:txBody>
      </p:sp>
    </p:spTree>
    <p:extLst>
      <p:ext uri="{BB962C8B-B14F-4D97-AF65-F5344CB8AC3E}">
        <p14:creationId xmlns:p14="http://schemas.microsoft.com/office/powerpoint/2010/main" val="1936151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can feel the ground 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Shake beneath us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prison walls cave in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Nothing stands between us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Nothing stands between us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07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fire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Standing next to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was another in the waters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Holding back the seas</a:t>
            </a:r>
          </a:p>
        </p:txBody>
      </p:sp>
    </p:spTree>
    <p:extLst>
      <p:ext uri="{BB962C8B-B14F-4D97-AF65-F5344CB8AC3E}">
        <p14:creationId xmlns:p14="http://schemas.microsoft.com/office/powerpoint/2010/main" val="3644776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should I ever need reminding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good You’ve been to me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I’ll count the joy come every battle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Cause I know that’s where You’ll be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17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I’ll count the joy come every battle</a:t>
            </a:r>
            <a:b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Cause I know that’s where You’ll be</a:t>
            </a:r>
            <a:endParaRPr lang="es-SV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72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Leave behind your regrets </a:t>
            </a:r>
          </a:p>
          <a:p>
            <a:pPr marL="0" indent="0" algn="ctr">
              <a:buNone/>
            </a:pPr>
            <a:r>
              <a:rPr lang="en-US" dirty="0"/>
              <a:t>And mistakes</a:t>
            </a:r>
            <a:br>
              <a:rPr lang="en-US" dirty="0"/>
            </a:br>
            <a:r>
              <a:rPr lang="en-US" dirty="0"/>
              <a:t>Come today there’s no reason to wait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7226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The Resurrection and Then…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are you waiting for? 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after the Sabbath, toward the dawn 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first day of the week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Mary Magdalene and the other Mary went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 the tomb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          														             Matt. 28:1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behold, there was a great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earthquake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angel of the Lord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descended from heaven and came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rolled back the stone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sat on 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          														    Matt. 28:2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appearance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 like lightning, and his clothing white as snow. And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him the guards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trembled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became like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dead 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          														            Matt. 28:3-4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597722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the angel said to the women, “Do not be afraid, for I know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seek Jesus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was crucified.																  	          														          Matt. 28:5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8521591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not here,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has risen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said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see the place where He lay.																  	          														            					     Matt. 28:6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9073416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go quickly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tell His disciples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He has risen from the dead, and behold, He is going before you to Galilee; there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will see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See, I have told you.”																  	       Matt. 28:7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97224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Bring your sorrows </a:t>
            </a:r>
          </a:p>
          <a:p>
            <a:pPr marL="0" indent="0" algn="ctr">
              <a:buNone/>
            </a:pPr>
            <a:r>
              <a:rPr lang="en-US" dirty="0"/>
              <a:t>And trade them for joy</a:t>
            </a:r>
            <a:br>
              <a:rPr lang="en-US" dirty="0"/>
            </a:br>
            <a:r>
              <a:rPr lang="en-US" dirty="0"/>
              <a:t>From the ashes a new life is born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they departed quickly from the tomb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 joy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ran to tell His disciples. 																  	      Matt. 28:8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493603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met them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said, “Greetings!” And they came up and took hold of His feet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worshiped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  	       Matt. 28:9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360959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Jesus said to them, “Do not be afraid;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 and tell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 brothers to go to Galilee, and there they will see Me.” 																  	                         Matt. 28:10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583060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While they were going, 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some of the guard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went into the city and told the chief priests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had taken place. 																  	         Matt. 28:11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2030606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when they had assembled with the elders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taken counsel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they gave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sufficient sum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money to the soldiers… 																  	         Matt. 28:12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8518343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said, “Tell people, ‘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disciples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came by night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stole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away while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were asleep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.’																  	         Matt. 28:13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3216457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this comes to the governor’s ears,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will satisfy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him and keep you out of trouble.”																  	         Matt. 28:14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847440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they took the money and did as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were directed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story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been spread among the Jews to this day.																  	                  Matt. 28:15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038694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the eleven disciples went to Galilee, to the mountain to which Jesus had directed them.  And when they saw Him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worshiped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some doubted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      Matt. 28:16-17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108337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Jesus came and said to them,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authority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heaven and on earth has been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given to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Matt. 28:18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29986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therefore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make disciples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nations,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baptizing them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name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Father and of the Son and of the Holy Spirit, 																     	Matt. 28:19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3483321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teaching them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observe all that I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commanded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 																     	Matt. 28:20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148540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with you always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end of the age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		     	Matt. 28:20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5641507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scoffers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will come in the last days with scoffing, following their own sinful desires. 											                     2 Peter 3:3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743280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will say,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Where is the promise of His coming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 For ever since the fathers fell asleep,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things are continuing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as they were from the beginning of creation.”											                2 Peter 3:4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0650244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Lord is not slow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fulfill His promise as some count slowness, but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patient toward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wishing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should perish, but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should reach repentance.											                2 Peter 3:9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591316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is waiting…! </a:t>
            </a:r>
          </a:p>
        </p:txBody>
      </p:sp>
    </p:spTree>
    <p:extLst>
      <p:ext uri="{BB962C8B-B14F-4D97-AF65-F5344CB8AC3E}">
        <p14:creationId xmlns:p14="http://schemas.microsoft.com/office/powerpoint/2010/main" val="382528193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unravel me</a:t>
            </a:r>
          </a:p>
          <a:p>
            <a:pPr marL="0" indent="0" algn="ctr">
              <a:buNone/>
            </a:pPr>
            <a:r>
              <a:rPr lang="en-US" sz="6250" dirty="0"/>
              <a:t>With a melody</a:t>
            </a:r>
            <a:br>
              <a:rPr lang="en-US" sz="6250" dirty="0"/>
            </a:br>
            <a:r>
              <a:rPr lang="en-US" sz="6250" dirty="0"/>
              <a:t>You surround me with a song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Of deliverance</a:t>
            </a:r>
          </a:p>
          <a:p>
            <a:pPr marL="0" indent="0" algn="ctr">
              <a:buNone/>
            </a:pPr>
            <a:r>
              <a:rPr lang="en-US" sz="6250" dirty="0"/>
              <a:t>From my enemies</a:t>
            </a:r>
            <a:br>
              <a:rPr lang="en-US" sz="6250" dirty="0"/>
            </a:br>
            <a:r>
              <a:rPr lang="en-US" sz="6250" dirty="0"/>
              <a:t>Till all my fears have gone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91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27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From my mothers womb</a:t>
            </a:r>
            <a:br>
              <a:rPr lang="en-US" sz="6250" dirty="0"/>
            </a:br>
            <a:r>
              <a:rPr lang="en-US" sz="6250" dirty="0"/>
              <a:t>You have chosen me</a:t>
            </a:r>
            <a:br>
              <a:rPr lang="en-US" sz="6250" dirty="0"/>
            </a:br>
            <a:r>
              <a:rPr lang="en-US" sz="6250" dirty="0"/>
              <a:t>Love has called my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I've been born again</a:t>
            </a:r>
          </a:p>
          <a:p>
            <a:pPr marL="0" indent="0" algn="ctr">
              <a:buNone/>
            </a:pPr>
            <a:r>
              <a:rPr lang="en-US" sz="6250" dirty="0"/>
              <a:t>Into a family</a:t>
            </a:r>
            <a:br>
              <a:rPr lang="en-US" sz="6250" dirty="0"/>
            </a:br>
            <a:r>
              <a:rPr lang="en-US" sz="6250" dirty="0"/>
              <a:t>Your blood flows through my veins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26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33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03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the arms of the father</a:t>
            </a:r>
            <a:br>
              <a:rPr lang="en-US" sz="6250" dirty="0"/>
            </a:b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songs of deliverance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38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We've been liberated</a:t>
            </a:r>
            <a:br>
              <a:rPr lang="en-US" sz="6250" dirty="0"/>
            </a:br>
            <a:r>
              <a:rPr lang="en-US" sz="6250" dirty="0"/>
              <a:t>From our bondage</a:t>
            </a:r>
            <a:br>
              <a:rPr lang="en-US" sz="6250" dirty="0"/>
            </a:br>
            <a:r>
              <a:rPr lang="en-US" sz="6250" dirty="0"/>
              <a:t>We're the sons and the daughters</a:t>
            </a:r>
            <a:br>
              <a:rPr lang="en-US" sz="6250" dirty="0"/>
            </a:br>
            <a:r>
              <a:rPr lang="en-US" sz="6250" dirty="0"/>
              <a:t>Let us sing our freedom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1967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11699</TotalTime>
  <Words>2836</Words>
  <Application>Microsoft Macintosh PowerPoint</Application>
  <PresentationFormat>Panorámica</PresentationFormat>
  <Paragraphs>170</Paragraphs>
  <Slides>106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106</vt:i4>
      </vt:variant>
    </vt:vector>
  </HeadingPairs>
  <TitlesOfParts>
    <vt:vector size="123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Bullets</vt:lpstr>
      <vt:lpstr>2_Default Design</vt:lpstr>
      <vt:lpstr>5_Default Design</vt:lpstr>
      <vt:lpstr>1_Office Theme</vt:lpstr>
      <vt:lpstr>Default Design</vt:lpstr>
      <vt:lpstr>1_Default Design</vt:lpstr>
      <vt:lpstr>Title &amp; Subtitle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All I Have is Christ</vt:lpstr>
      <vt:lpstr>Hallelujah! All I have is Christ Hallelujah! Jesus is my life</vt:lpstr>
      <vt:lpstr>I once was lost in darkest night  Yet thought I knew the way. The sin that promised joy and life  Had led me to the grave. </vt:lpstr>
      <vt:lpstr>I had no hope that You would own  A rebel to Your will. And if You had not loved me first  I would refuse You still. </vt:lpstr>
      <vt:lpstr>But as I ran my hell-bound race Indifferent to the cost. You looked upon my helpless state And led me to the cross. </vt:lpstr>
      <vt:lpstr>And I beheld God's love displayed  You suffered in my place. You bore the wrath reserved for me Now all I know is grace. </vt:lpstr>
      <vt:lpstr>Hallelujah! All I have is Christ Hallelujah! Jesus is my life </vt:lpstr>
      <vt:lpstr>Now, Lord, I would be Yours alone  And live so all might see</vt:lpstr>
      <vt:lpstr>The strength to follow  Your commands  Could never come from me </vt:lpstr>
      <vt:lpstr>Oh Father, use my ransomed life  In any way You choose</vt:lpstr>
      <vt:lpstr>Oh Father, use my ransomed life  In any way You choose</vt:lpstr>
      <vt:lpstr>And let my song forever be  My only boast is You </vt:lpstr>
      <vt:lpstr>Hallelujah! All I have is Christ Hallelujah! Jesus is my life </vt:lpstr>
      <vt:lpstr>Hallelujah! All I have is Christ Hallelujah! Jesus is my life </vt:lpstr>
      <vt:lpstr>Presentación de PowerPoint</vt:lpstr>
      <vt:lpstr>Another In The Fire</vt:lpstr>
      <vt:lpstr>There's a grace When the heart is under fire Another way  When the walls are closing in</vt:lpstr>
      <vt:lpstr>And when I look  At the space between Where I used to be  And this reckoning I know I will never be alone</vt:lpstr>
      <vt:lpstr>There was another in the fire Standing next to me There was another in the waters Holding back the seas</vt:lpstr>
      <vt:lpstr>And should I ever need reminding Of how I've been set free There is a cross  That bears the burden</vt:lpstr>
      <vt:lpstr>Where another died for me There is another in the fire</vt:lpstr>
      <vt:lpstr>All my debt  Left for dead beneath the waters I'm no longer  A slave to my sin anymore</vt:lpstr>
      <vt:lpstr>And should I fall  In the space between What remains of me And this reckoning Either way I won't bow To the things of this world</vt:lpstr>
      <vt:lpstr>And I know I will never be alone</vt:lpstr>
      <vt:lpstr>There was another in the fire Standing next to me There was another in the waters Holding back the seas</vt:lpstr>
      <vt:lpstr>And should I ever need reminding What power set free There is a grave that holds no body And now that power lives in me</vt:lpstr>
      <vt:lpstr>There is another in the fire There is another in the fire There is another in the fire There is another in the fire</vt:lpstr>
      <vt:lpstr>Presentación de PowerPoint</vt:lpstr>
      <vt:lpstr>And I can see the light In the darkness As the darkness bows to Him I can hear the roar in the heavens As the space between wears thin</vt:lpstr>
      <vt:lpstr>I can feel the ground  Shake beneath us As the prison walls cave in Nothing stands between us Nothing stands between us</vt:lpstr>
      <vt:lpstr>There is no other name But the name that is Jesus He who was and still is And will be through it all</vt:lpstr>
      <vt:lpstr>So come what may  In the space between All the things unseen And this reckoning And I know I will never be alone And I know I will never be alone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And I can see the light  In the darkness As the darkness bows to Him I can hear the roar in the heavens As the space between wears thin</vt:lpstr>
      <vt:lpstr>I can feel the ground  Shake beneath us As the prison walls cave in Nothing stands between us Nothing stands between us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I’ll count the joy come every battle Cause I know that’s where You’ll be</vt:lpstr>
      <vt:lpstr>Presentación de PowerPoint</vt:lpstr>
      <vt:lpstr>Presentación de PowerPoint</vt:lpstr>
      <vt:lpstr>Presentación de PowerPoint</vt:lpstr>
      <vt:lpstr>Presentación de PowerPoint</vt:lpstr>
      <vt:lpstr>The Resurrection and Then…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93</cp:revision>
  <dcterms:created xsi:type="dcterms:W3CDTF">2015-07-25T20:50:10Z</dcterms:created>
  <dcterms:modified xsi:type="dcterms:W3CDTF">2023-06-03T17:40:45Z</dcterms:modified>
</cp:coreProperties>
</file>