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5821" r:id="rId5"/>
    <p:sldMasterId id="2147485845" r:id="rId6"/>
    <p:sldMasterId id="2147485857" r:id="rId7"/>
    <p:sldMasterId id="2147485869" r:id="rId8"/>
  </p:sldMasterIdLst>
  <p:notesMasterIdLst>
    <p:notesMasterId r:id="rId113"/>
  </p:notesMasterIdLst>
  <p:sldIdLst>
    <p:sldId id="359" r:id="rId9"/>
    <p:sldId id="475" r:id="rId10"/>
    <p:sldId id="476" r:id="rId11"/>
    <p:sldId id="477" r:id="rId12"/>
    <p:sldId id="478" r:id="rId13"/>
    <p:sldId id="480" r:id="rId14"/>
    <p:sldId id="481" r:id="rId15"/>
    <p:sldId id="482" r:id="rId16"/>
    <p:sldId id="484" r:id="rId17"/>
    <p:sldId id="483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  <p:sldId id="499" r:id="rId33"/>
    <p:sldId id="479" r:id="rId34"/>
    <p:sldId id="1895" r:id="rId35"/>
    <p:sldId id="1896" r:id="rId36"/>
    <p:sldId id="1897" r:id="rId37"/>
    <p:sldId id="1898" r:id="rId38"/>
    <p:sldId id="1899" r:id="rId39"/>
    <p:sldId id="1900" r:id="rId40"/>
    <p:sldId id="1901" r:id="rId41"/>
    <p:sldId id="1902" r:id="rId42"/>
    <p:sldId id="1903" r:id="rId43"/>
    <p:sldId id="269" r:id="rId44"/>
    <p:sldId id="1904" r:id="rId45"/>
    <p:sldId id="268" r:id="rId46"/>
    <p:sldId id="1876" r:id="rId47"/>
    <p:sldId id="360" r:id="rId48"/>
    <p:sldId id="1353" r:id="rId49"/>
    <p:sldId id="315" r:id="rId50"/>
    <p:sldId id="270" r:id="rId51"/>
    <p:sldId id="282" r:id="rId52"/>
    <p:sldId id="317" r:id="rId53"/>
    <p:sldId id="318" r:id="rId54"/>
    <p:sldId id="272" r:id="rId55"/>
    <p:sldId id="319" r:id="rId56"/>
    <p:sldId id="320" r:id="rId57"/>
    <p:sldId id="321" r:id="rId58"/>
    <p:sldId id="281" r:id="rId59"/>
    <p:sldId id="322" r:id="rId60"/>
    <p:sldId id="323" r:id="rId61"/>
    <p:sldId id="316" r:id="rId62"/>
    <p:sldId id="970" r:id="rId63"/>
    <p:sldId id="971" r:id="rId64"/>
    <p:sldId id="973" r:id="rId65"/>
    <p:sldId id="974" r:id="rId66"/>
    <p:sldId id="975" r:id="rId67"/>
    <p:sldId id="976" r:id="rId68"/>
    <p:sldId id="977" r:id="rId69"/>
    <p:sldId id="978" r:id="rId70"/>
    <p:sldId id="979" r:id="rId71"/>
    <p:sldId id="980" r:id="rId72"/>
    <p:sldId id="981" r:id="rId73"/>
    <p:sldId id="982" r:id="rId74"/>
    <p:sldId id="983" r:id="rId75"/>
    <p:sldId id="972" r:id="rId76"/>
    <p:sldId id="285" r:id="rId77"/>
    <p:sldId id="1873" r:id="rId78"/>
    <p:sldId id="434" r:id="rId79"/>
    <p:sldId id="324" r:id="rId80"/>
    <p:sldId id="1309" r:id="rId81"/>
    <p:sldId id="1451" r:id="rId82"/>
    <p:sldId id="1535" r:id="rId83"/>
    <p:sldId id="1515" r:id="rId84"/>
    <p:sldId id="1536" r:id="rId85"/>
    <p:sldId id="1539" r:id="rId86"/>
    <p:sldId id="1537" r:id="rId87"/>
    <p:sldId id="1538" r:id="rId88"/>
    <p:sldId id="1540" r:id="rId89"/>
    <p:sldId id="1541" r:id="rId90"/>
    <p:sldId id="1546" r:id="rId91"/>
    <p:sldId id="1542" r:id="rId92"/>
    <p:sldId id="1543" r:id="rId93"/>
    <p:sldId id="1544" r:id="rId94"/>
    <p:sldId id="1545" r:id="rId95"/>
    <p:sldId id="1516" r:id="rId96"/>
    <p:sldId id="1517" r:id="rId97"/>
    <p:sldId id="1494" r:id="rId98"/>
    <p:sldId id="1894" r:id="rId99"/>
    <p:sldId id="257" r:id="rId100"/>
    <p:sldId id="258" r:id="rId101"/>
    <p:sldId id="259" r:id="rId102"/>
    <p:sldId id="260" r:id="rId103"/>
    <p:sldId id="261" r:id="rId104"/>
    <p:sldId id="262" r:id="rId105"/>
    <p:sldId id="263" r:id="rId106"/>
    <p:sldId id="264" r:id="rId107"/>
    <p:sldId id="265" r:id="rId108"/>
    <p:sldId id="266" r:id="rId109"/>
    <p:sldId id="267" r:id="rId110"/>
    <p:sldId id="911" r:id="rId111"/>
    <p:sldId id="436" r:id="rId1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3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tableStyles" Target="tableStyles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notesMaster" Target="notesMasters/notesMaster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viewProps" Target="viewProp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10/6/23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081EB-FF44-4839-AD04-07BA73C2A9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94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A3742-465E-43F1-B39B-55FFF563EF7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8915A-D618-4F5A-8C52-2D2918F8835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78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474C8-B3DF-472D-90F5-35E12D1B351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29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05FB2-C8B8-484C-AA84-E08B98A965C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7AAFD-4412-40D8-A6CB-DCCD4B60DC9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82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63012-D6DE-47EB-A6D5-9C7254F702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81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D3D88-530E-4677-B04E-DABFE36937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6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0F281-B580-4134-B789-E91987167CA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33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4A8FF-3390-4516-83F4-D0C1D9B2AAF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5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F9959-DE26-454E-8CC7-58C94166F10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9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00517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0400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16945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9786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653410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310540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40156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99612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79993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79548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430613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46760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43344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8962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85601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56705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98062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5520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51770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84141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09791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56838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747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4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397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067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596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150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885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627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023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92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D1B3F5F9-8BD8-4619-B8D1-394C6723427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2" r:id="rId1"/>
    <p:sldLayoutId id="2147485823" r:id="rId2"/>
    <p:sldLayoutId id="2147485824" r:id="rId3"/>
    <p:sldLayoutId id="2147485825" r:id="rId4"/>
    <p:sldLayoutId id="2147485826" r:id="rId5"/>
    <p:sldLayoutId id="2147485827" r:id="rId6"/>
    <p:sldLayoutId id="2147485828" r:id="rId7"/>
    <p:sldLayoutId id="2147485829" r:id="rId8"/>
    <p:sldLayoutId id="2147485830" r:id="rId9"/>
    <p:sldLayoutId id="2147485831" r:id="rId10"/>
    <p:sldLayoutId id="214748583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5298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46" r:id="rId1"/>
    <p:sldLayoutId id="2147485847" r:id="rId2"/>
    <p:sldLayoutId id="2147485848" r:id="rId3"/>
    <p:sldLayoutId id="2147485849" r:id="rId4"/>
    <p:sldLayoutId id="2147485850" r:id="rId5"/>
    <p:sldLayoutId id="2147485851" r:id="rId6"/>
    <p:sldLayoutId id="2147485852" r:id="rId7"/>
    <p:sldLayoutId id="2147485853" r:id="rId8"/>
    <p:sldLayoutId id="2147485854" r:id="rId9"/>
    <p:sldLayoutId id="2147485855" r:id="rId10"/>
    <p:sldLayoutId id="214748585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0639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  <p:sldLayoutId id="2147485864" r:id="rId7"/>
    <p:sldLayoutId id="2147485865" r:id="rId8"/>
    <p:sldLayoutId id="2147485866" r:id="rId9"/>
    <p:sldLayoutId id="2147485867" r:id="rId10"/>
    <p:sldLayoutId id="214748586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93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870" r:id="rId1"/>
    <p:sldLayoutId id="2147485871" r:id="rId2"/>
    <p:sldLayoutId id="2147485872" r:id="rId3"/>
    <p:sldLayoutId id="2147485873" r:id="rId4"/>
    <p:sldLayoutId id="2147485874" r:id="rId5"/>
    <p:sldLayoutId id="2147485875" r:id="rId6"/>
    <p:sldLayoutId id="2147485876" r:id="rId7"/>
    <p:sldLayoutId id="2147485877" r:id="rId8"/>
    <p:sldLayoutId id="2147485878" r:id="rId9"/>
    <p:sldLayoutId id="2147485879" r:id="rId10"/>
    <p:sldLayoutId id="2147485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s-US" sz="6250" dirty="0" err="1"/>
              <a:t>When</a:t>
            </a:r>
            <a:r>
              <a:rPr lang="es-US" sz="6250" dirty="0"/>
              <a:t> I </a:t>
            </a:r>
            <a:r>
              <a:rPr lang="es-US" sz="6250" dirty="0" err="1"/>
              <a:t>was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foe</a:t>
            </a:r>
            <a:endParaRPr lang="es-US" sz="6250" dirty="0"/>
          </a:p>
          <a:p>
            <a:pPr marL="0" indent="0" algn="ctr" latinLnBrk="1">
              <a:buNone/>
            </a:pPr>
            <a:r>
              <a:rPr lang="es-US" sz="6250" dirty="0" err="1"/>
              <a:t>Still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</a:t>
            </a:r>
            <a:r>
              <a:rPr lang="es-US" sz="6250" dirty="0" err="1"/>
              <a:t>fought</a:t>
            </a:r>
            <a:r>
              <a:rPr lang="es-US" sz="6250" dirty="0"/>
              <a:t> </a:t>
            </a:r>
            <a:r>
              <a:rPr lang="es-US" sz="6250" dirty="0" err="1"/>
              <a:t>for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been</a:t>
            </a:r>
            <a:r>
              <a:rPr lang="es-US" sz="6250" dirty="0"/>
              <a:t> so, so </a:t>
            </a:r>
            <a:r>
              <a:rPr lang="es-US" sz="6250" dirty="0" err="1"/>
              <a:t>good</a:t>
            </a:r>
            <a:r>
              <a:rPr lang="es-US" sz="6250" dirty="0"/>
              <a:t> to me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1605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7169918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my Father's house</a:t>
            </a:r>
            <a:br>
              <a:rPr lang="en-US" sz="6000" dirty="0"/>
            </a:br>
            <a:r>
              <a:rPr lang="en-US" sz="6000" dirty="0"/>
              <a:t>There's a place for me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0245317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1564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4269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s-US" sz="6250" dirty="0" err="1"/>
              <a:t>When</a:t>
            </a:r>
            <a:r>
              <a:rPr lang="es-US" sz="6250" dirty="0"/>
              <a:t> I </a:t>
            </a:r>
            <a:r>
              <a:rPr lang="es-US" sz="6250" dirty="0" err="1"/>
              <a:t>felt</a:t>
            </a:r>
            <a:r>
              <a:rPr lang="es-US" sz="6250" dirty="0"/>
              <a:t> no </a:t>
            </a:r>
            <a:r>
              <a:rPr lang="es-US" sz="6250" dirty="0" err="1"/>
              <a:t>worth</a:t>
            </a:r>
            <a:endParaRPr lang="es-US" sz="6250" dirty="0"/>
          </a:p>
          <a:p>
            <a:pPr marL="0" indent="0" algn="ctr" latinLnBrk="1">
              <a:buNone/>
            </a:pP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paid</a:t>
            </a:r>
            <a:r>
              <a:rPr lang="es-US" sz="6250" dirty="0"/>
              <a:t> </a:t>
            </a:r>
            <a:r>
              <a:rPr lang="es-US" sz="6250" dirty="0" err="1"/>
              <a:t>it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for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been</a:t>
            </a:r>
            <a:r>
              <a:rPr lang="es-US" sz="6250" dirty="0"/>
              <a:t> so, so </a:t>
            </a:r>
            <a:r>
              <a:rPr lang="es-US" sz="6250" dirty="0" err="1"/>
              <a:t>kind</a:t>
            </a:r>
            <a:r>
              <a:rPr lang="es-US" sz="6250" dirty="0"/>
              <a:t> to me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8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Oh,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overwhelming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Never-ending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Reckless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of </a:t>
            </a:r>
            <a:r>
              <a:rPr lang="es-US" sz="6250" dirty="0" err="1"/>
              <a:t>God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Oh, </a:t>
            </a:r>
            <a:r>
              <a:rPr lang="es-US" sz="6250" dirty="0" err="1"/>
              <a:t>it</a:t>
            </a:r>
            <a:r>
              <a:rPr lang="es-US" sz="6250" dirty="0"/>
              <a:t> </a:t>
            </a:r>
            <a:r>
              <a:rPr lang="es-US" sz="6250" dirty="0" err="1"/>
              <a:t>chases</a:t>
            </a:r>
            <a:r>
              <a:rPr lang="es-US" sz="6250" dirty="0"/>
              <a:t> me </a:t>
            </a:r>
            <a:r>
              <a:rPr lang="es-US" sz="6250" dirty="0" err="1"/>
              <a:t>down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Fights</a:t>
            </a:r>
            <a:r>
              <a:rPr lang="es-US" sz="6250" dirty="0"/>
              <a:t> '</a:t>
            </a:r>
            <a:r>
              <a:rPr lang="es-US" sz="6250" dirty="0" err="1"/>
              <a:t>til</a:t>
            </a:r>
            <a:r>
              <a:rPr lang="es-US" sz="6250" dirty="0"/>
              <a:t> </a:t>
            </a:r>
            <a:r>
              <a:rPr lang="es-US" sz="6250" dirty="0" err="1"/>
              <a:t>I'm</a:t>
            </a:r>
            <a:r>
              <a:rPr lang="es-US" sz="6250" dirty="0"/>
              <a:t> </a:t>
            </a:r>
            <a:r>
              <a:rPr lang="es-US" sz="6250" dirty="0" err="1"/>
              <a:t>found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Leaves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ninety-nine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I </a:t>
            </a:r>
            <a:r>
              <a:rPr lang="es-US" sz="6250" dirty="0" err="1"/>
              <a:t>couldn't</a:t>
            </a:r>
            <a:r>
              <a:rPr lang="es-US" sz="6250" dirty="0"/>
              <a:t> </a:t>
            </a:r>
            <a:r>
              <a:rPr lang="es-US" sz="6250" dirty="0" err="1"/>
              <a:t>earn</a:t>
            </a:r>
            <a:r>
              <a:rPr lang="es-US" sz="6250" dirty="0"/>
              <a:t> </a:t>
            </a:r>
            <a:r>
              <a:rPr lang="es-US" sz="6250" dirty="0" err="1"/>
              <a:t>it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/>
              <a:t>And I </a:t>
            </a:r>
            <a:r>
              <a:rPr lang="es-US" sz="6250" dirty="0" err="1"/>
              <a:t>don't</a:t>
            </a:r>
            <a:r>
              <a:rPr lang="es-US" sz="6250" dirty="0"/>
              <a:t> </a:t>
            </a:r>
            <a:r>
              <a:rPr lang="es-US" sz="6250" dirty="0" err="1"/>
              <a:t>deserve</a:t>
            </a:r>
            <a:r>
              <a:rPr lang="es-US" sz="6250" dirty="0"/>
              <a:t> </a:t>
            </a:r>
            <a:r>
              <a:rPr lang="es-US" sz="6250" dirty="0" err="1"/>
              <a:t>it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Still</a:t>
            </a:r>
            <a:r>
              <a:rPr lang="es-US" sz="6250" dirty="0"/>
              <a:t>,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give</a:t>
            </a:r>
            <a:r>
              <a:rPr lang="es-US" sz="6250" dirty="0"/>
              <a:t> </a:t>
            </a:r>
            <a:r>
              <a:rPr lang="es-US" sz="6250" dirty="0" err="1"/>
              <a:t>Yourself</a:t>
            </a:r>
            <a:r>
              <a:rPr lang="es-US" sz="6250" dirty="0"/>
              <a:t> </a:t>
            </a:r>
            <a:r>
              <a:rPr lang="es-US" sz="6250" dirty="0" err="1"/>
              <a:t>away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3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Oh,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overwhelming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Never-ending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Reckless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of </a:t>
            </a:r>
            <a:r>
              <a:rPr lang="es-US" sz="6250" dirty="0" err="1"/>
              <a:t>God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0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8493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There's</a:t>
            </a:r>
            <a:r>
              <a:rPr lang="es-US" sz="6250" dirty="0"/>
              <a:t> no </a:t>
            </a:r>
            <a:r>
              <a:rPr lang="es-US" sz="6250" dirty="0" err="1"/>
              <a:t>shadow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won't</a:t>
            </a:r>
            <a:r>
              <a:rPr lang="es-US" sz="6250" dirty="0"/>
              <a:t> light up</a:t>
            </a:r>
            <a:br>
              <a:rPr lang="es-US" sz="6250" dirty="0"/>
            </a:br>
            <a:r>
              <a:rPr lang="es-US" sz="6250" dirty="0"/>
              <a:t>Mountain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won't</a:t>
            </a:r>
            <a:r>
              <a:rPr lang="es-US" sz="6250" dirty="0"/>
              <a:t> </a:t>
            </a:r>
            <a:r>
              <a:rPr lang="es-US" sz="6250" dirty="0" err="1"/>
              <a:t>climb</a:t>
            </a:r>
            <a:r>
              <a:rPr lang="es-US" sz="6250" dirty="0"/>
              <a:t> up</a:t>
            </a:r>
            <a:br>
              <a:rPr lang="es-US" sz="6250" dirty="0"/>
            </a:br>
            <a:r>
              <a:rPr lang="es-US" sz="6250" dirty="0" err="1"/>
              <a:t>Coming</a:t>
            </a:r>
            <a:r>
              <a:rPr lang="es-US" sz="6250" dirty="0"/>
              <a:t> </a:t>
            </a:r>
            <a:r>
              <a:rPr lang="es-US" sz="6250" dirty="0" err="1"/>
              <a:t>after</a:t>
            </a:r>
            <a:r>
              <a:rPr lang="es-US" sz="6250" dirty="0"/>
              <a:t> me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91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There's</a:t>
            </a:r>
            <a:r>
              <a:rPr lang="es-US" sz="6250" dirty="0"/>
              <a:t> no </a:t>
            </a:r>
            <a:r>
              <a:rPr lang="es-US" sz="6250" dirty="0" err="1"/>
              <a:t>wall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won't</a:t>
            </a:r>
            <a:r>
              <a:rPr lang="es-US" sz="6250" dirty="0"/>
              <a:t> </a:t>
            </a:r>
            <a:r>
              <a:rPr lang="es-US" sz="6250" dirty="0" err="1"/>
              <a:t>kick</a:t>
            </a:r>
            <a:r>
              <a:rPr lang="es-US" sz="6250" dirty="0"/>
              <a:t> </a:t>
            </a:r>
            <a:r>
              <a:rPr lang="es-US" sz="6250" dirty="0" err="1"/>
              <a:t>down</a:t>
            </a:r>
            <a:br>
              <a:rPr lang="es-US" sz="6250" dirty="0"/>
            </a:br>
            <a:r>
              <a:rPr lang="es-US" sz="6250" dirty="0"/>
              <a:t>Lie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won't</a:t>
            </a:r>
            <a:r>
              <a:rPr lang="es-US" sz="6250" dirty="0"/>
              <a:t> </a:t>
            </a:r>
            <a:r>
              <a:rPr lang="es-US" sz="6250" dirty="0" err="1"/>
              <a:t>tear</a:t>
            </a:r>
            <a:r>
              <a:rPr lang="es-US" sz="6250" dirty="0"/>
              <a:t> </a:t>
            </a:r>
            <a:r>
              <a:rPr lang="es-US" sz="6250" dirty="0" err="1"/>
              <a:t>down</a:t>
            </a:r>
            <a:br>
              <a:rPr lang="es-US" sz="6250" dirty="0"/>
            </a:br>
            <a:r>
              <a:rPr lang="es-US" sz="6250" dirty="0" err="1"/>
              <a:t>Coming</a:t>
            </a:r>
            <a:r>
              <a:rPr lang="es-US" sz="6250" dirty="0"/>
              <a:t> </a:t>
            </a:r>
            <a:r>
              <a:rPr lang="es-US" sz="6250" dirty="0" err="1"/>
              <a:t>after</a:t>
            </a:r>
            <a:r>
              <a:rPr lang="es-US" sz="6250" dirty="0"/>
              <a:t> me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69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There's</a:t>
            </a:r>
            <a:r>
              <a:rPr lang="es-US" sz="6250" dirty="0"/>
              <a:t> no </a:t>
            </a:r>
            <a:r>
              <a:rPr lang="es-US" sz="6250" dirty="0" err="1"/>
              <a:t>shadow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won't</a:t>
            </a:r>
            <a:r>
              <a:rPr lang="es-US" sz="6250" dirty="0"/>
              <a:t> light up</a:t>
            </a:r>
            <a:br>
              <a:rPr lang="es-US" sz="6250" dirty="0"/>
            </a:br>
            <a:r>
              <a:rPr lang="es-US" sz="6250" dirty="0"/>
              <a:t>Mountain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won't</a:t>
            </a:r>
            <a:r>
              <a:rPr lang="es-US" sz="6250" dirty="0"/>
              <a:t> </a:t>
            </a:r>
            <a:r>
              <a:rPr lang="es-US" sz="6250" dirty="0" err="1"/>
              <a:t>climb</a:t>
            </a:r>
            <a:r>
              <a:rPr lang="es-US" sz="6250" dirty="0"/>
              <a:t> up</a:t>
            </a:r>
            <a:br>
              <a:rPr lang="es-US" sz="6250" dirty="0"/>
            </a:br>
            <a:r>
              <a:rPr lang="es-US" sz="6250" dirty="0" err="1"/>
              <a:t>Coming</a:t>
            </a:r>
            <a:r>
              <a:rPr lang="es-US" sz="6250" dirty="0"/>
              <a:t> </a:t>
            </a:r>
            <a:r>
              <a:rPr lang="es-US" sz="6250" dirty="0" err="1"/>
              <a:t>after</a:t>
            </a:r>
            <a:r>
              <a:rPr lang="es-US" sz="6250" dirty="0"/>
              <a:t> me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3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Reckless Love</a:t>
            </a:r>
            <a:endParaRPr lang="en-US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7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There's</a:t>
            </a:r>
            <a:r>
              <a:rPr lang="es-US" sz="6250" dirty="0"/>
              <a:t> no </a:t>
            </a:r>
            <a:r>
              <a:rPr lang="es-US" sz="6250" dirty="0" err="1"/>
              <a:t>wall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won't</a:t>
            </a:r>
            <a:r>
              <a:rPr lang="es-US" sz="6250" dirty="0"/>
              <a:t> </a:t>
            </a:r>
            <a:r>
              <a:rPr lang="es-US" sz="6250" dirty="0" err="1"/>
              <a:t>kick</a:t>
            </a:r>
            <a:r>
              <a:rPr lang="es-US" sz="6250" dirty="0"/>
              <a:t> </a:t>
            </a:r>
            <a:r>
              <a:rPr lang="es-US" sz="6250" dirty="0" err="1"/>
              <a:t>down</a:t>
            </a:r>
            <a:br>
              <a:rPr lang="es-US" sz="6250" dirty="0"/>
            </a:br>
            <a:r>
              <a:rPr lang="es-US" sz="6250" dirty="0"/>
              <a:t>Lie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won't</a:t>
            </a:r>
            <a:r>
              <a:rPr lang="es-US" sz="6250" dirty="0"/>
              <a:t> </a:t>
            </a:r>
            <a:r>
              <a:rPr lang="es-US" sz="6250" dirty="0" err="1"/>
              <a:t>tear</a:t>
            </a:r>
            <a:r>
              <a:rPr lang="es-US" sz="6250" dirty="0"/>
              <a:t> </a:t>
            </a:r>
            <a:r>
              <a:rPr lang="es-US" sz="6250" dirty="0" err="1"/>
              <a:t>down</a:t>
            </a:r>
            <a:br>
              <a:rPr lang="es-US" sz="6250" dirty="0"/>
            </a:br>
            <a:r>
              <a:rPr lang="es-US" sz="6250" dirty="0" err="1"/>
              <a:t>Coming</a:t>
            </a:r>
            <a:r>
              <a:rPr lang="es-US" sz="6250" dirty="0"/>
              <a:t> </a:t>
            </a:r>
            <a:r>
              <a:rPr lang="es-US" sz="6250" dirty="0" err="1"/>
              <a:t>after</a:t>
            </a:r>
            <a:r>
              <a:rPr lang="es-US" sz="6250" dirty="0"/>
              <a:t> me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3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155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Oh,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overwhelming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Never-ending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Reckless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of </a:t>
            </a:r>
            <a:r>
              <a:rPr lang="es-US" sz="6250" dirty="0" err="1"/>
              <a:t>God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55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Oh, </a:t>
            </a:r>
            <a:r>
              <a:rPr lang="es-US" sz="6250" dirty="0" err="1"/>
              <a:t>it</a:t>
            </a:r>
            <a:r>
              <a:rPr lang="es-US" sz="6250" dirty="0"/>
              <a:t> </a:t>
            </a:r>
            <a:r>
              <a:rPr lang="es-US" sz="6250" dirty="0" err="1"/>
              <a:t>chases</a:t>
            </a:r>
            <a:r>
              <a:rPr lang="es-US" sz="6250" dirty="0"/>
              <a:t> me </a:t>
            </a:r>
            <a:r>
              <a:rPr lang="es-US" sz="6250" dirty="0" err="1"/>
              <a:t>down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Fights</a:t>
            </a:r>
            <a:r>
              <a:rPr lang="es-US" sz="6250" dirty="0"/>
              <a:t> '</a:t>
            </a:r>
            <a:r>
              <a:rPr lang="es-US" sz="6250" dirty="0" err="1"/>
              <a:t>til</a:t>
            </a:r>
            <a:r>
              <a:rPr lang="es-US" sz="6250" dirty="0"/>
              <a:t> </a:t>
            </a:r>
            <a:r>
              <a:rPr lang="es-US" sz="6250" dirty="0" err="1"/>
              <a:t>I'm</a:t>
            </a:r>
            <a:r>
              <a:rPr lang="es-US" sz="6250" dirty="0"/>
              <a:t> </a:t>
            </a:r>
            <a:r>
              <a:rPr lang="es-US" sz="6250" dirty="0" err="1"/>
              <a:t>found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Leaves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ninety-nine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40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I </a:t>
            </a:r>
            <a:r>
              <a:rPr lang="es-US" sz="6250" dirty="0" err="1"/>
              <a:t>couldn't</a:t>
            </a:r>
            <a:r>
              <a:rPr lang="es-US" sz="6250" dirty="0"/>
              <a:t> </a:t>
            </a:r>
            <a:r>
              <a:rPr lang="es-US" sz="6250" dirty="0" err="1"/>
              <a:t>earn</a:t>
            </a:r>
            <a:r>
              <a:rPr lang="es-US" sz="6250" dirty="0"/>
              <a:t> </a:t>
            </a:r>
            <a:r>
              <a:rPr lang="es-US" sz="6250" dirty="0" err="1"/>
              <a:t>it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/>
              <a:t>And I </a:t>
            </a:r>
            <a:r>
              <a:rPr lang="es-US" sz="6250" dirty="0" err="1"/>
              <a:t>don't</a:t>
            </a:r>
            <a:r>
              <a:rPr lang="es-US" sz="6250" dirty="0"/>
              <a:t> </a:t>
            </a:r>
            <a:r>
              <a:rPr lang="es-US" sz="6250" dirty="0" err="1"/>
              <a:t>deserve</a:t>
            </a:r>
            <a:r>
              <a:rPr lang="es-US" sz="6250" dirty="0"/>
              <a:t> </a:t>
            </a:r>
            <a:r>
              <a:rPr lang="es-US" sz="6250" dirty="0" err="1"/>
              <a:t>it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Still</a:t>
            </a:r>
            <a:r>
              <a:rPr lang="es-US" sz="6250" dirty="0"/>
              <a:t>,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give</a:t>
            </a:r>
            <a:r>
              <a:rPr lang="es-US" sz="6250" dirty="0"/>
              <a:t> </a:t>
            </a:r>
            <a:r>
              <a:rPr lang="es-US" sz="6250" dirty="0" err="1"/>
              <a:t>Yourself</a:t>
            </a:r>
            <a:r>
              <a:rPr lang="es-US" sz="6250" dirty="0"/>
              <a:t> </a:t>
            </a:r>
            <a:r>
              <a:rPr lang="es-US" sz="6250" dirty="0" err="1"/>
              <a:t>away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11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Oh,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overwhelming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Never-ending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Reckless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of </a:t>
            </a:r>
            <a:r>
              <a:rPr lang="es-US" sz="6250" dirty="0" err="1"/>
              <a:t>God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5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99410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ES_tradnl" sz="9000" b="1" dirty="0">
                <a:latin typeface="Calibri" panose="020F0502020204030204" pitchFamily="34" charset="0"/>
                <a:cs typeface="Calibri" panose="020F0502020204030204" pitchFamily="34" charset="0"/>
              </a:rPr>
              <a:t>Oh </a:t>
            </a:r>
            <a:r>
              <a:rPr lang="es-ES_tradnl" sz="9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ES_tradnl" sz="9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9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Bring</a:t>
            </a:r>
            <a:endParaRPr lang="es-ES_tradnl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74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Oh You bring hope to the hopeless</a:t>
            </a:r>
          </a:p>
          <a:p>
            <a:pPr marL="0" indent="0" algn="ctr">
              <a:buNone/>
            </a:pPr>
            <a:r>
              <a:rPr lang="en-US" sz="6250" dirty="0"/>
              <a:t>And light to those in the darkness</a:t>
            </a:r>
          </a:p>
          <a:p>
            <a:pPr marL="0" indent="0" algn="ctr">
              <a:buNone/>
            </a:pPr>
            <a:r>
              <a:rPr lang="en-US" sz="6250" dirty="0"/>
              <a:t>And death to life, Now I’m alive</a:t>
            </a:r>
          </a:p>
        </p:txBody>
      </p:sp>
    </p:spTree>
    <p:extLst>
      <p:ext uri="{BB962C8B-B14F-4D97-AF65-F5344CB8AC3E}">
        <p14:creationId xmlns:p14="http://schemas.microsoft.com/office/powerpoint/2010/main" val="407260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Oh You give peace to the restless</a:t>
            </a:r>
          </a:p>
          <a:p>
            <a:pPr marL="0" indent="0" algn="ctr">
              <a:buNone/>
            </a:pPr>
            <a:r>
              <a:rPr lang="en-US" sz="6250" dirty="0"/>
              <a:t>And joy to homes that are broken</a:t>
            </a:r>
          </a:p>
          <a:p>
            <a:pPr marL="0" indent="0" algn="ctr">
              <a:buNone/>
            </a:pPr>
            <a:r>
              <a:rPr lang="en-US" sz="6250" dirty="0"/>
              <a:t>I see You now, In You I’m found</a:t>
            </a:r>
          </a:p>
        </p:txBody>
      </p:sp>
    </p:spTree>
    <p:extLst>
      <p:ext uri="{BB962C8B-B14F-4D97-AF65-F5344CB8AC3E}">
        <p14:creationId xmlns:p14="http://schemas.microsoft.com/office/powerpoint/2010/main" val="255503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s-US" sz="6250" dirty="0" err="1"/>
              <a:t>Before</a:t>
            </a:r>
            <a:r>
              <a:rPr lang="es-US" sz="6250" dirty="0"/>
              <a:t> I </a:t>
            </a:r>
            <a:r>
              <a:rPr lang="es-US" sz="6250" dirty="0" err="1"/>
              <a:t>spoke</a:t>
            </a:r>
            <a:r>
              <a:rPr lang="es-US" sz="6250" dirty="0"/>
              <a:t> a Word</a:t>
            </a:r>
          </a:p>
          <a:p>
            <a:pPr marL="0" indent="0" algn="ctr" latinLnBrk="1">
              <a:buNone/>
            </a:pP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were</a:t>
            </a:r>
            <a:r>
              <a:rPr lang="es-US" sz="6250" dirty="0"/>
              <a:t> </a:t>
            </a:r>
            <a:r>
              <a:rPr lang="es-US" sz="6250" dirty="0" err="1"/>
              <a:t>singing</a:t>
            </a:r>
            <a:r>
              <a:rPr lang="es-US" sz="6250" dirty="0"/>
              <a:t> </a:t>
            </a:r>
            <a:r>
              <a:rPr lang="es-US" sz="6250" dirty="0" err="1"/>
              <a:t>over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been</a:t>
            </a:r>
            <a:r>
              <a:rPr lang="es-US" sz="6250" dirty="0"/>
              <a:t> so, so </a:t>
            </a:r>
            <a:r>
              <a:rPr lang="es-US" sz="6250" dirty="0" err="1"/>
              <a:t>good</a:t>
            </a:r>
            <a:r>
              <a:rPr lang="es-US" sz="6250" dirty="0"/>
              <a:t> to me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11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And You opened the door for me</a:t>
            </a:r>
          </a:p>
          <a:p>
            <a:pPr marL="0" indent="0" algn="ctr">
              <a:buNone/>
            </a:pPr>
            <a:r>
              <a:rPr lang="en-US" sz="6250" dirty="0"/>
              <a:t>And You laid down</a:t>
            </a:r>
          </a:p>
          <a:p>
            <a:pPr marL="0" indent="0" algn="ctr">
              <a:buNone/>
            </a:pPr>
            <a:r>
              <a:rPr lang="en-US" sz="6250" dirty="0"/>
              <a:t>Your life to set me free</a:t>
            </a:r>
          </a:p>
          <a:p>
            <a:pPr marL="0" indent="0" algn="ctr">
              <a:buNone/>
            </a:pPr>
            <a:r>
              <a:rPr lang="en-US" sz="6250" dirty="0"/>
              <a:t>All that I am will serve You Lord</a:t>
            </a:r>
          </a:p>
        </p:txBody>
      </p:sp>
    </p:spTree>
    <p:extLst>
      <p:ext uri="{BB962C8B-B14F-4D97-AF65-F5344CB8AC3E}">
        <p14:creationId xmlns:p14="http://schemas.microsoft.com/office/powerpoint/2010/main" val="152924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Oh You fill those who are empty</a:t>
            </a:r>
          </a:p>
          <a:p>
            <a:pPr marL="0" indent="0" algn="ctr">
              <a:buNone/>
            </a:pPr>
            <a:r>
              <a:rPr lang="en-US" sz="6250" dirty="0"/>
              <a:t>And rescue those in the valley</a:t>
            </a:r>
          </a:p>
          <a:p>
            <a:pPr marL="0" indent="0" algn="ctr">
              <a:buNone/>
            </a:pPr>
            <a:r>
              <a:rPr lang="en-US" sz="6250" dirty="0"/>
              <a:t>And through it all, You calm my soul</a:t>
            </a:r>
          </a:p>
        </p:txBody>
      </p:sp>
    </p:spTree>
    <p:extLst>
      <p:ext uri="{BB962C8B-B14F-4D97-AF65-F5344CB8AC3E}">
        <p14:creationId xmlns:p14="http://schemas.microsoft.com/office/powerpoint/2010/main" val="1068312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Oh You find me in my weakness</a:t>
            </a:r>
          </a:p>
          <a:p>
            <a:pPr marL="0" indent="0" algn="ctr">
              <a:buNone/>
            </a:pPr>
            <a:r>
              <a:rPr lang="en-US" sz="6250" dirty="0"/>
              <a:t>And heal the wounds</a:t>
            </a:r>
          </a:p>
          <a:p>
            <a:pPr marL="0" indent="0" algn="ctr">
              <a:buNone/>
            </a:pPr>
            <a:r>
              <a:rPr lang="en-US" sz="6250" dirty="0"/>
              <a:t> Of my heartache</a:t>
            </a:r>
          </a:p>
          <a:p>
            <a:pPr marL="0" indent="0" algn="ctr">
              <a:buNone/>
            </a:pPr>
            <a:r>
              <a:rPr lang="en-US" sz="6250" dirty="0"/>
              <a:t>I worship You in spirit and truth</a:t>
            </a:r>
          </a:p>
        </p:txBody>
      </p:sp>
    </p:spTree>
    <p:extLst>
      <p:ext uri="{BB962C8B-B14F-4D97-AF65-F5344CB8AC3E}">
        <p14:creationId xmlns:p14="http://schemas.microsoft.com/office/powerpoint/2010/main" val="1491188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And You opened the door for me</a:t>
            </a:r>
          </a:p>
          <a:p>
            <a:pPr marL="0" indent="0" algn="ctr">
              <a:buNone/>
            </a:pPr>
            <a:r>
              <a:rPr lang="en-US" sz="6250" dirty="0"/>
              <a:t>And You laid down</a:t>
            </a:r>
          </a:p>
          <a:p>
            <a:pPr marL="0" indent="0" algn="ctr">
              <a:buNone/>
            </a:pPr>
            <a:r>
              <a:rPr lang="en-US" sz="6250" dirty="0"/>
              <a:t>Your life to set me free</a:t>
            </a:r>
          </a:p>
          <a:p>
            <a:pPr marL="0" indent="0" algn="ctr">
              <a:buNone/>
            </a:pPr>
            <a:r>
              <a:rPr lang="en-US" sz="6250" dirty="0"/>
              <a:t>All that I am will serve You Lord</a:t>
            </a:r>
          </a:p>
        </p:txBody>
      </p:sp>
    </p:spTree>
    <p:extLst>
      <p:ext uri="{BB962C8B-B14F-4D97-AF65-F5344CB8AC3E}">
        <p14:creationId xmlns:p14="http://schemas.microsoft.com/office/powerpoint/2010/main" val="1660514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30791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And You opened my eyes to see</a:t>
            </a:r>
          </a:p>
          <a:p>
            <a:pPr marL="0" indent="0" algn="ctr">
              <a:buNone/>
            </a:pPr>
            <a:r>
              <a:rPr lang="en-US" sz="6250" dirty="0"/>
              <a:t>All the wonder and</a:t>
            </a:r>
          </a:p>
          <a:p>
            <a:pPr marL="0" indent="0" algn="ctr">
              <a:buNone/>
            </a:pPr>
            <a:r>
              <a:rPr lang="en-US" sz="6250" dirty="0"/>
              <a:t> awe of Christ in me</a:t>
            </a:r>
          </a:p>
          <a:p>
            <a:pPr marL="0" indent="0" algn="ctr">
              <a:buNone/>
            </a:pPr>
            <a:r>
              <a:rPr lang="en-US" sz="6250" dirty="0"/>
              <a:t>Jesus You’re everything I need</a:t>
            </a:r>
          </a:p>
        </p:txBody>
      </p:sp>
    </p:spTree>
    <p:extLst>
      <p:ext uri="{BB962C8B-B14F-4D97-AF65-F5344CB8AC3E}">
        <p14:creationId xmlns:p14="http://schemas.microsoft.com/office/powerpoint/2010/main" val="380140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All </a:t>
            </a:r>
            <a:r>
              <a:rPr lang="en-US" sz="6250" dirty="0" err="1"/>
              <a:t>honour</a:t>
            </a:r>
            <a:endParaRPr lang="en-US" sz="6250" dirty="0"/>
          </a:p>
          <a:p>
            <a:pPr marL="0" indent="0" algn="ctr">
              <a:buNone/>
            </a:pPr>
            <a:r>
              <a:rPr lang="en-US" sz="6250" dirty="0"/>
              <a:t>All glory</a:t>
            </a:r>
          </a:p>
          <a:p>
            <a:pPr marL="0" indent="0" algn="ctr">
              <a:buNone/>
            </a:pPr>
            <a:r>
              <a:rPr lang="en-US" sz="6250" dirty="0"/>
              <a:t>All praise to You</a:t>
            </a:r>
          </a:p>
        </p:txBody>
      </p:sp>
    </p:spTree>
    <p:extLst>
      <p:ext uri="{BB962C8B-B14F-4D97-AF65-F5344CB8AC3E}">
        <p14:creationId xmlns:p14="http://schemas.microsoft.com/office/powerpoint/2010/main" val="2789283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All </a:t>
            </a:r>
            <a:r>
              <a:rPr lang="en-US" sz="6250" dirty="0" err="1"/>
              <a:t>honour</a:t>
            </a:r>
            <a:endParaRPr lang="en-US" sz="6250" dirty="0"/>
          </a:p>
          <a:p>
            <a:pPr marL="0" indent="0" algn="ctr">
              <a:buNone/>
            </a:pPr>
            <a:r>
              <a:rPr lang="en-US" sz="6250" dirty="0"/>
              <a:t>All glory</a:t>
            </a:r>
          </a:p>
          <a:p>
            <a:pPr marL="0" indent="0" algn="ctr">
              <a:buNone/>
            </a:pPr>
            <a:r>
              <a:rPr lang="en-US" sz="6250" dirty="0"/>
              <a:t>All praise to You</a:t>
            </a:r>
          </a:p>
        </p:txBody>
      </p:sp>
    </p:spTree>
    <p:extLst>
      <p:ext uri="{BB962C8B-B14F-4D97-AF65-F5344CB8AC3E}">
        <p14:creationId xmlns:p14="http://schemas.microsoft.com/office/powerpoint/2010/main" val="4275966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And You opened the door for me</a:t>
            </a:r>
          </a:p>
          <a:p>
            <a:pPr marL="0" indent="0" algn="ctr">
              <a:buNone/>
            </a:pPr>
            <a:r>
              <a:rPr lang="en-US" sz="6250" dirty="0"/>
              <a:t>And You laid down</a:t>
            </a:r>
          </a:p>
          <a:p>
            <a:pPr marL="0" indent="0" algn="ctr">
              <a:buNone/>
            </a:pPr>
            <a:r>
              <a:rPr lang="en-US" sz="6250" dirty="0"/>
              <a:t>Your life to set me free</a:t>
            </a:r>
          </a:p>
          <a:p>
            <a:pPr marL="0" indent="0" algn="ctr">
              <a:buNone/>
            </a:pPr>
            <a:r>
              <a:rPr lang="en-US" sz="6250" dirty="0"/>
              <a:t>All that I am will serve You Lord</a:t>
            </a:r>
          </a:p>
        </p:txBody>
      </p:sp>
    </p:spTree>
    <p:extLst>
      <p:ext uri="{BB962C8B-B14F-4D97-AF65-F5344CB8AC3E}">
        <p14:creationId xmlns:p14="http://schemas.microsoft.com/office/powerpoint/2010/main" val="2277604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And You opened my eyes to see</a:t>
            </a:r>
          </a:p>
          <a:p>
            <a:pPr marL="0" indent="0" algn="ctr">
              <a:buNone/>
            </a:pPr>
            <a:r>
              <a:rPr lang="en-US" sz="6250" dirty="0"/>
              <a:t>All the wonder</a:t>
            </a:r>
          </a:p>
          <a:p>
            <a:pPr marL="0" indent="0" algn="ctr">
              <a:buNone/>
            </a:pPr>
            <a:r>
              <a:rPr lang="en-US" sz="6250" dirty="0"/>
              <a:t>And awe of Christ in me</a:t>
            </a:r>
          </a:p>
          <a:p>
            <a:pPr marL="0" indent="0" algn="ctr">
              <a:buNone/>
            </a:pPr>
            <a:r>
              <a:rPr lang="en-US" sz="6250" dirty="0"/>
              <a:t>Jesus You’re everything I need</a:t>
            </a:r>
          </a:p>
        </p:txBody>
      </p:sp>
    </p:spTree>
    <p:extLst>
      <p:ext uri="{BB962C8B-B14F-4D97-AF65-F5344CB8AC3E}">
        <p14:creationId xmlns:p14="http://schemas.microsoft.com/office/powerpoint/2010/main" val="2876681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8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Before</a:t>
            </a:r>
            <a:r>
              <a:rPr lang="es-US" sz="6250" dirty="0"/>
              <a:t> I </a:t>
            </a:r>
            <a:r>
              <a:rPr lang="es-US" sz="6250" dirty="0" err="1"/>
              <a:t>spoke</a:t>
            </a:r>
            <a:r>
              <a:rPr lang="es-US" sz="6250" dirty="0"/>
              <a:t> a Word</a:t>
            </a:r>
          </a:p>
          <a:p>
            <a:pPr marL="0" indent="0" algn="ctr">
              <a:buNone/>
            </a:pP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were</a:t>
            </a:r>
            <a:r>
              <a:rPr lang="es-US" sz="6250" dirty="0"/>
              <a:t> </a:t>
            </a:r>
            <a:r>
              <a:rPr lang="es-US" sz="6250" dirty="0" err="1"/>
              <a:t>singing</a:t>
            </a:r>
            <a:r>
              <a:rPr lang="es-US" sz="6250" dirty="0"/>
              <a:t> </a:t>
            </a:r>
            <a:r>
              <a:rPr lang="es-US" sz="6250" dirty="0" err="1"/>
              <a:t>over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been</a:t>
            </a:r>
            <a:r>
              <a:rPr lang="es-US" sz="6250" dirty="0"/>
              <a:t> so, so </a:t>
            </a:r>
            <a:r>
              <a:rPr lang="es-US" sz="6250" dirty="0" err="1"/>
              <a:t>good</a:t>
            </a:r>
            <a:r>
              <a:rPr lang="es-US" sz="6250" dirty="0"/>
              <a:t> to me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28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Marvelous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stand amazed in the presence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Of Jesus the Nazarene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wonder how he could love me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 sinner, condemned and unclean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my song shall ever be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my Savior’s love for me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stand amazed in the presence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Of Jesus the Nazarene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wonder how he could love me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 sinner, condemned and unclean</a:t>
            </a:r>
          </a:p>
        </p:txBody>
      </p:sp>
    </p:spTree>
    <p:extLst>
      <p:ext uri="{BB962C8B-B14F-4D97-AF65-F5344CB8AC3E}">
        <p14:creationId xmlns:p14="http://schemas.microsoft.com/office/powerpoint/2010/main" val="1582364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my song shall ever be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my Savior’s love for me</a:t>
            </a:r>
          </a:p>
        </p:txBody>
      </p:sp>
    </p:spTree>
    <p:extLst>
      <p:ext uri="{BB962C8B-B14F-4D97-AF65-F5344CB8AC3E}">
        <p14:creationId xmlns:p14="http://schemas.microsoft.com/office/powerpoint/2010/main" val="24688481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68791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took my sin and my sorrows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made them His very own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bore the burden of Calvary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suffered and died alone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68791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took my sin and my sorrows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made them His very own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bore the burden of Calvary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suffered and died alone</a:t>
            </a:r>
          </a:p>
        </p:txBody>
      </p:sp>
    </p:spTree>
    <p:extLst>
      <p:ext uri="{BB962C8B-B14F-4D97-AF65-F5344CB8AC3E}">
        <p14:creationId xmlns:p14="http://schemas.microsoft.com/office/powerpoint/2010/main" val="3681661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my song shall ever be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my Savior’s love for me</a:t>
            </a:r>
          </a:p>
        </p:txBody>
      </p:sp>
    </p:spTree>
    <p:extLst>
      <p:ext uri="{BB962C8B-B14F-4D97-AF65-F5344CB8AC3E}">
        <p14:creationId xmlns:p14="http://schemas.microsoft.com/office/powerpoint/2010/main" val="336313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Oh,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overwhelming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Never-ending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Reckless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of </a:t>
            </a:r>
            <a:r>
              <a:rPr lang="es-US" sz="6250" dirty="0" err="1"/>
              <a:t>God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795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my song shall ever be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my Savior’s love for me</a:t>
            </a:r>
          </a:p>
        </p:txBody>
      </p:sp>
    </p:spTree>
    <p:extLst>
      <p:ext uri="{BB962C8B-B14F-4D97-AF65-F5344CB8AC3E}">
        <p14:creationId xmlns:p14="http://schemas.microsoft.com/office/powerpoint/2010/main" val="1250786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67"/>
            <a:ext cx="12192000" cy="683683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ransomed in glory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His face, I last shall see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‘Twill be my joy through the ages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sing of His love for me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my song shall ever be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my Savior’s love for me</a:t>
            </a:r>
          </a:p>
        </p:txBody>
      </p:sp>
    </p:spTree>
    <p:extLst>
      <p:ext uri="{BB962C8B-B14F-4D97-AF65-F5344CB8AC3E}">
        <p14:creationId xmlns:p14="http://schemas.microsoft.com/office/powerpoint/2010/main" val="34697818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my song shall ever be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my Savior’s love for me</a:t>
            </a:r>
          </a:p>
        </p:txBody>
      </p:sp>
    </p:spTree>
    <p:extLst>
      <p:ext uri="{BB962C8B-B14F-4D97-AF65-F5344CB8AC3E}">
        <p14:creationId xmlns:p14="http://schemas.microsoft.com/office/powerpoint/2010/main" val="5551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The Power of Your Love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226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Lord I come to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Let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r>
              <a:rPr lang="es-US" sz="6250" dirty="0"/>
              <a:t> be </a:t>
            </a:r>
            <a:r>
              <a:rPr lang="es-US" sz="6250" dirty="0" err="1"/>
              <a:t>changed</a:t>
            </a:r>
            <a:r>
              <a:rPr lang="es-US" sz="6250" dirty="0"/>
              <a:t>, </a:t>
            </a:r>
            <a:r>
              <a:rPr lang="es-US" sz="6250" dirty="0" err="1"/>
              <a:t>renewed</a:t>
            </a:r>
            <a:br>
              <a:rPr lang="es-US" sz="6250" dirty="0"/>
            </a:br>
            <a:r>
              <a:rPr lang="es-US" sz="6250" dirty="0" err="1"/>
              <a:t>Flowing</a:t>
            </a:r>
            <a:r>
              <a:rPr lang="es-US" sz="6250" dirty="0"/>
              <a:t> </a:t>
            </a:r>
            <a:r>
              <a:rPr lang="es-US" sz="6250" dirty="0" err="1"/>
              <a:t>from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grace</a:t>
            </a:r>
            <a:br>
              <a:rPr lang="es-US" sz="6250" dirty="0"/>
            </a:b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I've</a:t>
            </a:r>
            <a:r>
              <a:rPr lang="es-US" sz="6250" dirty="0"/>
              <a:t> </a:t>
            </a:r>
            <a:r>
              <a:rPr lang="es-US" sz="6250" dirty="0" err="1"/>
              <a:t>found</a:t>
            </a:r>
            <a:r>
              <a:rPr lang="es-US" sz="6250" dirty="0"/>
              <a:t> in </a:t>
            </a:r>
            <a:r>
              <a:rPr lang="es-US" sz="6250" dirty="0" err="1"/>
              <a:t>You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5561193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Lord </a:t>
            </a:r>
            <a:r>
              <a:rPr lang="es-US" sz="6250" dirty="0" err="1"/>
              <a:t>I've</a:t>
            </a:r>
            <a:r>
              <a:rPr lang="es-US" sz="6250" dirty="0"/>
              <a:t> come to </a:t>
            </a:r>
            <a:r>
              <a:rPr lang="es-US" sz="6250" dirty="0" err="1"/>
              <a:t>know</a:t>
            </a:r>
            <a:br>
              <a:rPr lang="es-US" sz="6250" dirty="0"/>
            </a:b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weaknesses</a:t>
            </a:r>
            <a:r>
              <a:rPr lang="es-US" sz="6250" dirty="0"/>
              <a:t> I </a:t>
            </a:r>
            <a:r>
              <a:rPr lang="es-US" sz="6250" dirty="0" err="1"/>
              <a:t>see</a:t>
            </a:r>
            <a:r>
              <a:rPr lang="es-US" sz="6250" dirty="0"/>
              <a:t> in me</a:t>
            </a:r>
            <a:br>
              <a:rPr lang="es-US" sz="6250" dirty="0"/>
            </a:br>
            <a:r>
              <a:rPr lang="es-US" sz="6250" dirty="0" err="1"/>
              <a:t>Will</a:t>
            </a:r>
            <a:r>
              <a:rPr lang="es-US" sz="6250" dirty="0"/>
              <a:t> be </a:t>
            </a:r>
            <a:r>
              <a:rPr lang="es-US" sz="6250" dirty="0" err="1"/>
              <a:t>stripped</a:t>
            </a:r>
            <a:r>
              <a:rPr lang="es-US" sz="6250" dirty="0"/>
              <a:t> </a:t>
            </a:r>
            <a:r>
              <a:rPr lang="es-US" sz="6250" dirty="0" err="1"/>
              <a:t>away</a:t>
            </a:r>
            <a:br>
              <a:rPr lang="es-US" sz="6250" dirty="0"/>
            </a:br>
            <a:r>
              <a:rPr lang="es-US" sz="6250" dirty="0" err="1"/>
              <a:t>By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power</a:t>
            </a:r>
            <a:r>
              <a:rPr lang="es-US" sz="6250" dirty="0"/>
              <a:t> of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3860449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Hold</a:t>
            </a:r>
            <a:r>
              <a:rPr lang="es-US" sz="6250" dirty="0"/>
              <a:t> me </a:t>
            </a:r>
            <a:r>
              <a:rPr lang="es-US" sz="6250" dirty="0" err="1"/>
              <a:t>close</a:t>
            </a:r>
            <a:br>
              <a:rPr lang="es-US" sz="6250" dirty="0"/>
            </a:br>
            <a:r>
              <a:rPr lang="es-US" sz="6250" dirty="0" err="1"/>
              <a:t>Let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</a:t>
            </a:r>
            <a:r>
              <a:rPr lang="es-US" sz="6250" dirty="0" err="1"/>
              <a:t>surround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 err="1"/>
              <a:t>Bring</a:t>
            </a:r>
            <a:r>
              <a:rPr lang="es-US" sz="6250" dirty="0"/>
              <a:t> me </a:t>
            </a:r>
            <a:r>
              <a:rPr lang="es-US" sz="6250" dirty="0" err="1"/>
              <a:t>near</a:t>
            </a:r>
            <a:br>
              <a:rPr lang="es-US" sz="6250" dirty="0"/>
            </a:br>
            <a:r>
              <a:rPr lang="es-US" sz="6250" dirty="0" err="1"/>
              <a:t>Draw</a:t>
            </a:r>
            <a:r>
              <a:rPr lang="es-US" sz="6250" dirty="0"/>
              <a:t> me to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side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41459416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And as I </a:t>
            </a:r>
            <a:r>
              <a:rPr lang="es-US" sz="6250" dirty="0" err="1"/>
              <a:t>wait</a:t>
            </a:r>
            <a:br>
              <a:rPr lang="es-US" sz="6250" dirty="0"/>
            </a:br>
            <a:r>
              <a:rPr lang="es-US" sz="6250" dirty="0" err="1"/>
              <a:t>I'll</a:t>
            </a:r>
            <a:r>
              <a:rPr lang="es-US" sz="6250" dirty="0"/>
              <a:t> </a:t>
            </a:r>
            <a:r>
              <a:rPr lang="es-US" sz="6250" dirty="0" err="1"/>
              <a:t>rise</a:t>
            </a:r>
            <a:r>
              <a:rPr lang="es-US" sz="6250" dirty="0"/>
              <a:t> up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eagle</a:t>
            </a:r>
            <a:br>
              <a:rPr lang="es-US" sz="6250" dirty="0"/>
            </a:br>
            <a:r>
              <a:rPr lang="es-US" sz="6250" dirty="0"/>
              <a:t>And I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soar</a:t>
            </a:r>
            <a:r>
              <a:rPr lang="es-US" sz="6250" dirty="0"/>
              <a:t> </a:t>
            </a:r>
            <a:r>
              <a:rPr lang="es-US" sz="6250" dirty="0" err="1"/>
              <a:t>with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Spirit</a:t>
            </a:r>
            <a:r>
              <a:rPr lang="es-US" sz="6250" dirty="0"/>
              <a:t> leads me </a:t>
            </a:r>
            <a:r>
              <a:rPr lang="es-US" sz="6250" dirty="0" err="1"/>
              <a:t>on</a:t>
            </a:r>
            <a:br>
              <a:rPr lang="es-US" sz="6250" dirty="0"/>
            </a:br>
            <a:r>
              <a:rPr lang="es-US" sz="6250" dirty="0"/>
              <a:t>In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power</a:t>
            </a:r>
            <a:r>
              <a:rPr lang="es-US" sz="6250" dirty="0"/>
              <a:t> of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87405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Oh, </a:t>
            </a:r>
            <a:r>
              <a:rPr lang="es-US" sz="6250" dirty="0" err="1"/>
              <a:t>it</a:t>
            </a:r>
            <a:r>
              <a:rPr lang="es-US" sz="6250" dirty="0"/>
              <a:t> </a:t>
            </a:r>
            <a:r>
              <a:rPr lang="es-US" sz="6250" dirty="0" err="1"/>
              <a:t>chases</a:t>
            </a:r>
            <a:r>
              <a:rPr lang="es-US" sz="6250" dirty="0"/>
              <a:t> me </a:t>
            </a:r>
            <a:r>
              <a:rPr lang="es-US" sz="6250" dirty="0" err="1"/>
              <a:t>down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Fights</a:t>
            </a:r>
            <a:r>
              <a:rPr lang="es-US" sz="6250" dirty="0"/>
              <a:t> '</a:t>
            </a:r>
            <a:r>
              <a:rPr lang="es-US" sz="6250" dirty="0" err="1"/>
              <a:t>til</a:t>
            </a:r>
            <a:r>
              <a:rPr lang="es-US" sz="6250" dirty="0"/>
              <a:t> </a:t>
            </a:r>
            <a:r>
              <a:rPr lang="es-US" sz="6250" dirty="0" err="1"/>
              <a:t>I'm</a:t>
            </a:r>
            <a:r>
              <a:rPr lang="es-US" sz="6250" dirty="0"/>
              <a:t> </a:t>
            </a:r>
            <a:r>
              <a:rPr lang="es-US" sz="6250" dirty="0" err="1"/>
              <a:t>found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Leaves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ninety-nine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656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Lord </a:t>
            </a:r>
            <a:r>
              <a:rPr lang="es-US" sz="6250" dirty="0" err="1"/>
              <a:t>unveil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eyes</a:t>
            </a:r>
            <a:br>
              <a:rPr lang="es-US" sz="6250" dirty="0"/>
            </a:br>
            <a:r>
              <a:rPr lang="es-US" sz="6250" dirty="0" err="1"/>
              <a:t>Let</a:t>
            </a:r>
            <a:r>
              <a:rPr lang="es-US" sz="6250" dirty="0"/>
              <a:t> me </a:t>
            </a:r>
            <a:r>
              <a:rPr lang="es-US" sz="6250" dirty="0" err="1"/>
              <a:t>see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face</a:t>
            </a:r>
            <a:r>
              <a:rPr lang="es-US" sz="6250" dirty="0"/>
              <a:t> to </a:t>
            </a:r>
            <a:r>
              <a:rPr lang="es-US" sz="6250" dirty="0" err="1"/>
              <a:t>face</a:t>
            </a:r>
            <a:br>
              <a:rPr lang="es-US" sz="6250" dirty="0"/>
            </a:b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knowledge</a:t>
            </a:r>
            <a:r>
              <a:rPr lang="es-US" sz="6250" dirty="0"/>
              <a:t> of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br>
              <a:rPr lang="es-US" sz="6250" dirty="0"/>
            </a:br>
            <a:r>
              <a:rPr lang="es-US" sz="6250" dirty="0"/>
              <a:t>As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live</a:t>
            </a:r>
            <a:r>
              <a:rPr lang="es-US" sz="6250" dirty="0"/>
              <a:t> in me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8947297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Lord </a:t>
            </a:r>
            <a:r>
              <a:rPr lang="es-US" sz="6250" dirty="0" err="1"/>
              <a:t>renew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mind</a:t>
            </a:r>
            <a:br>
              <a:rPr lang="es-US" sz="6250" dirty="0"/>
            </a:br>
            <a:r>
              <a:rPr lang="es-US" sz="6250" dirty="0"/>
              <a:t>As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unfolds</a:t>
            </a:r>
            <a:r>
              <a:rPr lang="es-US" sz="6250" dirty="0"/>
              <a:t> in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life</a:t>
            </a:r>
            <a:br>
              <a:rPr lang="es-US" sz="6250" dirty="0"/>
            </a:br>
            <a:r>
              <a:rPr lang="es-US" sz="6250" dirty="0"/>
              <a:t>In living </a:t>
            </a:r>
            <a:r>
              <a:rPr lang="es-US" sz="6250" dirty="0" err="1"/>
              <a:t>every</a:t>
            </a:r>
            <a:r>
              <a:rPr lang="es-US" sz="6250" dirty="0"/>
              <a:t> </a:t>
            </a:r>
            <a:r>
              <a:rPr lang="es-US" sz="6250" dirty="0" err="1"/>
              <a:t>day</a:t>
            </a:r>
            <a:br>
              <a:rPr lang="es-US" sz="6250" dirty="0"/>
            </a:br>
            <a:r>
              <a:rPr lang="es-US" sz="6250" dirty="0" err="1"/>
              <a:t>By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power</a:t>
            </a:r>
            <a:r>
              <a:rPr lang="es-US" sz="6250" dirty="0"/>
              <a:t> of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8119550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Hold</a:t>
            </a:r>
            <a:r>
              <a:rPr lang="es-US" sz="6250" dirty="0"/>
              <a:t> me </a:t>
            </a:r>
            <a:r>
              <a:rPr lang="es-US" sz="6250" dirty="0" err="1"/>
              <a:t>close</a:t>
            </a:r>
            <a:br>
              <a:rPr lang="es-US" sz="6250" dirty="0"/>
            </a:br>
            <a:r>
              <a:rPr lang="es-US" sz="6250" dirty="0" err="1"/>
              <a:t>Let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</a:t>
            </a:r>
            <a:r>
              <a:rPr lang="es-US" sz="6250" dirty="0" err="1"/>
              <a:t>surround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 err="1"/>
              <a:t>Bring</a:t>
            </a:r>
            <a:r>
              <a:rPr lang="es-US" sz="6250" dirty="0"/>
              <a:t> me </a:t>
            </a:r>
            <a:r>
              <a:rPr lang="es-US" sz="6250" dirty="0" err="1"/>
              <a:t>near</a:t>
            </a:r>
            <a:br>
              <a:rPr lang="es-US" sz="6250" dirty="0"/>
            </a:br>
            <a:r>
              <a:rPr lang="es-US" sz="6250" dirty="0" err="1"/>
              <a:t>Draw</a:t>
            </a:r>
            <a:r>
              <a:rPr lang="es-US" sz="6250" dirty="0"/>
              <a:t> me to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side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7983960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And as I </a:t>
            </a:r>
            <a:r>
              <a:rPr lang="es-US" sz="6250" dirty="0" err="1"/>
              <a:t>wait</a:t>
            </a:r>
            <a:br>
              <a:rPr lang="es-US" sz="6250" dirty="0"/>
            </a:br>
            <a:r>
              <a:rPr lang="es-US" sz="6250" dirty="0" err="1"/>
              <a:t>I'll</a:t>
            </a:r>
            <a:r>
              <a:rPr lang="es-US" sz="6250" dirty="0"/>
              <a:t> </a:t>
            </a:r>
            <a:r>
              <a:rPr lang="es-US" sz="6250" dirty="0" err="1"/>
              <a:t>rise</a:t>
            </a:r>
            <a:r>
              <a:rPr lang="es-US" sz="6250" dirty="0"/>
              <a:t> up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eagle</a:t>
            </a:r>
            <a:br>
              <a:rPr lang="es-US" sz="6250" dirty="0"/>
            </a:br>
            <a:r>
              <a:rPr lang="es-US" sz="6250" dirty="0"/>
              <a:t>And I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soar</a:t>
            </a:r>
            <a:r>
              <a:rPr lang="es-US" sz="6250" dirty="0"/>
              <a:t> </a:t>
            </a:r>
            <a:r>
              <a:rPr lang="es-US" sz="6250" dirty="0" err="1"/>
              <a:t>with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Spirit</a:t>
            </a:r>
            <a:r>
              <a:rPr lang="es-US" sz="6250" dirty="0"/>
              <a:t> leads me </a:t>
            </a:r>
            <a:r>
              <a:rPr lang="es-US" sz="6250" dirty="0" err="1"/>
              <a:t>on</a:t>
            </a:r>
            <a:br>
              <a:rPr lang="es-US" sz="6250" dirty="0"/>
            </a:br>
            <a:r>
              <a:rPr lang="es-US" sz="6250" dirty="0"/>
              <a:t>In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power</a:t>
            </a:r>
            <a:r>
              <a:rPr lang="es-US" sz="6250" dirty="0"/>
              <a:t> of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41806535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Hold</a:t>
            </a:r>
            <a:r>
              <a:rPr lang="es-US" sz="6250" dirty="0"/>
              <a:t> me </a:t>
            </a:r>
            <a:r>
              <a:rPr lang="es-US" sz="6250" dirty="0" err="1"/>
              <a:t>close</a:t>
            </a:r>
            <a:br>
              <a:rPr lang="es-US" sz="6250" dirty="0"/>
            </a:br>
            <a:r>
              <a:rPr lang="es-US" sz="6250" dirty="0" err="1"/>
              <a:t>Let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</a:t>
            </a:r>
            <a:r>
              <a:rPr lang="es-US" sz="6250" dirty="0" err="1"/>
              <a:t>surround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 err="1"/>
              <a:t>Bring</a:t>
            </a:r>
            <a:r>
              <a:rPr lang="es-US" sz="6250" dirty="0"/>
              <a:t> me </a:t>
            </a:r>
            <a:r>
              <a:rPr lang="es-US" sz="6250" dirty="0" err="1"/>
              <a:t>near</a:t>
            </a:r>
            <a:br>
              <a:rPr lang="es-US" sz="6250" dirty="0"/>
            </a:br>
            <a:r>
              <a:rPr lang="es-US" sz="6250" dirty="0" err="1"/>
              <a:t>Draw</a:t>
            </a:r>
            <a:r>
              <a:rPr lang="es-US" sz="6250" dirty="0"/>
              <a:t> me to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side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0415727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And as I </a:t>
            </a:r>
            <a:r>
              <a:rPr lang="es-US" sz="6250" dirty="0" err="1"/>
              <a:t>wait</a:t>
            </a:r>
            <a:br>
              <a:rPr lang="es-US" sz="6250" dirty="0"/>
            </a:br>
            <a:r>
              <a:rPr lang="es-US" sz="6250" dirty="0" err="1"/>
              <a:t>I'll</a:t>
            </a:r>
            <a:r>
              <a:rPr lang="es-US" sz="6250" dirty="0"/>
              <a:t> </a:t>
            </a:r>
            <a:r>
              <a:rPr lang="es-US" sz="6250" dirty="0" err="1"/>
              <a:t>rise</a:t>
            </a:r>
            <a:r>
              <a:rPr lang="es-US" sz="6250" dirty="0"/>
              <a:t> up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eagle</a:t>
            </a:r>
            <a:br>
              <a:rPr lang="es-US" sz="6250" dirty="0"/>
            </a:br>
            <a:r>
              <a:rPr lang="es-US" sz="6250" dirty="0"/>
              <a:t>And I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soar</a:t>
            </a:r>
            <a:r>
              <a:rPr lang="es-US" sz="6250" dirty="0"/>
              <a:t> </a:t>
            </a:r>
            <a:r>
              <a:rPr lang="es-US" sz="6250" dirty="0" err="1"/>
              <a:t>with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Spirit</a:t>
            </a:r>
            <a:r>
              <a:rPr lang="es-US" sz="6250" dirty="0"/>
              <a:t> leads me </a:t>
            </a:r>
            <a:r>
              <a:rPr lang="es-US" sz="6250" dirty="0" err="1"/>
              <a:t>on</a:t>
            </a:r>
            <a:br>
              <a:rPr lang="es-US" sz="6250" dirty="0"/>
            </a:br>
            <a:r>
              <a:rPr lang="es-US" sz="6250" dirty="0"/>
              <a:t>In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power</a:t>
            </a:r>
            <a:r>
              <a:rPr lang="es-US" sz="6250" dirty="0"/>
              <a:t> of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6135685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And I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soar</a:t>
            </a:r>
            <a:r>
              <a:rPr lang="es-US" sz="6250" dirty="0"/>
              <a:t> </a:t>
            </a:r>
            <a:r>
              <a:rPr lang="es-US" sz="6250" dirty="0" err="1"/>
              <a:t>with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Spirit</a:t>
            </a:r>
            <a:r>
              <a:rPr lang="es-US" sz="6250" dirty="0"/>
              <a:t> leads me </a:t>
            </a:r>
            <a:r>
              <a:rPr lang="es-US" sz="6250" dirty="0" err="1"/>
              <a:t>on</a:t>
            </a:r>
            <a:br>
              <a:rPr lang="es-US" sz="6250" dirty="0"/>
            </a:br>
            <a:r>
              <a:rPr lang="es-US" sz="6250" dirty="0"/>
              <a:t>In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power</a:t>
            </a:r>
            <a:r>
              <a:rPr lang="es-US" sz="6250" dirty="0"/>
              <a:t> of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8330796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And I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soar</a:t>
            </a:r>
            <a:r>
              <a:rPr lang="es-US" sz="6250" dirty="0"/>
              <a:t> </a:t>
            </a:r>
            <a:r>
              <a:rPr lang="es-US" sz="6250" dirty="0" err="1"/>
              <a:t>with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Spirit</a:t>
            </a:r>
            <a:r>
              <a:rPr lang="es-US" sz="6250" dirty="0"/>
              <a:t> leads me </a:t>
            </a:r>
            <a:r>
              <a:rPr lang="es-US" sz="6250" dirty="0" err="1"/>
              <a:t>on</a:t>
            </a:r>
            <a:br>
              <a:rPr lang="es-US" sz="6250" dirty="0"/>
            </a:br>
            <a:r>
              <a:rPr lang="es-US" sz="6250" dirty="0"/>
              <a:t>In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power</a:t>
            </a:r>
            <a:r>
              <a:rPr lang="es-US" sz="6250" dirty="0"/>
              <a:t> of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4741654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2997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I </a:t>
            </a:r>
            <a:r>
              <a:rPr lang="es-US" sz="6250" dirty="0" err="1"/>
              <a:t>couldn't</a:t>
            </a:r>
            <a:r>
              <a:rPr lang="es-US" sz="6250" dirty="0"/>
              <a:t> </a:t>
            </a:r>
            <a:r>
              <a:rPr lang="es-US" sz="6250" dirty="0" err="1"/>
              <a:t>earn</a:t>
            </a:r>
            <a:r>
              <a:rPr lang="es-US" sz="6250" dirty="0"/>
              <a:t> </a:t>
            </a:r>
            <a:r>
              <a:rPr lang="es-US" sz="6250" dirty="0" err="1"/>
              <a:t>it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/>
              <a:t>And I </a:t>
            </a:r>
            <a:r>
              <a:rPr lang="es-US" sz="6250" dirty="0" err="1"/>
              <a:t>don't</a:t>
            </a:r>
            <a:r>
              <a:rPr lang="es-US" sz="6250" dirty="0"/>
              <a:t> </a:t>
            </a:r>
            <a:r>
              <a:rPr lang="es-US" sz="6250" dirty="0" err="1"/>
              <a:t>deserve</a:t>
            </a:r>
            <a:r>
              <a:rPr lang="es-US" sz="6250" dirty="0"/>
              <a:t> </a:t>
            </a:r>
            <a:r>
              <a:rPr lang="es-US" sz="6250" dirty="0" err="1"/>
              <a:t>it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Still</a:t>
            </a:r>
            <a:r>
              <a:rPr lang="es-US" sz="6250" dirty="0"/>
              <a:t>,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give</a:t>
            </a:r>
            <a:r>
              <a:rPr lang="es-US" sz="6250" dirty="0"/>
              <a:t> </a:t>
            </a:r>
            <a:r>
              <a:rPr lang="es-US" sz="6250" dirty="0" err="1"/>
              <a:t>Yourself</a:t>
            </a:r>
            <a:r>
              <a:rPr lang="es-US" sz="6250" dirty="0"/>
              <a:t> </a:t>
            </a:r>
            <a:r>
              <a:rPr lang="es-US" sz="6250" dirty="0" err="1"/>
              <a:t>away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900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8649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69" y="0"/>
            <a:ext cx="12178729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Walking in the Light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1 John</a:t>
            </a:r>
          </a:p>
        </p:txBody>
      </p:sp>
    </p:spTree>
    <p:extLst>
      <p:ext uri="{BB962C8B-B14F-4D97-AF65-F5344CB8AC3E}">
        <p14:creationId xmlns:p14="http://schemas.microsoft.com/office/powerpoint/2010/main" val="295278270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See to it that no one takes you captive by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philosophy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empty deceit, according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human tradition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according to the elemental spirits of the world,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according to Christ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	  	          	Col. 2:8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60209018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you ever doubt God’s forgiveness of your sins?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which was from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beginning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we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heard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we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with our eyes, which we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looked upon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touched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with our hands, concerning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word of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—																  	          1 John 1:1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1354312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life was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made manifest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we have seen it,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testify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it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proclaim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you the eternal life, which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was with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Father and made manifest to us—																  	          1 John 1:2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12070260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Word became flesh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dwelt among 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we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seen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glory, glory as the only Son from the Father, full of grace and truth.														  	     John 1:14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9685825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which we have seen and heard we proclaim also to you, so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too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may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fellowship with 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and indeed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fellowship is with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Father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with His Son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Jesus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Christ.																  	          						   1 John 1:3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8805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Oh,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overwhelming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Never-ending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Reckless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of </a:t>
            </a:r>
            <a:r>
              <a:rPr lang="es-US" sz="6250" dirty="0" err="1"/>
              <a:t>God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678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we are writing these things so that our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joy may be complete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  	   1 John 1:4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25265317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This is the message we have heard from Him and proclaim to you,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is light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in Him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darkness at all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	   					   1 John 1:5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62847970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we say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have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fellowship with Him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while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walking in darkness,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lie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do not practice the truth.														  	  1 John 1:6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8417432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Denying sin cuts off fellowship!</a:t>
            </a:r>
          </a:p>
        </p:txBody>
      </p:sp>
    </p:spTree>
    <p:extLst>
      <p:ext uri="{BB962C8B-B14F-4D97-AF65-F5344CB8AC3E}">
        <p14:creationId xmlns:p14="http://schemas.microsoft.com/office/powerpoint/2010/main" val="19025977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walk in the light,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 He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in the light,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have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fellowship with one another,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blood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Jesus His Son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cleanses 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sin.														  	  1 John 1:7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6400948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say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sin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deceive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ourselves,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truth is not in 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	                     1 John 1:8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21391714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confess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our sins, He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faithful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just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forgive 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our sins and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cleanse 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 all unrighteousness.														 1 John 1:9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0314430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we say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have not sinned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make Him a liar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His word is not in us.														 																1 John 1:10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01408350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Sin never needs to be a hinderance to your relationship to God! </a:t>
            </a:r>
          </a:p>
        </p:txBody>
      </p:sp>
    </p:spTree>
    <p:extLst>
      <p:ext uri="{BB962C8B-B14F-4D97-AF65-F5344CB8AC3E}">
        <p14:creationId xmlns:p14="http://schemas.microsoft.com/office/powerpoint/2010/main" val="2725977226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There is therefore now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condemnation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those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who are in Christ Jesus.																  	          														                 Romans 8:1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852159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819746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Our feelings cannot trump the Word of God!</a:t>
            </a:r>
          </a:p>
        </p:txBody>
      </p:sp>
    </p:spTree>
    <p:extLst>
      <p:ext uri="{BB962C8B-B14F-4D97-AF65-F5344CB8AC3E}">
        <p14:creationId xmlns:p14="http://schemas.microsoft.com/office/powerpoint/2010/main" val="3825281934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819662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Who You Say I Am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6945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am I that the highest King</a:t>
            </a:r>
            <a:br>
              <a:rPr lang="en-US" sz="6000" dirty="0"/>
            </a:br>
            <a:r>
              <a:rPr lang="en-US" sz="6000" dirty="0"/>
              <a:t>Would welcome me?</a:t>
            </a:r>
            <a:br>
              <a:rPr lang="en-US" sz="6000" dirty="0"/>
            </a:br>
            <a:r>
              <a:rPr lang="en-US" sz="6000" dirty="0"/>
              <a:t>I was lost but He brought me in</a:t>
            </a:r>
            <a:br>
              <a:rPr lang="en-US" sz="6000" dirty="0"/>
            </a:br>
            <a:r>
              <a:rPr lang="en-US" sz="6000" dirty="0"/>
              <a:t>Oh His love for me</a:t>
            </a:r>
            <a:br>
              <a:rPr lang="en-US" sz="6000" dirty="0"/>
            </a:br>
            <a:r>
              <a:rPr lang="en-US" sz="6000" dirty="0"/>
              <a:t>Oh His love for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8837982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7852622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Free at last, He has ransomed me</a:t>
            </a:r>
            <a:br>
              <a:rPr lang="en-US" sz="6000" dirty="0"/>
            </a:br>
            <a:r>
              <a:rPr lang="en-US" sz="6000" dirty="0"/>
              <a:t>His grace runs deep</a:t>
            </a:r>
            <a:br>
              <a:rPr lang="en-US" sz="6000" dirty="0"/>
            </a:br>
            <a:r>
              <a:rPr lang="en-US" sz="6000" dirty="0"/>
              <a:t>While I was a slave to sin</a:t>
            </a:r>
            <a:br>
              <a:rPr lang="en-US" sz="6000" dirty="0"/>
            </a:br>
            <a:r>
              <a:rPr lang="en-US" sz="6000" dirty="0"/>
              <a:t>Jesus died for me</a:t>
            </a:r>
            <a:br>
              <a:rPr lang="en-US" sz="6000" dirty="0"/>
            </a:br>
            <a:r>
              <a:rPr lang="en-US" sz="6000" dirty="0"/>
              <a:t>Yes He died for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01207047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0480966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my Father's house</a:t>
            </a:r>
            <a:br>
              <a:rPr lang="en-US" sz="6000" dirty="0"/>
            </a:br>
            <a:r>
              <a:rPr lang="en-US" sz="6000" dirty="0"/>
              <a:t>There's a place for me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139722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am chosen</a:t>
            </a:r>
            <a:br>
              <a:rPr lang="en-US" sz="6000" dirty="0"/>
            </a:br>
            <a:r>
              <a:rPr lang="en-US" sz="6000" dirty="0"/>
              <a:t>Not forsaken</a:t>
            </a:r>
            <a:br>
              <a:rPr lang="en-US" sz="6000" dirty="0"/>
            </a:br>
            <a:r>
              <a:rPr lang="en-US" sz="6000" dirty="0"/>
              <a:t>I am who You say I am</a:t>
            </a:r>
            <a:br>
              <a:rPr lang="en-US" sz="6000" dirty="0"/>
            </a:br>
            <a:r>
              <a:rPr lang="en-US" sz="6000" dirty="0"/>
              <a:t>You are for me</a:t>
            </a:r>
            <a:br>
              <a:rPr lang="en-US" sz="6000" dirty="0"/>
            </a:br>
            <a:r>
              <a:rPr lang="en-US" sz="6000" dirty="0"/>
              <a:t>Not against me</a:t>
            </a:r>
            <a:br>
              <a:rPr lang="en-US" sz="6000" dirty="0"/>
            </a:br>
            <a:r>
              <a:rPr lang="en-US" sz="6000" dirty="0"/>
              <a:t>I am who You say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89701971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am chosen</a:t>
            </a:r>
            <a:br>
              <a:rPr lang="en-US" sz="6000" dirty="0"/>
            </a:br>
            <a:r>
              <a:rPr lang="en-US" sz="6000" dirty="0"/>
              <a:t>Not forsaken</a:t>
            </a:r>
            <a:br>
              <a:rPr lang="en-US" sz="6000" dirty="0"/>
            </a:br>
            <a:r>
              <a:rPr lang="en-US" sz="6000" dirty="0"/>
              <a:t>I am who You say I am</a:t>
            </a:r>
            <a:br>
              <a:rPr lang="en-US" sz="6000" dirty="0"/>
            </a:br>
            <a:r>
              <a:rPr lang="en-US" sz="6000" dirty="0"/>
              <a:t>You are for me</a:t>
            </a:r>
            <a:br>
              <a:rPr lang="en-US" sz="6000" dirty="0"/>
            </a:br>
            <a:r>
              <a:rPr lang="en-US" sz="6000" dirty="0"/>
              <a:t>Not against me</a:t>
            </a:r>
            <a:br>
              <a:rPr lang="en-US" sz="6000" dirty="0"/>
            </a:br>
            <a:r>
              <a:rPr lang="en-US" sz="6000" dirty="0"/>
              <a:t>I am who You say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605676134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11793</TotalTime>
  <Words>2288</Words>
  <Application>Microsoft Macintosh PowerPoint</Application>
  <PresentationFormat>Panorámica</PresentationFormat>
  <Paragraphs>189</Paragraphs>
  <Slides>104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104</vt:i4>
      </vt:variant>
    </vt:vector>
  </HeadingPairs>
  <TitlesOfParts>
    <vt:vector size="119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Default Design</vt:lpstr>
      <vt:lpstr>Title &amp; Subtitle</vt:lpstr>
      <vt:lpstr>Bullets</vt:lpstr>
      <vt:lpstr>2_Office Theme</vt:lpstr>
      <vt:lpstr>Presentación de PowerPoint</vt:lpstr>
      <vt:lpstr>Reckless Love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Oh You Bring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How Marvelous</vt:lpstr>
      <vt:lpstr>I stand amazed in the presence  Of Jesus the Nazarene And wonder how he could love me  A sinner, condemned and unclean</vt:lpstr>
      <vt:lpstr>How marvelous, How wonderful  And my song shall ever be How marvelous, How wonderful  Is my Savior’s love for me</vt:lpstr>
      <vt:lpstr>I stand amazed in the presence  Of Jesus the Nazarene And wonder how he could love me  A sinner, condemned and unclean</vt:lpstr>
      <vt:lpstr>How marvelous, How wonderful  And my song shall ever be How marvelous, How wonderful  Is my Savior’s love for me</vt:lpstr>
      <vt:lpstr>He took my sin and my sorrows  And made them His very own And bore the burden of Calvary  And suffered and died alone</vt:lpstr>
      <vt:lpstr>He took my sin and my sorrows  And made them His very own And bore the burden of Calvary  And suffered and died alone</vt:lpstr>
      <vt:lpstr>How marvelous, How wonderful  And my song shall ever be How marvelous, How wonderful  Is my Savior’s love for me</vt:lpstr>
      <vt:lpstr>How marvelous, How wonderful  And my song shall ever be How marvelous, How wonderful  Is my Savior’s love for me</vt:lpstr>
      <vt:lpstr>When ransomed in glory His face, I last shall see ‘Twill be my joy through the ages To sing of His love for me</vt:lpstr>
      <vt:lpstr>How marvelous, How wonderful  And my song shall ever be How marvelous, How wonderful  Is my Savior’s love for me</vt:lpstr>
      <vt:lpstr>How marvelous, How wonderful  And my song shall ever be How marvelous, How wonderful  Is my Savior’s love for me</vt:lpstr>
      <vt:lpstr>Presentación de PowerPoint</vt:lpstr>
      <vt:lpstr>The Power of Your Love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Walking in the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Who You Say I Am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94</cp:revision>
  <dcterms:created xsi:type="dcterms:W3CDTF">2015-07-25T20:50:10Z</dcterms:created>
  <dcterms:modified xsi:type="dcterms:W3CDTF">2023-06-10T21:55:26Z</dcterms:modified>
</cp:coreProperties>
</file>