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941" r:id="rId5"/>
    <p:sldMasterId id="2147486049" r:id="rId6"/>
    <p:sldMasterId id="2147486061" r:id="rId7"/>
    <p:sldMasterId id="2147486073" r:id="rId8"/>
    <p:sldMasterId id="2147486085" r:id="rId9"/>
    <p:sldMasterId id="2147486097" r:id="rId10"/>
    <p:sldMasterId id="2147486109" r:id="rId11"/>
  </p:sldMasterIdLst>
  <p:notesMasterIdLst>
    <p:notesMasterId r:id="rId117"/>
  </p:notesMasterIdLst>
  <p:sldIdLst>
    <p:sldId id="359" r:id="rId12"/>
    <p:sldId id="287" r:id="rId13"/>
    <p:sldId id="256" r:id="rId14"/>
    <p:sldId id="257" r:id="rId15"/>
    <p:sldId id="271" r:id="rId16"/>
    <p:sldId id="258" r:id="rId17"/>
    <p:sldId id="289" r:id="rId18"/>
    <p:sldId id="290" r:id="rId19"/>
    <p:sldId id="259" r:id="rId20"/>
    <p:sldId id="291" r:id="rId21"/>
    <p:sldId id="292" r:id="rId22"/>
    <p:sldId id="293" r:id="rId23"/>
    <p:sldId id="294" r:id="rId24"/>
    <p:sldId id="295" r:id="rId25"/>
    <p:sldId id="288" r:id="rId26"/>
    <p:sldId id="1990" r:id="rId27"/>
    <p:sldId id="1991" r:id="rId28"/>
    <p:sldId id="1992" r:id="rId29"/>
    <p:sldId id="1993" r:id="rId30"/>
    <p:sldId id="1994" r:id="rId31"/>
    <p:sldId id="1996" r:id="rId32"/>
    <p:sldId id="1997" r:id="rId33"/>
    <p:sldId id="1998" r:id="rId34"/>
    <p:sldId id="1999" r:id="rId35"/>
    <p:sldId id="2000" r:id="rId36"/>
    <p:sldId id="2001" r:id="rId37"/>
    <p:sldId id="2002" r:id="rId38"/>
    <p:sldId id="360" r:id="rId39"/>
    <p:sldId id="1353" r:id="rId40"/>
    <p:sldId id="984" r:id="rId41"/>
    <p:sldId id="985" r:id="rId42"/>
    <p:sldId id="1004" r:id="rId43"/>
    <p:sldId id="987" r:id="rId44"/>
    <p:sldId id="1005" r:id="rId45"/>
    <p:sldId id="988" r:id="rId46"/>
    <p:sldId id="1006" r:id="rId47"/>
    <p:sldId id="994" r:id="rId48"/>
    <p:sldId id="989" r:id="rId49"/>
    <p:sldId id="990" r:id="rId50"/>
    <p:sldId id="991" r:id="rId51"/>
    <p:sldId id="1007" r:id="rId52"/>
    <p:sldId id="992" r:id="rId53"/>
    <p:sldId id="1008" r:id="rId54"/>
    <p:sldId id="993" r:id="rId55"/>
    <p:sldId id="995" r:id="rId56"/>
    <p:sldId id="986" r:id="rId57"/>
    <p:sldId id="996" r:id="rId58"/>
    <p:sldId id="997" r:id="rId59"/>
    <p:sldId id="998" r:id="rId60"/>
    <p:sldId id="1009" r:id="rId61"/>
    <p:sldId id="999" r:id="rId62"/>
    <p:sldId id="1010" r:id="rId63"/>
    <p:sldId id="1011" r:id="rId64"/>
    <p:sldId id="1012" r:id="rId65"/>
    <p:sldId id="1001" r:id="rId66"/>
    <p:sldId id="1003" r:id="rId67"/>
    <p:sldId id="1013" r:id="rId68"/>
    <p:sldId id="1002" r:id="rId69"/>
    <p:sldId id="274" r:id="rId70"/>
    <p:sldId id="270" r:id="rId71"/>
    <p:sldId id="1989" r:id="rId72"/>
    <p:sldId id="272" r:id="rId73"/>
    <p:sldId id="275" r:id="rId74"/>
    <p:sldId id="273" r:id="rId75"/>
    <p:sldId id="276" r:id="rId76"/>
    <p:sldId id="277" r:id="rId77"/>
    <p:sldId id="278" r:id="rId78"/>
    <p:sldId id="279" r:id="rId79"/>
    <p:sldId id="280" r:id="rId80"/>
    <p:sldId id="281" r:id="rId81"/>
    <p:sldId id="282" r:id="rId82"/>
    <p:sldId id="1901" r:id="rId83"/>
    <p:sldId id="434" r:id="rId84"/>
    <p:sldId id="324" r:id="rId85"/>
    <p:sldId id="1535" r:id="rId86"/>
    <p:sldId id="1515" r:id="rId87"/>
    <p:sldId id="1576" r:id="rId88"/>
    <p:sldId id="1577" r:id="rId89"/>
    <p:sldId id="1564" r:id="rId90"/>
    <p:sldId id="1578" r:id="rId91"/>
    <p:sldId id="1539" r:id="rId92"/>
    <p:sldId id="1538" r:id="rId93"/>
    <p:sldId id="1579" r:id="rId94"/>
    <p:sldId id="1580" r:id="rId95"/>
    <p:sldId id="1581" r:id="rId96"/>
    <p:sldId id="1582" r:id="rId97"/>
    <p:sldId id="1583" r:id="rId98"/>
    <p:sldId id="1547" r:id="rId99"/>
    <p:sldId id="1548" r:id="rId100"/>
    <p:sldId id="1584" r:id="rId101"/>
    <p:sldId id="1549" r:id="rId102"/>
    <p:sldId id="1585" r:id="rId103"/>
    <p:sldId id="1985" r:id="rId104"/>
    <p:sldId id="1986" r:id="rId105"/>
    <p:sldId id="1987" r:id="rId106"/>
    <p:sldId id="1988" r:id="rId107"/>
    <p:sldId id="266" r:id="rId108"/>
    <p:sldId id="260" r:id="rId109"/>
    <p:sldId id="261" r:id="rId110"/>
    <p:sldId id="262" r:id="rId111"/>
    <p:sldId id="263" r:id="rId112"/>
    <p:sldId id="264" r:id="rId113"/>
    <p:sldId id="267" r:id="rId114"/>
    <p:sldId id="268" r:id="rId115"/>
    <p:sldId id="436" r:id="rId1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117" Type="http://schemas.openxmlformats.org/officeDocument/2006/relationships/notesMaster" Target="notesMasters/notesMaster1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slide" Target="slides/slide101.xml"/><Relationship Id="rId16" Type="http://schemas.openxmlformats.org/officeDocument/2006/relationships/slide" Target="slides/slide5.xml"/><Relationship Id="rId107" Type="http://schemas.openxmlformats.org/officeDocument/2006/relationships/slide" Target="slides/slide9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113" Type="http://schemas.openxmlformats.org/officeDocument/2006/relationships/slide" Target="slides/slide102.xml"/><Relationship Id="rId118" Type="http://schemas.openxmlformats.org/officeDocument/2006/relationships/presProps" Target="presProps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slide" Target="slides/slide97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49" Type="http://schemas.openxmlformats.org/officeDocument/2006/relationships/slide" Target="slides/slide38.xml"/><Relationship Id="rId114" Type="http://schemas.openxmlformats.org/officeDocument/2006/relationships/slide" Target="slides/slide103.xml"/><Relationship Id="rId119" Type="http://schemas.openxmlformats.org/officeDocument/2006/relationships/viewProps" Target="viewProps.xml"/><Relationship Id="rId44" Type="http://schemas.openxmlformats.org/officeDocument/2006/relationships/slide" Target="slides/slide33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slide" Target="slides/slide98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slide" Target="slides/slide99.xml"/><Relationship Id="rId115" Type="http://schemas.openxmlformats.org/officeDocument/2006/relationships/slide" Target="slides/slide104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slide" Target="slides/slide9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116" Type="http://schemas.openxmlformats.org/officeDocument/2006/relationships/slide" Target="slides/slide105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slide" Target="slides/slide100.xml"/><Relationship Id="rId15" Type="http://schemas.openxmlformats.org/officeDocument/2006/relationships/slide" Target="slides/slide4.xml"/><Relationship Id="rId36" Type="http://schemas.openxmlformats.org/officeDocument/2006/relationships/slide" Target="slides/slide25.xml"/><Relationship Id="rId57" Type="http://schemas.openxmlformats.org/officeDocument/2006/relationships/slide" Target="slides/slide46.xml"/><Relationship Id="rId106" Type="http://schemas.openxmlformats.org/officeDocument/2006/relationships/slide" Target="slides/slide9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52" Type="http://schemas.openxmlformats.org/officeDocument/2006/relationships/slide" Target="slides/slide41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8/7/23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22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1062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8398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699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52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9996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07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275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850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89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071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108D25-6753-DCE5-E77E-7355DA186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8C84147-4167-4087-0561-CA50BD7C0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A2E257-7CED-961F-AFBD-220B3CB41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D2788-D4C0-1CF6-41CE-3FA22605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7647F4-9FDD-F485-FA1E-1CF4B0231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1AD00-FC64-4243-8FD0-A4D912F2425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5430654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B53653-8FE1-4ED6-E4DA-12E0C69BF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ECA4ED-4B4D-2141-2D29-6676ABD77A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C71B7-7BA4-E586-8D1F-1280046C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5B7F40-509A-E04E-FBF7-229112A1D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A76B02-15CA-711B-ADB8-52A31BC2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58767-EB64-2B41-A2C6-BFD95141199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101186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54885-6855-16F1-7648-448668A4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5BFF7B-2EC8-700A-D16A-D39763C07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773E71-F40A-5613-0B6E-8FD7239C1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4067E8-123F-4CE1-9B05-5F82C9C02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7000DB-F3A6-C629-506B-269681198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8FDBF-A43A-E240-9CF6-050F2366AFF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367160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964CE4-4799-3991-A11D-9654BA82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6AFBD-6EF3-8E53-DA8E-4797C6F7AA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9CC78D4-45A9-168B-0B41-279E8A4FF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58E3761-FCFB-3046-8840-137AC197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F7EA6-E8DA-8911-0D22-9F8D94453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14953B2-1E76-D39E-4C6C-3BF6449F6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D185D-1082-074E-9F07-F80E04361C0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5258223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46381F-D3E2-3FB9-E445-61B5B79E1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00EF0C-2D99-937D-517F-F11377E0C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3CCA92-CD34-A591-8C9E-952E7FA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57BB36-844A-DBB2-AE23-9E9A61888C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172EAC5-7532-CE5A-6531-74C4D04859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171B84-A67B-5A43-6667-BC20A271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A497460-1E39-B913-4522-ED2C2FB5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F3D25B-B8ED-2C2E-C895-6D86D0DD6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05A1ED-F921-F546-9D7F-9EC9DA11486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69696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EE01AF-CD19-EDB8-7852-1E10C763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B015E6-6EB4-268C-2587-79250BB5C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2305C0B-607C-32B7-48D6-B042FA23E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769417-1F2F-3181-C190-6A0B22550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24C4F-D09E-C744-8694-9F193601D1A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9758406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76FAE4D-B9A7-1FAF-87EE-8D289208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5BD572B-44E2-C458-EB96-DA75A07C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64482E-1454-56E7-03CA-2A5099B5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64A8F-F65C-2140-8761-CE06F1DE943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450728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B9197-B986-DC03-3393-62EF358D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08B6E-6A5E-DB2B-DD90-8376BA73A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CF5EE4-78D3-4F92-60BF-FC36DE387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D34028A-4256-AF0F-631B-4ECB41D13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C83B467-CAC7-C2E4-4E66-FAAEA7466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195EFE-8D79-FD9C-24F1-6BBBA95D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7407E-ABB9-8042-A019-5DF9B87A8B5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4276007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0308D0-1CD0-A46D-E5FD-603EFA036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E83F98A-93DF-6807-C657-AF8666793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0944C1B-E431-96FC-24C9-B54B94FC3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CDE24A-DB36-2742-76E1-BF370CAEB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821E08-F94E-0CBF-8626-D8183D4E6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5230518-A371-0B5C-EBFC-8360924C2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4FB00-10BE-2C43-A830-5CCDDEEA09DA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679056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11D9D-0FB9-8994-FA67-28EF000E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A540F5-D237-5EF9-9C5B-FD91513A3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434938-C7F7-3151-C01F-CD9F67F4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3400BA-AF9E-87CF-B6FB-EEAD16661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69E3A0-AEAF-DBEA-2439-81F5AECE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4D4F8-7B68-2748-AB62-173D7360E02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736705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245DC6D-D428-F496-CE1E-5C700FCE5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C86D2-2D2B-A922-300F-7E1017DE7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932F7-773B-919A-DE24-FF27E136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4FD0BD-6409-E6C3-05AF-1D47D874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546F5F-A8B9-1E72-DACD-44DC06C4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06D91-F791-8746-A457-D4664681ABE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02885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06C0-F3F3-ED34-6344-97BF65C2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22CF-E0E2-03B3-32A6-3AC8686C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9787A-1ACA-0777-C4F5-F962991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1B211-2F08-36D4-1597-EB79D6B3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6CBAA-26E2-0BA1-B295-019AEBCF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C4AA-5A4A-034E-90A1-F1ED8987B4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86722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139E8-3E78-0A6E-EA70-73F90CC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5AA4-67EF-1C74-395D-879966F3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C7796-7882-7F61-2266-5687975C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FCBD0-D874-7889-1661-54A64C3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21C25-03B4-AF50-422F-B948B8E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147B-BC3C-314B-9FBB-24D38E2867C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206130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175E-D33F-0711-4E0B-08D64404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867EB-0DE5-B0CC-EFD3-3429ACA3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DC43C-B8FF-72B5-8277-A3AEC827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1C09E-CCBE-2217-185A-F807FE60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D8B34-713A-200C-6A8B-2819014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FC32B-615A-BE4F-85F0-831913E853A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7086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E9DBD-B4D7-C593-2716-CE2F003E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91CFB-AECB-A416-EC70-061D1DDEF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F0768E-CF15-CA3F-56CD-3D0772B30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2D829A-FC9C-BD21-F0DA-223AC91E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DCE88-DD7C-99F3-CC0F-E7F5A51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C25FB3-2E98-CEB8-9DBB-69B1AF9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AA41-628A-8245-8B32-2C7B71073B7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0435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81F2-CAEF-5E59-C2AC-779B5D6E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E992B-0970-6FBA-40A0-60E6EFE9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D446DD-058D-53A9-CE13-727EC1B40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72178F-2D61-6D4D-4D52-E611A536A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9952F-7723-2F76-00E3-3391B1FA9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F70E39-2C53-6FD9-A7C8-41B2DE4C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B11149-23FB-1046-C527-FF7C06F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AD8E8F-1127-06F9-A3A6-1427607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8CC5-BDA0-7E44-B4E3-85B571E45E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1058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E329A-CF1F-A807-8FD1-CA9600C7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FCDF6C-49E7-EA0C-A3D4-D2484C3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4356F5-2CD4-C0BE-6183-4C7FDEB0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40D95B-8A85-04F1-CCE9-3BD6DCCC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C910-40C3-F140-9DB4-5AE7A50C750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83515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F6D90A-01D9-BA1D-1255-84124E2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E8D8A7-9C6C-4DF6-CAD2-0375182B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ACBF1-D70F-E687-0BB0-0BA9819B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0A910-A7E5-B741-A5D8-E13BB38971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255178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9A13-2B3A-03DD-33B8-4C5A21A1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BA9A6-1B82-B637-6A7A-7EE849BB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BDEEBD-A3BD-64E4-D5E3-506B38F0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8BA71-A69E-4DAF-BFB9-EB8A42F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641FB0-4AC5-7243-CE81-26D80A84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BA2759-8CD1-E103-EC72-C2A97502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1FB1-3D6C-9E4D-8311-F2BE36FE58A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28029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00E7F-8170-A8A1-C0DF-D2CEBA09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5E8E2-5199-45C3-6C3D-87322EB86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3441F5-775F-67AE-E225-5E693D5C7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6ECB0-1970-4A35-43FE-172A121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3DBD8-FE86-380B-A3C8-A61D3FB1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0A358-6790-8CB7-A37E-B792786E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FFC15-BB48-7B44-A1FE-7CE5FC9146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086492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34606-ECB8-0EC8-BEC0-1918AE0E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AD4ED4-C211-AA40-FD72-9A279178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2C7B8-4C4F-D892-81BE-DD867260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27B79-346D-1F02-7255-EE308B93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B6E3E-93D2-84DA-9BBA-CE000CB3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528B-5C1A-6249-B17E-9F1D1AB1CF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25518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C0CB11-B638-35C3-1564-F0FA6F59D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5E8AF-E3B0-9B2A-CAAD-2C38A50F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5741-CF3C-2973-FD9A-FAC8253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5E585-F01F-067F-1334-5DAF15D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83B89-79CF-5996-A390-16FA7AE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9546-9A2B-FC4E-9CCC-19DFE3BD024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130199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4155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579310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396530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5931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539233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035379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93756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25016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592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014427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9289051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61" indent="0" algn="ctr">
              <a:buNone/>
              <a:defRPr/>
            </a:lvl2pPr>
            <a:lvl3pPr marL="765322" indent="0" algn="ctr">
              <a:buNone/>
              <a:defRPr/>
            </a:lvl3pPr>
            <a:lvl4pPr marL="1147983" indent="0" algn="ctr">
              <a:buNone/>
              <a:defRPr/>
            </a:lvl4pPr>
            <a:lvl5pPr marL="1530645" indent="0" algn="ctr">
              <a:buNone/>
              <a:defRPr/>
            </a:lvl5pPr>
            <a:lvl6pPr marL="1913305" indent="0" algn="ctr">
              <a:buNone/>
              <a:defRPr/>
            </a:lvl6pPr>
            <a:lvl7pPr marL="2295966" indent="0" algn="ctr">
              <a:buNone/>
              <a:defRPr/>
            </a:lvl7pPr>
            <a:lvl8pPr marL="2678628" indent="0" algn="ctr">
              <a:buNone/>
              <a:defRPr/>
            </a:lvl8pPr>
            <a:lvl9pPr marL="306128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480348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8360731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</p:spPr>
        <p:txBody>
          <a:bodyPr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61" indent="0">
              <a:buNone/>
              <a:defRPr sz="1500"/>
            </a:lvl2pPr>
            <a:lvl3pPr marL="765322" indent="0">
              <a:buNone/>
              <a:defRPr sz="1300"/>
            </a:lvl3pPr>
            <a:lvl4pPr marL="1147983" indent="0">
              <a:buNone/>
              <a:defRPr sz="1200"/>
            </a:lvl4pPr>
            <a:lvl5pPr marL="1530645" indent="0">
              <a:buNone/>
              <a:defRPr sz="1200"/>
            </a:lvl5pPr>
            <a:lvl6pPr marL="1913305" indent="0">
              <a:buNone/>
              <a:defRPr sz="1200"/>
            </a:lvl6pPr>
            <a:lvl7pPr marL="2295966" indent="0">
              <a:buNone/>
              <a:defRPr sz="1200"/>
            </a:lvl7pPr>
            <a:lvl8pPr marL="2678628" indent="0">
              <a:buNone/>
              <a:defRPr sz="1200"/>
            </a:lvl8pPr>
            <a:lvl9pPr marL="306128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974307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3536156"/>
            <a:ext cx="4833938" cy="79474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824049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79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61" indent="0">
              <a:buNone/>
              <a:defRPr sz="1700" b="1"/>
            </a:lvl2pPr>
            <a:lvl3pPr marL="765322" indent="0">
              <a:buNone/>
              <a:defRPr sz="1500" b="1"/>
            </a:lvl3pPr>
            <a:lvl4pPr marL="1147983" indent="0">
              <a:buNone/>
              <a:defRPr sz="1300" b="1"/>
            </a:lvl4pPr>
            <a:lvl5pPr marL="1530645" indent="0">
              <a:buNone/>
              <a:defRPr sz="1300" b="1"/>
            </a:lvl5pPr>
            <a:lvl6pPr marL="1913305" indent="0">
              <a:buNone/>
              <a:defRPr sz="1300" b="1"/>
            </a:lvl6pPr>
            <a:lvl7pPr marL="2295966" indent="0">
              <a:buNone/>
              <a:defRPr sz="1300" b="1"/>
            </a:lvl7pPr>
            <a:lvl8pPr marL="2678628" indent="0">
              <a:buNone/>
              <a:defRPr sz="1300" b="1"/>
            </a:lvl8pPr>
            <a:lvl9pPr marL="3061288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79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81823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7906918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813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6" y="273472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0532789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1" y="4800824"/>
            <a:ext cx="7314903" cy="567036"/>
          </a:xfrm>
        </p:spPr>
        <p:txBody>
          <a:bodyPr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1" y="612801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61" indent="0">
              <a:buNone/>
              <a:defRPr sz="2400"/>
            </a:lvl2pPr>
            <a:lvl3pPr marL="765322" indent="0">
              <a:buNone/>
              <a:defRPr sz="2000"/>
            </a:lvl3pPr>
            <a:lvl4pPr marL="1147983" indent="0">
              <a:buNone/>
              <a:defRPr sz="1700"/>
            </a:lvl4pPr>
            <a:lvl5pPr marL="1530645" indent="0">
              <a:buNone/>
              <a:defRPr sz="1700"/>
            </a:lvl5pPr>
            <a:lvl6pPr marL="1913305" indent="0">
              <a:buNone/>
              <a:defRPr sz="1700"/>
            </a:lvl6pPr>
            <a:lvl7pPr marL="2295966" indent="0">
              <a:buNone/>
              <a:defRPr sz="1700"/>
            </a:lvl7pPr>
            <a:lvl8pPr marL="2678628" indent="0">
              <a:buNone/>
              <a:defRPr sz="1700"/>
            </a:lvl8pPr>
            <a:lvl9pPr marL="3061288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1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61" indent="0">
              <a:buNone/>
              <a:defRPr sz="1000"/>
            </a:lvl2pPr>
            <a:lvl3pPr marL="765322" indent="0">
              <a:buNone/>
              <a:defRPr sz="800"/>
            </a:lvl3pPr>
            <a:lvl4pPr marL="1147983" indent="0">
              <a:buNone/>
              <a:defRPr sz="700"/>
            </a:lvl4pPr>
            <a:lvl5pPr marL="1530645" indent="0">
              <a:buNone/>
              <a:defRPr sz="700"/>
            </a:lvl5pPr>
            <a:lvl6pPr marL="1913305" indent="0">
              <a:buNone/>
              <a:defRPr sz="700"/>
            </a:lvl6pPr>
            <a:lvl7pPr marL="2295966" indent="0">
              <a:buNone/>
              <a:defRPr sz="700"/>
            </a:lvl7pPr>
            <a:lvl8pPr marL="2678628" indent="0">
              <a:buNone/>
              <a:defRPr sz="700"/>
            </a:lvl8pPr>
            <a:lvl9pPr marL="306128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20379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044107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48688" y="1151931"/>
            <a:ext cx="2452688" cy="31789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0625" y="1151931"/>
            <a:ext cx="7215188" cy="31789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4008505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806" y="2130848"/>
            <a:ext cx="10364391" cy="147005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9099" y="3886647"/>
            <a:ext cx="8533805" cy="1752452"/>
          </a:xfrm>
        </p:spPr>
        <p:txBody>
          <a:bodyPr/>
          <a:lstStyle>
            <a:lvl1pPr marL="0" indent="0" algn="ctr">
              <a:buNone/>
              <a:defRPr/>
            </a:lvl1pPr>
            <a:lvl2pPr marL="382646" indent="0" algn="ctr">
              <a:buNone/>
              <a:defRPr/>
            </a:lvl2pPr>
            <a:lvl3pPr marL="765291" indent="0" algn="ctr">
              <a:buNone/>
              <a:defRPr/>
            </a:lvl3pPr>
            <a:lvl4pPr marL="1147937" indent="0" algn="ctr">
              <a:buNone/>
              <a:defRPr/>
            </a:lvl4pPr>
            <a:lvl5pPr marL="1530584" indent="0" algn="ctr">
              <a:buNone/>
              <a:defRPr/>
            </a:lvl5pPr>
            <a:lvl6pPr marL="1913228" indent="0" algn="ctr">
              <a:buNone/>
              <a:defRPr/>
            </a:lvl6pPr>
            <a:lvl7pPr marL="2295874" indent="0" algn="ctr">
              <a:buNone/>
              <a:defRPr/>
            </a:lvl7pPr>
            <a:lvl8pPr marL="2678521" indent="0" algn="ctr">
              <a:buNone/>
              <a:defRPr/>
            </a:lvl8pPr>
            <a:lvl9pPr marL="3061166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43561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16834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18" y="4406802"/>
            <a:ext cx="10362902" cy="1361777"/>
          </a:xfrm>
          <a:prstGeom prst="rect">
            <a:avLst/>
          </a:prstGeom>
        </p:spPr>
        <p:txBody>
          <a:bodyPr lIns="76529" tIns="38264" rIns="76529" bIns="38264" anchor="t"/>
          <a:lstStyle>
            <a:lvl1pPr algn="l">
              <a:defRPr sz="3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18" y="2906614"/>
            <a:ext cx="10362902" cy="1500188"/>
          </a:xfrm>
        </p:spPr>
        <p:txBody>
          <a:bodyPr anchor="b"/>
          <a:lstStyle>
            <a:lvl1pPr marL="0" indent="0">
              <a:buNone/>
              <a:defRPr sz="1700"/>
            </a:lvl1pPr>
            <a:lvl2pPr marL="382646" indent="0">
              <a:buNone/>
              <a:defRPr sz="1500"/>
            </a:lvl2pPr>
            <a:lvl3pPr marL="765291" indent="0">
              <a:buNone/>
              <a:defRPr sz="1300"/>
            </a:lvl3pPr>
            <a:lvl4pPr marL="1147937" indent="0">
              <a:buNone/>
              <a:defRPr sz="1200"/>
            </a:lvl4pPr>
            <a:lvl5pPr marL="1530584" indent="0">
              <a:buNone/>
              <a:defRPr sz="1200"/>
            </a:lvl5pPr>
            <a:lvl6pPr marL="1913228" indent="0">
              <a:buNone/>
              <a:defRPr sz="1200"/>
            </a:lvl6pPr>
            <a:lvl7pPr marL="2295874" indent="0">
              <a:buNone/>
              <a:defRPr sz="1200"/>
            </a:lvl7pPr>
            <a:lvl8pPr marL="2678521" indent="0">
              <a:buNone/>
              <a:defRPr sz="1200"/>
            </a:lvl8pPr>
            <a:lvl9pPr marL="30611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2313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0625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892969"/>
            <a:ext cx="4833938" cy="5072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982256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0197" y="1534792"/>
            <a:ext cx="5386090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0197" y="2174380"/>
            <a:ext cx="5386090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740" y="1534792"/>
            <a:ext cx="5389066" cy="63958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2646" indent="0">
              <a:buNone/>
              <a:defRPr sz="1700" b="1"/>
            </a:lvl2pPr>
            <a:lvl3pPr marL="765291" indent="0">
              <a:buNone/>
              <a:defRPr sz="1500" b="1"/>
            </a:lvl3pPr>
            <a:lvl4pPr marL="1147937" indent="0">
              <a:buNone/>
              <a:defRPr sz="1300" b="1"/>
            </a:lvl4pPr>
            <a:lvl5pPr marL="1530584" indent="0">
              <a:buNone/>
              <a:defRPr sz="1300" b="1"/>
            </a:lvl5pPr>
            <a:lvl6pPr marL="1913228" indent="0">
              <a:buNone/>
              <a:defRPr sz="1300" b="1"/>
            </a:lvl6pPr>
            <a:lvl7pPr marL="2295874" indent="0">
              <a:buNone/>
              <a:defRPr sz="1300" b="1"/>
            </a:lvl7pPr>
            <a:lvl8pPr marL="2678521" indent="0">
              <a:buNone/>
              <a:defRPr sz="1300" b="1"/>
            </a:lvl8pPr>
            <a:lvl9pPr marL="3061166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740" y="2174380"/>
            <a:ext cx="5389066" cy="395138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84663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711519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834456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3473"/>
            <a:ext cx="4010918" cy="1161975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967" y="273473"/>
            <a:ext cx="6814839" cy="585229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0197" y="1435448"/>
            <a:ext cx="4010918" cy="469031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69882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82" y="4800825"/>
            <a:ext cx="7314903" cy="567036"/>
          </a:xfrm>
          <a:prstGeom prst="rect">
            <a:avLst/>
          </a:prstGeom>
        </p:spPr>
        <p:txBody>
          <a:bodyPr lIns="76529" tIns="38264" rIns="76529" bIns="38264"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82" y="612802"/>
            <a:ext cx="7314903" cy="4114353"/>
          </a:xfrm>
        </p:spPr>
        <p:txBody>
          <a:bodyPr/>
          <a:lstStyle>
            <a:lvl1pPr marL="0" indent="0">
              <a:buNone/>
              <a:defRPr sz="2700"/>
            </a:lvl1pPr>
            <a:lvl2pPr marL="382646" indent="0">
              <a:buNone/>
              <a:defRPr sz="2400"/>
            </a:lvl2pPr>
            <a:lvl3pPr marL="765291" indent="0">
              <a:buNone/>
              <a:defRPr sz="2000"/>
            </a:lvl3pPr>
            <a:lvl4pPr marL="1147937" indent="0">
              <a:buNone/>
              <a:defRPr sz="1700"/>
            </a:lvl4pPr>
            <a:lvl5pPr marL="1530584" indent="0">
              <a:buNone/>
              <a:defRPr sz="1700"/>
            </a:lvl5pPr>
            <a:lvl6pPr marL="1913228" indent="0">
              <a:buNone/>
              <a:defRPr sz="1700"/>
            </a:lvl6pPr>
            <a:lvl7pPr marL="2295874" indent="0">
              <a:buNone/>
              <a:defRPr sz="1700"/>
            </a:lvl7pPr>
            <a:lvl8pPr marL="2678521" indent="0">
              <a:buNone/>
              <a:defRPr sz="1700"/>
            </a:lvl8pPr>
            <a:lvl9pPr marL="3061166" indent="0">
              <a:buNone/>
              <a:defRPr sz="1700"/>
            </a:lvl9pPr>
          </a:lstStyle>
          <a:p>
            <a:pPr lvl="0"/>
            <a:endParaRPr lang="en-US" noProof="0" dirty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82" y="5367859"/>
            <a:ext cx="7314903" cy="804788"/>
          </a:xfrm>
        </p:spPr>
        <p:txBody>
          <a:bodyPr/>
          <a:lstStyle>
            <a:lvl1pPr marL="0" indent="0">
              <a:buNone/>
              <a:defRPr sz="1200"/>
            </a:lvl1pPr>
            <a:lvl2pPr marL="382646" indent="0">
              <a:buNone/>
              <a:defRPr sz="1000"/>
            </a:lvl2pPr>
            <a:lvl3pPr marL="765291" indent="0">
              <a:buNone/>
              <a:defRPr sz="800"/>
            </a:lvl3pPr>
            <a:lvl4pPr marL="1147937" indent="0">
              <a:buNone/>
              <a:defRPr sz="700"/>
            </a:lvl4pPr>
            <a:lvl5pPr marL="1530584" indent="0">
              <a:buNone/>
              <a:defRPr sz="700"/>
            </a:lvl5pPr>
            <a:lvl6pPr marL="1913228" indent="0">
              <a:buNone/>
              <a:defRPr sz="700"/>
            </a:lvl6pPr>
            <a:lvl7pPr marL="2295874" indent="0">
              <a:buNone/>
              <a:defRPr sz="700"/>
            </a:lvl7pPr>
            <a:lvl8pPr marL="2678521" indent="0">
              <a:buNone/>
              <a:defRPr sz="700"/>
            </a:lvl8pPr>
            <a:lvl9pPr marL="3061166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90103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197" y="274588"/>
            <a:ext cx="10971609" cy="1143000"/>
          </a:xfrm>
          <a:prstGeom prst="rect">
            <a:avLst/>
          </a:prstGeom>
        </p:spPr>
        <p:txBody>
          <a:bodyPr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47983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902" y="274589"/>
            <a:ext cx="2742902" cy="5690443"/>
          </a:xfrm>
          <a:prstGeom prst="rect">
            <a:avLst/>
          </a:prstGeom>
        </p:spPr>
        <p:txBody>
          <a:bodyPr vert="eaVert" lIns="76529" tIns="38264" rIns="76529" bIns="3826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0195" y="274589"/>
            <a:ext cx="8085833" cy="56904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94853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8228BB-7236-4691-A155-7D7246251B9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71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442039-8E7E-4A67-AFBA-B962736DAA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567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58B29-2462-4983-94EF-8B5C57DFA93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61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2A1-4FDD-4F62-B8CA-0D9D66AD89E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321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E00963-41E7-4466-8F56-CCEADE78A8F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7814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55B5-42CB-4887-A764-E2BB9D8399A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494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78323-EE1D-4E68-A161-F6F9F5ECEEE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3230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33A8AD-1953-4357-95FE-60F80B5CE39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78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1755E-576B-4152-81AA-D55B7405355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813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2CD21A-CDE2-4AAE-8CFA-131257594C82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129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F1C6-DFB4-4CF4-AB94-8818312902F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70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4137C-EEB3-4B7E-AC2E-AAA441C4CFD5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FB19D-386B-4CD3-B79D-42FA9B9F221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7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98" r:id="rId1"/>
    <p:sldLayoutId id="2147486099" r:id="rId2"/>
    <p:sldLayoutId id="2147486100" r:id="rId3"/>
    <p:sldLayoutId id="2147486101" r:id="rId4"/>
    <p:sldLayoutId id="2147486102" r:id="rId5"/>
    <p:sldLayoutId id="2147486103" r:id="rId6"/>
    <p:sldLayoutId id="2147486104" r:id="rId7"/>
    <p:sldLayoutId id="2147486105" r:id="rId8"/>
    <p:sldLayoutId id="2147486106" r:id="rId9"/>
    <p:sldLayoutId id="2147486107" r:id="rId10"/>
    <p:sldLayoutId id="21474861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C06F3C9-3A1F-7426-D975-F73B8FD42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42D2969-E3FC-48EE-52B1-5FC1C965A1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462C38-911E-A9A8-98E8-99E23E9086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E9206A0-5AA1-0DC5-8E33-9849DCC747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B070B57-221E-522A-82B8-4699920113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4DBEA152-0409-5646-A145-3F444054B6EB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23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10" r:id="rId1"/>
    <p:sldLayoutId id="2147486111" r:id="rId2"/>
    <p:sldLayoutId id="2147486112" r:id="rId3"/>
    <p:sldLayoutId id="2147486113" r:id="rId4"/>
    <p:sldLayoutId id="2147486114" r:id="rId5"/>
    <p:sldLayoutId id="2147486115" r:id="rId6"/>
    <p:sldLayoutId id="2147486116" r:id="rId7"/>
    <p:sldLayoutId id="2147486117" r:id="rId8"/>
    <p:sldLayoutId id="2147486118" r:id="rId9"/>
    <p:sldLayoutId id="2147486119" r:id="rId10"/>
    <p:sldLayoutId id="2147486120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8/7/23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0D32F-48BC-1A95-2BEB-28FB12B1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6DF56-5A31-1258-FB7F-4ED70F913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59AF49-C559-DC6E-24FE-507BA822BD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213AF-C87F-EF5E-ECA2-4733820C0C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BC217F-BD77-C533-B50F-2A8B249997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92F116-8F39-F94D-870F-0C298E4D4D8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692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5AB64-3ED5-4F04-B11D-6409C89204F4}" type="datetimeFigureOut">
              <a:rPr lang="es-SV" smtClean="0"/>
              <a:t>8/7/23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81B2-749E-4F1F-BADB-4B7CE4746C1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42605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50" r:id="rId1"/>
    <p:sldLayoutId id="2147486051" r:id="rId2"/>
    <p:sldLayoutId id="2147486052" r:id="rId3"/>
    <p:sldLayoutId id="2147486053" r:id="rId4"/>
    <p:sldLayoutId id="2147486054" r:id="rId5"/>
    <p:sldLayoutId id="2147486055" r:id="rId6"/>
    <p:sldLayoutId id="2147486056" r:id="rId7"/>
    <p:sldLayoutId id="2147486057" r:id="rId8"/>
    <p:sldLayoutId id="2147486058" r:id="rId9"/>
    <p:sldLayoutId id="2147486059" r:id="rId10"/>
    <p:sldLayoutId id="21474860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190625" y="1152261"/>
            <a:ext cx="9810750" cy="2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3536157"/>
            <a:ext cx="9810750" cy="79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8" tIns="42518" rIns="42518" bIns="42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2023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062" r:id="rId1"/>
    <p:sldLayoutId id="2147486063" r:id="rId2"/>
    <p:sldLayoutId id="2147486064" r:id="rId3"/>
    <p:sldLayoutId id="2147486065" r:id="rId4"/>
    <p:sldLayoutId id="2147486066" r:id="rId5"/>
    <p:sldLayoutId id="2147486067" r:id="rId6"/>
    <p:sldLayoutId id="2147486068" r:id="rId7"/>
    <p:sldLayoutId id="2147486069" r:id="rId8"/>
    <p:sldLayoutId id="2147486070" r:id="rId9"/>
    <p:sldLayoutId id="2147486071" r:id="rId10"/>
    <p:sldLayoutId id="21474860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85739" indent="-285739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620424" indent="-238115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956431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338738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721046" indent="-190492" algn="ctr" rtl="0" eaLnBrk="0" fontAlgn="base" hangingPunct="0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82661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765322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147983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530645" algn="ctr" rtl="0" fontAlgn="base">
        <a:spcBef>
          <a:spcPct val="0"/>
        </a:spcBef>
        <a:spcAft>
          <a:spcPct val="0"/>
        </a:spcAft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61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2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3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4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305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6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8" algn="l" defTabSz="76532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0625" y="892969"/>
            <a:ext cx="9810750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2517" tIns="42517" rIns="42517" bIns="42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 charset="0"/>
              </a:rPr>
              <a:t>Click to edit Master text styles</a:t>
            </a:r>
          </a:p>
          <a:p>
            <a:pPr lvl="1"/>
            <a:r>
              <a:rPr lang="en-US">
                <a:sym typeface="Gill Sans" charset="0"/>
              </a:rPr>
              <a:t>Second level</a:t>
            </a:r>
          </a:p>
          <a:p>
            <a:pPr lvl="2"/>
            <a:r>
              <a:rPr lang="en-US">
                <a:sym typeface="Gill Sans" charset="0"/>
              </a:rPr>
              <a:t>Third level</a:t>
            </a:r>
          </a:p>
          <a:p>
            <a:pPr lvl="3"/>
            <a:r>
              <a:rPr lang="en-US">
                <a:sym typeface="Gill Sans" charset="0"/>
              </a:rPr>
              <a:t>Fourth level</a:t>
            </a:r>
          </a:p>
          <a:p>
            <a:pPr lvl="4"/>
            <a:r>
              <a:rPr lang="en-US">
                <a:sym typeface="Gill Sans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3704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6074" r:id="rId1"/>
    <p:sldLayoutId id="2147486075" r:id="rId2"/>
    <p:sldLayoutId id="2147486076" r:id="rId3"/>
    <p:sldLayoutId id="2147486077" r:id="rId4"/>
    <p:sldLayoutId id="2147486078" r:id="rId5"/>
    <p:sldLayoutId id="2147486079" r:id="rId6"/>
    <p:sldLayoutId id="2147486080" r:id="rId7"/>
    <p:sldLayoutId id="2147486081" r:id="rId8"/>
    <p:sldLayoutId id="2147486082" r:id="rId9"/>
    <p:sldLayoutId id="2147486083" r:id="rId10"/>
    <p:sldLayoutId id="21474860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382646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765291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147937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530584" algn="ctr" rtl="0" fontAlgn="base">
        <a:spcBef>
          <a:spcPct val="0"/>
        </a:spcBef>
        <a:spcAft>
          <a:spcPct val="0"/>
        </a:spcAft>
        <a:defRPr sz="71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0109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72800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444509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81754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9252" indent="-477535" algn="l" rtl="0" eaLnBrk="0" fontAlgn="base" hangingPunct="0">
        <a:spcBef>
          <a:spcPts val="4021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72230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954876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337521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720167" indent="-478308" algn="l" rtl="0" fontAlgn="base">
        <a:spcBef>
          <a:spcPts val="4017"/>
        </a:spcBef>
        <a:spcAft>
          <a:spcPct val="0"/>
        </a:spcAft>
        <a:buSzPct val="171000"/>
        <a:buFont typeface="Gill Sans" charset="0"/>
        <a:buChar char="•"/>
        <a:defRPr sz="35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64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529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37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058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28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5874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8521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61166" algn="l" defTabSz="7652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2CE9E61D-9529-47F3-B71B-F19F0625266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6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  <p:sldLayoutId id="2147486089" r:id="rId4"/>
    <p:sldLayoutId id="2147486090" r:id="rId5"/>
    <p:sldLayoutId id="2147486091" r:id="rId6"/>
    <p:sldLayoutId id="2147486092" r:id="rId7"/>
    <p:sldLayoutId id="2147486093" r:id="rId8"/>
    <p:sldLayoutId id="2147486094" r:id="rId9"/>
    <p:sldLayoutId id="2147486095" r:id="rId10"/>
    <p:sldLayoutId id="2147486096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</p:txBody>
      </p:sp>
    </p:spTree>
    <p:extLst>
      <p:ext uri="{BB962C8B-B14F-4D97-AF65-F5344CB8AC3E}">
        <p14:creationId xmlns:p14="http://schemas.microsoft.com/office/powerpoint/2010/main" val="309915521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Like a rushing wind</a:t>
            </a:r>
          </a:p>
          <a:p>
            <a:pPr marL="0" indent="0" algn="ctr">
              <a:buNone/>
            </a:pPr>
            <a:r>
              <a:rPr lang="en-US" sz="6000" dirty="0"/>
              <a:t>Jesus breathe within</a:t>
            </a:r>
          </a:p>
          <a:p>
            <a:pPr marL="0" indent="0" algn="ctr">
              <a:buNone/>
            </a:pPr>
            <a:r>
              <a:rPr lang="en-US" sz="6000" dirty="0"/>
              <a:t>Lord have Your way</a:t>
            </a:r>
          </a:p>
          <a:p>
            <a:pPr marL="0" indent="0" algn="ctr">
              <a:buNone/>
            </a:pPr>
            <a:r>
              <a:rPr lang="en-US" sz="6000" dirty="0"/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139836184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Like a mighty storm</a:t>
            </a:r>
          </a:p>
          <a:p>
            <a:pPr marL="0" indent="0" algn="ctr">
              <a:buNone/>
            </a:pPr>
            <a:r>
              <a:rPr lang="en-US" sz="6000" dirty="0"/>
              <a:t>Stir within my soul</a:t>
            </a:r>
          </a:p>
          <a:p>
            <a:pPr marL="0" indent="0" algn="ctr">
              <a:buNone/>
            </a:pPr>
            <a:r>
              <a:rPr lang="en-US" sz="6000" dirty="0"/>
              <a:t>Lord have Your way</a:t>
            </a:r>
          </a:p>
          <a:p>
            <a:pPr marL="0" indent="0" algn="ctr">
              <a:buNone/>
            </a:pPr>
            <a:r>
              <a:rPr lang="en-US" sz="6000" dirty="0"/>
              <a:t>Lord have Your way in me</a:t>
            </a:r>
          </a:p>
        </p:txBody>
      </p:sp>
    </p:spTree>
    <p:extLst>
      <p:ext uri="{BB962C8B-B14F-4D97-AF65-F5344CB8AC3E}">
        <p14:creationId xmlns:p14="http://schemas.microsoft.com/office/powerpoint/2010/main" val="276272972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surrender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  <a:p>
            <a:pPr marL="0" indent="0" algn="ctr">
              <a:buNone/>
            </a:pPr>
            <a:r>
              <a:rPr lang="en-US" sz="6000" dirty="0"/>
              <a:t>I </a:t>
            </a:r>
            <a:r>
              <a:rPr lang="en-US" sz="6000" dirty="0" err="1"/>
              <a:t>wanna</a:t>
            </a:r>
            <a:r>
              <a:rPr lang="en-US" sz="6000" dirty="0"/>
              <a:t> know You more</a:t>
            </a:r>
          </a:p>
        </p:txBody>
      </p:sp>
    </p:spTree>
    <p:extLst>
      <p:ext uri="{BB962C8B-B14F-4D97-AF65-F5344CB8AC3E}">
        <p14:creationId xmlns:p14="http://schemas.microsoft.com/office/powerpoint/2010/main" val="244101168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70357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Precious Lord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Reveal Your heart to me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Father holy, Father holy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JESUS LOVER OF MY SOUL</a:t>
            </a:r>
          </a:p>
        </p:txBody>
      </p:sp>
    </p:spTree>
    <p:extLst>
      <p:ext uri="{BB962C8B-B14F-4D97-AF65-F5344CB8AC3E}">
        <p14:creationId xmlns:p14="http://schemas.microsoft.com/office/powerpoint/2010/main" val="1779376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16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You've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miry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You've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rock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236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Though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5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SV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SV" sz="9000" b="1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endParaRPr lang="en-US" sz="9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Savior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closest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Friend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ntil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63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30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You've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taken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me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rom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miry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You've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set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upon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rock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know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60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Though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5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Savior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closest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Friend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ntil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71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Though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world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I'll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never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66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Savior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closest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Friend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worship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ntil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very</a:t>
            </a:r>
            <a:r>
              <a:rPr lang="es-US" sz="625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250" b="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062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3831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all creation</a:t>
            </a:r>
            <a:b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Of water earth and sky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heavens are Your Tabernacle</a:t>
            </a:r>
            <a:b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rgbClr val="FFFFFF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Glory to the Lord on high </a:t>
            </a:r>
            <a:endParaRPr lang="en-US" sz="625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spcBef>
                <a:spcPct val="0"/>
              </a:spcBef>
            </a:pPr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GOD SO LOVED</a:t>
            </a:r>
          </a:p>
        </p:txBody>
      </p:sp>
    </p:spTree>
    <p:extLst>
      <p:ext uri="{BB962C8B-B14F-4D97-AF65-F5344CB8AC3E}">
        <p14:creationId xmlns:p14="http://schemas.microsoft.com/office/powerpoint/2010/main" val="7651708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weary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runs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368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Drink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water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thirst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no more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738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, 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sinners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mercy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table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satisfy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8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Taste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goodness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Find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you're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looking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671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8849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6821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06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690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there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With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See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open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arms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28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260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791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046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74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95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3852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388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blessings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flow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1485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Praise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wonders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260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that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He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and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only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Son to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save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us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53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Whoever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believes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Him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Will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live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58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60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02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power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hell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Forever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defeated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Now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well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I'm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walking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in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freedom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2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373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9343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all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failures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Bring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your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addictions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Come lay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them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down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At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foot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of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cross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307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Jesus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is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waiting</a:t>
            </a:r>
            <a:b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God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so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loved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the</a:t>
            </a:r>
            <a:r>
              <a:rPr 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s-US" sz="6250" dirty="0" err="1">
                <a:solidFill>
                  <a:schemeClr val="bg1"/>
                </a:solidFill>
                <a:latin typeface="Calibri" panose="020F0502020204030204" pitchFamily="34" charset="0"/>
              </a:rPr>
              <a:t>world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9860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>
              <a:lnSpc>
                <a:spcPct val="110000"/>
              </a:lnSpc>
              <a:spcBef>
                <a:spcPct val="0"/>
              </a:spcBef>
            </a:pP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535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16F03F7-FF65-BF75-E2FF-A1B76C8CC0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MAJESTY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Early in the morning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celebrate the light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When I stumble in the darkness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 will call Your name by night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98C36FA-8FCC-D39D-03E7-EE8E94D44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 humbled by your Majesty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Covered by your grace so free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Here I am, knowing I'm a sinful man</a:t>
            </a:r>
            <a:b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 dirty="0">
                <a:solidFill>
                  <a:schemeClr val="bg1"/>
                </a:solidFill>
                <a:latin typeface="Calibri" panose="020F0502020204030204" pitchFamily="34" charset="0"/>
              </a:rPr>
              <a:t>Covered by the blood of the Lamb </a:t>
            </a:r>
          </a:p>
        </p:txBody>
      </p:sp>
    </p:spTree>
  </p:cSld>
  <p:clrMapOvr>
    <a:masterClrMapping/>
  </p:clrMapOvr>
  <p:transition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5CD534E-69D9-39D8-B825-A6C9B1C49A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6407"/>
            <a:ext cx="12192000" cy="605102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Now I've found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greatest love of all is mine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Since you laid down your life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greatest sacrifice 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F94C96C8-921C-6431-F0F7-E192C8E709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Majesty, Majesty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grace has found me just as I am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Empty handed,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alive in your hands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0FE2464-4271-5E14-FBF9-E4A9F624FC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Majesty, Majesty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Forever I am changed by your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presence of your Majesty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9D0D547B-28C8-7E18-C5CA-FE20E4A1E1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Here I am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Humbled by the love that you give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Forgiven so that I can forgive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BEEBD33C-D1A2-202F-D457-8AA6E2FBE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Here I stand,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knowing that I'm your desire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Sanctified by glory and fire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4614693A-2EB9-822F-3035-3FB89E19EA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6407"/>
            <a:ext cx="12192000" cy="6051021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Now I've found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greatest love of all is mine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Since you laid down your life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The greatest sacrifice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90FFECD-012C-5CD7-4AAB-63B0C8295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Majesty, Majesty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grace has found me just as I am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Empty handed,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alive in your hands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822E978E-3825-D821-7400-C24202D35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Majesty, Majesty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Forever I am changed by your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presence of your Majesty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F8A24C1-BC95-E325-4D52-484C4DFF58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Majesty, Majesty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Your grace has found me just as I am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Empty handed, 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but alive in your hands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God of wonders beyond our galaxy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You are Holy, Holy</a:t>
            </a:r>
            <a:b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The universe declares Your Majesty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And You are Holy, Holy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7A40F4E8-039C-1104-B049-DAE4855E63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07699"/>
            <a:ext cx="12192000" cy="649419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Majesty, Majesty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Forever I am changed by your love</a:t>
            </a:r>
            <a:b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altLang="es-US" sz="6250">
                <a:solidFill>
                  <a:schemeClr val="bg1"/>
                </a:solidFill>
                <a:latin typeface="Calibri" panose="020F0502020204030204" pitchFamily="34" charset="0"/>
              </a:rPr>
              <a:t>In the presence of your Majesty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-7583858" y="3567500"/>
            <a:ext cx="12550511" cy="5080000"/>
          </a:xfrm>
        </p:spPr>
        <p:txBody>
          <a:bodyPr anchor="ctr"/>
          <a:lstStyle/>
          <a:p>
            <a:pPr>
              <a:defRPr/>
            </a:pPr>
            <a:r>
              <a:rPr lang="en-US" sz="10500" dirty="0">
                <a:latin typeface="Arial"/>
                <a:ea typeface="ヒラギノ角ゴ ProN W3" charset="0"/>
                <a:cs typeface="Arial"/>
              </a:rPr>
              <a:t> </a:t>
            </a:r>
            <a:endParaRPr lang="en-US" sz="10500" dirty="0">
              <a:latin typeface="Kunstler Script" charset="0"/>
              <a:ea typeface="ヒラギノ角ゴ ProN W3" charset="0"/>
              <a:cs typeface="ヒラギノ角ゴ ProN W3" charset="0"/>
            </a:endParaRPr>
          </a:p>
          <a:p>
            <a:pPr>
              <a:defRPr/>
            </a:pPr>
            <a:r>
              <a:rPr lang="en-US" sz="8000" dirty="0">
                <a:solidFill>
                  <a:srgbClr val="92D050"/>
                </a:solidFill>
                <a:latin typeface="Cambria" charset="0"/>
                <a:ea typeface="ヒラギノ角ゴ ProN W3" charset="0"/>
                <a:cs typeface="ヒラギノ角ゴ ProN W3" charset="0"/>
              </a:rPr>
              <a:t> </a:t>
            </a:r>
            <a:endParaRPr lang="en-US" sz="6000" dirty="0">
              <a:latin typeface="Calibri"/>
              <a:ea typeface="ヒラギノ角ゴ ProN W3" charset="0"/>
              <a:cs typeface="Calibri"/>
            </a:endParaRPr>
          </a:p>
        </p:txBody>
      </p:sp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1" y="-1609990"/>
            <a:ext cx="10518511" cy="179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29" tIns="38264" rIns="76529" bIns="38264">
            <a:spAutoFit/>
          </a:bodyPr>
          <a:lstStyle>
            <a:lvl1pPr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FFFFF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Brush Script MT" charset="0"/>
                <a:sym typeface="Gill Sans" charset="0"/>
              </a:rPr>
              <a:t>    </a:t>
            </a:r>
          </a:p>
        </p:txBody>
      </p:sp>
      <p:sp>
        <p:nvSpPr>
          <p:cNvPr id="3076" name="Rectangle 2"/>
          <p:cNvSpPr>
            <a:spLocks/>
          </p:cNvSpPr>
          <p:nvPr/>
        </p:nvSpPr>
        <p:spPr bwMode="auto">
          <a:xfrm>
            <a:off x="6027209" y="-148165"/>
            <a:ext cx="137583" cy="607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8026" tIns="34013" rIns="68026" bIns="34013" anchor="ctr">
            <a:spAutoFit/>
          </a:bodyPr>
          <a:lstStyle/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SV" sz="3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61" y="0"/>
            <a:ext cx="12109939" cy="6858000"/>
          </a:xfrm>
        </p:spPr>
        <p:txBody>
          <a:bodyPr anchor="ctr"/>
          <a:lstStyle/>
          <a:p>
            <a:pPr>
              <a:defRPr/>
            </a:pPr>
            <a:r>
              <a:rPr lang="en-US" sz="9200" b="1" dirty="0">
                <a:latin typeface="Calibri"/>
                <a:cs typeface="Calibri"/>
              </a:rPr>
              <a:t>His Assurance</a:t>
            </a:r>
            <a:endParaRPr lang="en-US" sz="8000" i="1" dirty="0">
              <a:latin typeface="Calibri"/>
              <a:cs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67" y="3290501"/>
            <a:ext cx="1846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085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184086935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you have His assurance?</a:t>
            </a:r>
          </a:p>
        </p:txBody>
      </p:sp>
    </p:spTree>
    <p:extLst>
      <p:ext uri="{BB962C8B-B14F-4D97-AF65-F5344CB8AC3E}">
        <p14:creationId xmlns:p14="http://schemas.microsoft.com/office/powerpoint/2010/main" val="78580332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Do not be surprised brothers,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world hates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              1 John 3:13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21354312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“If the world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hates you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know that it has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hated Me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before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it hated you. 												              John 15:18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1086700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 you were of the world, the world would love you as its own;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because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you are not of the world, but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 chose you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out of the world, therefore the world hates you.”  														              John 15:19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86508195"/>
      </p:ext>
    </p:extLst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we have passed out of death into life,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because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we love the brothers.  Whoever does not love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death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   														             1 John 1:14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910374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Lord of Heaven and Earth 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Everyone who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hates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his brother is a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murderer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you know that no murderer has eternal life abiding in him.																	              												       1 John 1:15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2485703"/>
      </p:ext>
    </p:extLst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algn="ctr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Hatred is present in the heart before it murders!</a:t>
            </a:r>
          </a:p>
        </p:txBody>
      </p:sp>
    </p:spTree>
    <p:extLst>
      <p:ext uri="{BB962C8B-B14F-4D97-AF65-F5344CB8AC3E}">
        <p14:creationId xmlns:p14="http://schemas.microsoft.com/office/powerpoint/2010/main" val="3296858254"/>
      </p:ext>
    </p:extLst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 love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laid down His life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us,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ought to lay down our lives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for the brothers. 														                     1 John 3:16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325265317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But if anyone has the world’s goods and sees his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brother in need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yet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closes his heart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against him,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does God’s love abide in him? 														     1 John 3:17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01959520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Little children, let us not love in word or talk but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deed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and in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truth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															     															1 John 3:18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35809577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By this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shall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know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we are of the truth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reassure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our heart before Him; 															     																										    1 John 3:19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6686937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for whenever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our heart condemns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God 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greater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than our heart, and He knows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everything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															     																	          1 John 3:20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844932932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Beloved,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our heart does not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condemn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we have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confidence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before God;  															     				     1 John 3:21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79232571"/>
      </p:ext>
    </p:extLst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whatever we ask we receive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from Him, because we keep His commandments and do what pleases Him.														  	            1 John 3:22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2805653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i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If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you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 in 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My words abide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in you,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ask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whatever you wish, and it will be done for you.														  	 John 15:7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1235347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Hallelujah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ja-JP" sz="6250" dirty="0">
                <a:solidFill>
                  <a:schemeClr val="bg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To the Lord of Heaven and Earth</a:t>
            </a:r>
            <a:endParaRPr lang="en-US" sz="625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And this is His commandment, that we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believe in the name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of His Son Jesus Christ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love one another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just as He has commanded us</a:t>
            </a:r>
            <a:r>
              <a:rPr lang="en-US" sz="6200" b="1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														  	1 John 3:23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084542385"/>
      </p:ext>
    </p:extLst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Whoever keeps His commandments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abides in God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and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God in him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. And by this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we know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that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He abides in us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, by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Spirit 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whom He has given us. 													  	 			             														1 John 3:24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47995015"/>
      </p:ext>
    </p:extLst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0" y="-63500"/>
            <a:ext cx="12192000" cy="6753490"/>
          </a:xfrm>
        </p:spPr>
        <p:txBody>
          <a:bodyPr/>
          <a:lstStyle/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endParaRPr lang="en-US" sz="6200" b="1" dirty="0">
              <a:latin typeface="Calibri" charset="0"/>
              <a:ea typeface="ＭＳ Ｐゴシック" charset="0"/>
              <a:cs typeface="ＭＳ Ｐゴシック" charset="0"/>
              <a:sym typeface="Verdana" charset="0"/>
            </a:endParaRP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The Spirit Himself 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bears witness with our spirit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that we</a:t>
            </a:r>
            <a:r>
              <a:rPr lang="en-US" sz="6200" b="1" dirty="0">
                <a:solidFill>
                  <a:srgbClr val="FFFF00"/>
                </a:solidFill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are</a:t>
            </a: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children of God, 														  	 			             Romans 8:16 ESV</a:t>
            </a:r>
          </a:p>
          <a:p>
            <a:pPr marL="169313" lvl="1" indent="0" eaLnBrk="1" hangingPunct="1">
              <a:buNone/>
              <a:tabLst>
                <a:tab pos="296297" algn="l"/>
                <a:tab pos="593918" algn="l"/>
                <a:tab pos="891539" algn="l"/>
                <a:tab pos="1189159" algn="l"/>
                <a:tab pos="1486781" algn="l"/>
                <a:tab pos="1784402" algn="l"/>
                <a:tab pos="2082022" algn="l"/>
                <a:tab pos="2379641" algn="l"/>
                <a:tab pos="2677262" algn="l"/>
                <a:tab pos="2974883" algn="l"/>
                <a:tab pos="3272503" algn="l"/>
                <a:tab pos="3570124" algn="l"/>
              </a:tabLst>
              <a:defRPr/>
            </a:pPr>
            <a:r>
              <a:rPr lang="en-US" sz="6200" b="1" dirty="0">
                <a:latin typeface="Calibri" charset="0"/>
                <a:ea typeface="ＭＳ Ｐゴシック" charset="0"/>
                <a:cs typeface="ＭＳ Ｐゴシック" charset="0"/>
                <a:sym typeface="Verdana" charset="0"/>
              </a:rPr>
              <a:t>                                                 																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43510960"/>
      </p:ext>
    </p:extLst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324598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I </a:t>
            </a:r>
            <a:r>
              <a:rPr lang="es-SV" sz="9000" b="1" dirty="0" err="1">
                <a:latin typeface="+mn-lt"/>
              </a:rPr>
              <a:t>Surrender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30762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Here I am</a:t>
            </a:r>
          </a:p>
          <a:p>
            <a:pPr marL="0" indent="0" algn="ctr">
              <a:buNone/>
            </a:pPr>
            <a:r>
              <a:rPr lang="en-US" sz="6000" dirty="0"/>
              <a:t>Down on my knees again</a:t>
            </a:r>
          </a:p>
          <a:p>
            <a:pPr marL="0" indent="0" algn="ctr">
              <a:buNone/>
            </a:pPr>
            <a:r>
              <a:rPr lang="en-US" sz="6000" dirty="0"/>
              <a:t>Surrendering all</a:t>
            </a:r>
          </a:p>
          <a:p>
            <a:pPr marL="0" indent="0" algn="ctr">
              <a:buNone/>
            </a:pPr>
            <a:r>
              <a:rPr lang="en-US" sz="6000" dirty="0"/>
              <a:t>Surrendering all</a:t>
            </a:r>
          </a:p>
        </p:txBody>
      </p:sp>
    </p:spTree>
    <p:extLst>
      <p:ext uri="{BB962C8B-B14F-4D97-AF65-F5344CB8AC3E}">
        <p14:creationId xmlns:p14="http://schemas.microsoft.com/office/powerpoint/2010/main" val="7663145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Find me here</a:t>
            </a:r>
          </a:p>
          <a:p>
            <a:pPr marL="0" indent="0" algn="ctr">
              <a:buNone/>
            </a:pPr>
            <a:r>
              <a:rPr lang="en-US" sz="6000" dirty="0"/>
              <a:t>Lord as You draw me near</a:t>
            </a:r>
          </a:p>
          <a:p>
            <a:pPr marL="0" indent="0" algn="ctr">
              <a:buNone/>
            </a:pPr>
            <a:r>
              <a:rPr lang="en-US" sz="6000" dirty="0"/>
              <a:t>Desperate for You</a:t>
            </a:r>
          </a:p>
          <a:p>
            <a:pPr marL="0" indent="0" algn="ctr">
              <a:buNone/>
            </a:pPr>
            <a:r>
              <a:rPr lang="en-US" sz="6000" dirty="0"/>
              <a:t>Desperate for You</a:t>
            </a:r>
          </a:p>
        </p:txBody>
      </p:sp>
    </p:spTree>
    <p:extLst>
      <p:ext uri="{BB962C8B-B14F-4D97-AF65-F5344CB8AC3E}">
        <p14:creationId xmlns:p14="http://schemas.microsoft.com/office/powerpoint/2010/main" val="3825090082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surrender</a:t>
            </a:r>
          </a:p>
        </p:txBody>
      </p:sp>
    </p:spTree>
    <p:extLst>
      <p:ext uri="{BB962C8B-B14F-4D97-AF65-F5344CB8AC3E}">
        <p14:creationId xmlns:p14="http://schemas.microsoft.com/office/powerpoint/2010/main" val="21152162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Drench my soul</a:t>
            </a:r>
          </a:p>
          <a:p>
            <a:pPr marL="0" indent="0" algn="ctr">
              <a:buNone/>
            </a:pPr>
            <a:r>
              <a:rPr lang="en-US" sz="6000" dirty="0"/>
              <a:t>As mercy and grace unfold</a:t>
            </a:r>
          </a:p>
          <a:p>
            <a:pPr marL="0" indent="0" algn="ctr">
              <a:buNone/>
            </a:pPr>
            <a:r>
              <a:rPr lang="en-US" sz="6000" dirty="0"/>
              <a:t>I hunger and thirst</a:t>
            </a:r>
          </a:p>
          <a:p>
            <a:pPr marL="0" indent="0" algn="ctr">
              <a:buNone/>
            </a:pPr>
            <a:r>
              <a:rPr lang="en-US" sz="6000" dirty="0"/>
              <a:t>I hunger and thirst</a:t>
            </a:r>
          </a:p>
        </p:txBody>
      </p:sp>
    </p:spTree>
    <p:extLst>
      <p:ext uri="{BB962C8B-B14F-4D97-AF65-F5344CB8AC3E}">
        <p14:creationId xmlns:p14="http://schemas.microsoft.com/office/powerpoint/2010/main" val="24223026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6000" dirty="0"/>
              <a:t>With arms stretched wide</a:t>
            </a:r>
          </a:p>
          <a:p>
            <a:pPr marL="0" indent="0" algn="ctr">
              <a:buNone/>
            </a:pPr>
            <a:r>
              <a:rPr lang="en-US" sz="6000" dirty="0"/>
              <a:t>I know You hear my cry</a:t>
            </a:r>
          </a:p>
          <a:p>
            <a:pPr marL="0" indent="0" algn="ctr">
              <a:buNone/>
            </a:pPr>
            <a:r>
              <a:rPr lang="en-US" sz="6000" dirty="0"/>
              <a:t>Speak to me now</a:t>
            </a:r>
          </a:p>
          <a:p>
            <a:pPr marL="0" indent="0" algn="ctr">
              <a:buNone/>
            </a:pPr>
            <a:r>
              <a:rPr lang="en-US" sz="6000" dirty="0"/>
              <a:t>Speak to me now</a:t>
            </a:r>
          </a:p>
        </p:txBody>
      </p:sp>
    </p:spTree>
    <p:extLst>
      <p:ext uri="{BB962C8B-B14F-4D97-AF65-F5344CB8AC3E}">
        <p14:creationId xmlns:p14="http://schemas.microsoft.com/office/powerpoint/2010/main" val="3992109365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=""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13019</TotalTime>
  <Words>2138</Words>
  <Application>Microsoft Macintosh PowerPoint</Application>
  <PresentationFormat>Panorámica</PresentationFormat>
  <Paragraphs>197</Paragraphs>
  <Slides>105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105</vt:i4>
      </vt:variant>
    </vt:vector>
  </HeadingPairs>
  <TitlesOfParts>
    <vt:vector size="123" baseType="lpstr">
      <vt:lpstr>Brush Script MT</vt:lpstr>
      <vt:lpstr>Arial</vt:lpstr>
      <vt:lpstr>Calibri</vt:lpstr>
      <vt:lpstr>Calibri Light</vt:lpstr>
      <vt:lpstr>Cambria</vt:lpstr>
      <vt:lpstr>Gill Sans</vt:lpstr>
      <vt:lpstr>Kunstler Script</vt:lpstr>
      <vt:lpstr>3_Default Design</vt:lpstr>
      <vt:lpstr>Tema de Office</vt:lpstr>
      <vt:lpstr>3_Office Theme</vt:lpstr>
      <vt:lpstr>5_Default Design</vt:lpstr>
      <vt:lpstr>1_Default Design</vt:lpstr>
      <vt:lpstr>1_Office Theme</vt:lpstr>
      <vt:lpstr>Title &amp; Subtitle</vt:lpstr>
      <vt:lpstr>Bullets</vt:lpstr>
      <vt:lpstr>Default Design</vt:lpstr>
      <vt:lpstr>Office Theme</vt:lpstr>
      <vt:lpstr>2_Default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MAJESTY</vt:lpstr>
      <vt:lpstr>Here I am humbled by your Majesty Covered by your grace so free Here I am, knowing I'm a sinful man Covered by the blood of the Lamb </vt:lpstr>
      <vt:lpstr>Now I've found  the greatest love of all is mine Since you laid down your life The greatest sacrifice </vt:lpstr>
      <vt:lpstr>Majesty, Majesty Your grace has found me just as I am Empty handed,  but alive in your hands</vt:lpstr>
      <vt:lpstr>Majesty, Majesty Forever I am changed by your love In the presence of your Majesty</vt:lpstr>
      <vt:lpstr>Here I am  Humbled by the love that you give Forgiven so that I can forgive</vt:lpstr>
      <vt:lpstr>Here I stand,  knowing that I'm your desire Sanctified by glory and fire</vt:lpstr>
      <vt:lpstr>Now I've found  the greatest love of all is mine Since you laid down your life The greatest sacrifice </vt:lpstr>
      <vt:lpstr>Majesty, Majesty Your grace has found me just as I am Empty handed,  but alive in your hands</vt:lpstr>
      <vt:lpstr>Majesty, Majesty Forever I am changed by your love In the presence of your Majesty</vt:lpstr>
      <vt:lpstr>Majesty, Majesty Your grace has found me just as I am Empty handed,  but alive in your hands</vt:lpstr>
      <vt:lpstr>Majesty, Majesty Forever I am changed by your love In the presence of your Majesty</vt:lpstr>
      <vt:lpstr>Presentación de PowerPoint</vt:lpstr>
      <vt:lpstr>Presentación de PowerPoint</vt:lpstr>
      <vt:lpstr>Presentación de PowerPoint</vt:lpstr>
      <vt:lpstr>His Assurance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 Surrender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100</cp:revision>
  <dcterms:created xsi:type="dcterms:W3CDTF">2015-07-25T20:50:10Z</dcterms:created>
  <dcterms:modified xsi:type="dcterms:W3CDTF">2023-07-08T23:38:12Z</dcterms:modified>
</cp:coreProperties>
</file>