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169" r:id="rId5"/>
    <p:sldMasterId id="2147486229" r:id="rId6"/>
    <p:sldMasterId id="2147486241" r:id="rId7"/>
    <p:sldMasterId id="2147486253" r:id="rId8"/>
    <p:sldMasterId id="2147486265" r:id="rId9"/>
    <p:sldMasterId id="2147486277" r:id="rId10"/>
    <p:sldMasterId id="2147486289" r:id="rId11"/>
    <p:sldMasterId id="2147486301" r:id="rId12"/>
  </p:sldMasterIdLst>
  <p:notesMasterIdLst>
    <p:notesMasterId r:id="rId123"/>
  </p:notesMasterIdLst>
  <p:sldIdLst>
    <p:sldId id="359" r:id="rId13"/>
    <p:sldId id="257" r:id="rId14"/>
    <p:sldId id="258" r:id="rId15"/>
    <p:sldId id="259" r:id="rId16"/>
    <p:sldId id="260" r:id="rId17"/>
    <p:sldId id="2118" r:id="rId18"/>
    <p:sldId id="262" r:id="rId19"/>
    <p:sldId id="2119" r:id="rId20"/>
    <p:sldId id="264" r:id="rId21"/>
    <p:sldId id="2120" r:id="rId22"/>
    <p:sldId id="266" r:id="rId23"/>
    <p:sldId id="2121" r:id="rId24"/>
    <p:sldId id="268" r:id="rId25"/>
    <p:sldId id="269" r:id="rId26"/>
    <p:sldId id="270" r:id="rId27"/>
    <p:sldId id="271" r:id="rId28"/>
    <p:sldId id="1433" r:id="rId29"/>
    <p:sldId id="1434" r:id="rId30"/>
    <p:sldId id="1435" r:id="rId31"/>
    <p:sldId id="1436" r:id="rId32"/>
    <p:sldId id="1437" r:id="rId33"/>
    <p:sldId id="1438" r:id="rId34"/>
    <p:sldId id="1439" r:id="rId35"/>
    <p:sldId id="1440" r:id="rId36"/>
    <p:sldId id="1441" r:id="rId37"/>
    <p:sldId id="1442" r:id="rId38"/>
    <p:sldId id="1443" r:id="rId39"/>
    <p:sldId id="1444" r:id="rId40"/>
    <p:sldId id="1445" r:id="rId41"/>
    <p:sldId id="1446" r:id="rId42"/>
    <p:sldId id="1447" r:id="rId43"/>
    <p:sldId id="1448" r:id="rId44"/>
    <p:sldId id="1449" r:id="rId45"/>
    <p:sldId id="360" r:id="rId46"/>
    <p:sldId id="1353" r:id="rId47"/>
    <p:sldId id="2122" r:id="rId48"/>
    <p:sldId id="2123" r:id="rId49"/>
    <p:sldId id="2124" r:id="rId50"/>
    <p:sldId id="2125" r:id="rId51"/>
    <p:sldId id="2126" r:id="rId52"/>
    <p:sldId id="2127" r:id="rId53"/>
    <p:sldId id="2128" r:id="rId54"/>
    <p:sldId id="2129" r:id="rId55"/>
    <p:sldId id="2130" r:id="rId56"/>
    <p:sldId id="2131" r:id="rId57"/>
    <p:sldId id="2132" r:id="rId58"/>
    <p:sldId id="272" r:id="rId59"/>
    <p:sldId id="273" r:id="rId60"/>
    <p:sldId id="274" r:id="rId61"/>
    <p:sldId id="275" r:id="rId62"/>
    <p:sldId id="2090" r:id="rId63"/>
    <p:sldId id="277" r:id="rId64"/>
    <p:sldId id="278" r:id="rId65"/>
    <p:sldId id="279" r:id="rId66"/>
    <p:sldId id="288" r:id="rId67"/>
    <p:sldId id="280" r:id="rId68"/>
    <p:sldId id="286" r:id="rId69"/>
    <p:sldId id="282" r:id="rId70"/>
    <p:sldId id="283" r:id="rId71"/>
    <p:sldId id="287" r:id="rId72"/>
    <p:sldId id="284" r:id="rId73"/>
    <p:sldId id="289" r:id="rId74"/>
    <p:sldId id="290" r:id="rId75"/>
    <p:sldId id="434" r:id="rId76"/>
    <p:sldId id="324" r:id="rId77"/>
    <p:sldId id="1535" r:id="rId78"/>
    <p:sldId id="1515" r:id="rId79"/>
    <p:sldId id="1610" r:id="rId80"/>
    <p:sldId id="1611" r:id="rId81"/>
    <p:sldId id="1612" r:id="rId82"/>
    <p:sldId id="1614" r:id="rId83"/>
    <p:sldId id="1613" r:id="rId84"/>
    <p:sldId id="1615" r:id="rId85"/>
    <p:sldId id="1616" r:id="rId86"/>
    <p:sldId id="1617" r:id="rId87"/>
    <p:sldId id="1618" r:id="rId88"/>
    <p:sldId id="1619" r:id="rId89"/>
    <p:sldId id="1620" r:id="rId90"/>
    <p:sldId id="1621" r:id="rId91"/>
    <p:sldId id="1622" r:id="rId92"/>
    <p:sldId id="1623" r:id="rId93"/>
    <p:sldId id="1594" r:id="rId94"/>
    <p:sldId id="1624" r:id="rId95"/>
    <p:sldId id="1625" r:id="rId96"/>
    <p:sldId id="1626" r:id="rId97"/>
    <p:sldId id="1627" r:id="rId98"/>
    <p:sldId id="1628" r:id="rId99"/>
    <p:sldId id="1629" r:id="rId100"/>
    <p:sldId id="1630" r:id="rId101"/>
    <p:sldId id="1631" r:id="rId102"/>
    <p:sldId id="1605" r:id="rId103"/>
    <p:sldId id="2104" r:id="rId104"/>
    <p:sldId id="2105" r:id="rId105"/>
    <p:sldId id="2106" r:id="rId106"/>
    <p:sldId id="2107" r:id="rId107"/>
    <p:sldId id="2108" r:id="rId108"/>
    <p:sldId id="2109" r:id="rId109"/>
    <p:sldId id="261" r:id="rId110"/>
    <p:sldId id="2110" r:id="rId111"/>
    <p:sldId id="263" r:id="rId112"/>
    <p:sldId id="2111" r:id="rId113"/>
    <p:sldId id="265" r:id="rId114"/>
    <p:sldId id="2112" r:id="rId115"/>
    <p:sldId id="267" r:id="rId116"/>
    <p:sldId id="2113" r:id="rId117"/>
    <p:sldId id="2114" r:id="rId118"/>
    <p:sldId id="2115" r:id="rId119"/>
    <p:sldId id="2116" r:id="rId120"/>
    <p:sldId id="2117" r:id="rId121"/>
    <p:sldId id="436" r:id="rId1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presProps" Target="presProps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29/7/23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750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376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2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50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553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065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556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99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833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4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707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5CECA-0113-49AD-9FE1-54EC7652E71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463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D004-B5D0-4157-826E-D95A5AF034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64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8DE-09DF-445D-B98B-6DC064CDE2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29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7343-62FA-4DAB-8B29-4046F5949A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35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8815F-FBC6-4010-A524-EDA49794A95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11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F98B-A165-4249-AB7B-8077689F9E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60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0FAFF-00C6-4230-8B49-08811E50EA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08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328D-6B65-4425-9059-7131578723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02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6E5A7-B906-4F97-BA59-3B444D39A3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32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6787-0BF9-47C3-81E7-17728575DB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2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D85DC-9189-4B65-BE4B-B4136AC38E5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52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09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64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807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1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27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547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5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56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41E-3DA5-4C46-84C7-689C2FF21B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8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1B23-F899-4F36-83E3-5C8F277810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18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2174-741F-4701-BA67-85599F33C4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38A67-40E5-4961-A894-B9EBB8D5EC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0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BF5-5924-4721-ACF5-84F24E7E80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4926-C61E-4A5F-9418-8429693A06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AEA6-403C-40C7-85DE-FEE2A2AE4A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8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ED9B-FE01-498A-A70A-2FCB3ECE27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83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7FB2-ED3B-48B4-ABE9-0A1F84A64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2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952F-7038-4928-ACCE-C17B053001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8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665E-73D4-4863-80A8-C0F9B4A3D1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9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8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1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11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6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86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63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1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1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1061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81902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8041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04352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7867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90333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22966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7582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93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60861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83355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6226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078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562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8738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9603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65770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371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07930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01871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26573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32426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43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8995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37957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26295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1293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54620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5266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0482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5517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73370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2750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7/29/23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71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78" r:id="rId1"/>
    <p:sldLayoutId id="2147486279" r:id="rId2"/>
    <p:sldLayoutId id="2147486280" r:id="rId3"/>
    <p:sldLayoutId id="2147486281" r:id="rId4"/>
    <p:sldLayoutId id="2147486282" r:id="rId5"/>
    <p:sldLayoutId id="2147486283" r:id="rId6"/>
    <p:sldLayoutId id="2147486284" r:id="rId7"/>
    <p:sldLayoutId id="2147486285" r:id="rId8"/>
    <p:sldLayoutId id="2147486286" r:id="rId9"/>
    <p:sldLayoutId id="2147486287" r:id="rId10"/>
    <p:sldLayoutId id="21474862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05C9626F-C2AC-4011-AFC7-75EC5CDC5D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9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0" r:id="rId1"/>
    <p:sldLayoutId id="2147486291" r:id="rId2"/>
    <p:sldLayoutId id="2147486292" r:id="rId3"/>
    <p:sldLayoutId id="2147486293" r:id="rId4"/>
    <p:sldLayoutId id="2147486294" r:id="rId5"/>
    <p:sldLayoutId id="2147486295" r:id="rId6"/>
    <p:sldLayoutId id="2147486296" r:id="rId7"/>
    <p:sldLayoutId id="2147486297" r:id="rId8"/>
    <p:sldLayoutId id="2147486298" r:id="rId9"/>
    <p:sldLayoutId id="2147486299" r:id="rId10"/>
    <p:sldLayoutId id="214748630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02" r:id="rId1"/>
    <p:sldLayoutId id="2147486303" r:id="rId2"/>
    <p:sldLayoutId id="2147486304" r:id="rId3"/>
    <p:sldLayoutId id="2147486305" r:id="rId4"/>
    <p:sldLayoutId id="2147486306" r:id="rId5"/>
    <p:sldLayoutId id="2147486307" r:id="rId6"/>
    <p:sldLayoutId id="2147486308" r:id="rId7"/>
    <p:sldLayoutId id="2147486309" r:id="rId8"/>
    <p:sldLayoutId id="2147486310" r:id="rId9"/>
    <p:sldLayoutId id="2147486311" r:id="rId10"/>
    <p:sldLayoutId id="2147486312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29/7/23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5F00CC6-CB66-42E4-91DF-1E1DC56BE3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0" r:id="rId1"/>
    <p:sldLayoutId id="2147486171" r:id="rId2"/>
    <p:sldLayoutId id="2147486172" r:id="rId3"/>
    <p:sldLayoutId id="2147486173" r:id="rId4"/>
    <p:sldLayoutId id="2147486174" r:id="rId5"/>
    <p:sldLayoutId id="2147486175" r:id="rId6"/>
    <p:sldLayoutId id="2147486176" r:id="rId7"/>
    <p:sldLayoutId id="2147486177" r:id="rId8"/>
    <p:sldLayoutId id="2147486178" r:id="rId9"/>
    <p:sldLayoutId id="2147486179" r:id="rId10"/>
    <p:sldLayoutId id="214748618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590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42" r:id="rId1"/>
    <p:sldLayoutId id="2147486243" r:id="rId2"/>
    <p:sldLayoutId id="2147486244" r:id="rId3"/>
    <p:sldLayoutId id="2147486245" r:id="rId4"/>
    <p:sldLayoutId id="2147486246" r:id="rId5"/>
    <p:sldLayoutId id="2147486247" r:id="rId6"/>
    <p:sldLayoutId id="2147486248" r:id="rId7"/>
    <p:sldLayoutId id="2147486249" r:id="rId8"/>
    <p:sldLayoutId id="2147486250" r:id="rId9"/>
    <p:sldLayoutId id="2147486251" r:id="rId10"/>
    <p:sldLayoutId id="21474862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1810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54" r:id="rId1"/>
    <p:sldLayoutId id="2147486255" r:id="rId2"/>
    <p:sldLayoutId id="2147486256" r:id="rId3"/>
    <p:sldLayoutId id="2147486257" r:id="rId4"/>
    <p:sldLayoutId id="2147486258" r:id="rId5"/>
    <p:sldLayoutId id="2147486259" r:id="rId6"/>
    <p:sldLayoutId id="2147486260" r:id="rId7"/>
    <p:sldLayoutId id="2147486261" r:id="rId8"/>
    <p:sldLayoutId id="2147486262" r:id="rId9"/>
    <p:sldLayoutId id="2147486263" r:id="rId10"/>
    <p:sldLayoutId id="21474862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29/7/23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772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266" r:id="rId1"/>
    <p:sldLayoutId id="2147486267" r:id="rId2"/>
    <p:sldLayoutId id="2147486268" r:id="rId3"/>
    <p:sldLayoutId id="2147486269" r:id="rId4"/>
    <p:sldLayoutId id="2147486270" r:id="rId5"/>
    <p:sldLayoutId id="2147486271" r:id="rId6"/>
    <p:sldLayoutId id="2147486272" r:id="rId7"/>
    <p:sldLayoutId id="2147486273" r:id="rId8"/>
    <p:sldLayoutId id="2147486274" r:id="rId9"/>
    <p:sldLayoutId id="2147486275" r:id="rId10"/>
    <p:sldLayoutId id="21474862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783910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553942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449258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6252310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593308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03807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740233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677892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1218218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endParaRPr lang="es-SV" sz="9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6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mountain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storm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0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deepest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6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O Come To The Altar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everlasting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5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70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mountain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air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ocean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floor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calm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storm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2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deepest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dawn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1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everlasting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2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4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hopes,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dreams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0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hopes,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dreams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1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everlasting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8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3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78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trust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7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2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splendor of a King,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clothed in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Let all the earth rejoice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the earth rejoice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He wraps himself in Light,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darkness tries to hide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trembles at His voice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Trembles at His voice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Age to age He stands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time is in His hands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Godhead Three in One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Father, Spirit,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Worthy of our praise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77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How</a:t>
            </a:r>
            <a:r>
              <a:rPr lang="es-SV" sz="9000" b="1" dirty="0">
                <a:latin typeface="+mn-lt"/>
              </a:rPr>
              <a:t> He </a:t>
            </a:r>
            <a:r>
              <a:rPr lang="es-SV" sz="9000" b="1" dirty="0" err="1">
                <a:latin typeface="+mn-lt"/>
              </a:rPr>
              <a:t>Loves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Us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267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He is jealous for me </a:t>
            </a:r>
            <a:br>
              <a:rPr lang="en-US" sz="6600" dirty="0"/>
            </a:br>
            <a:r>
              <a:rPr lang="en-US" sz="6600" dirty="0"/>
              <a:t>Love's like a hurricane </a:t>
            </a:r>
          </a:p>
          <a:p>
            <a:pPr marL="0" indent="0" algn="ctr">
              <a:buNone/>
            </a:pPr>
            <a:r>
              <a:rPr lang="en-US" sz="6600" dirty="0"/>
              <a:t>I am a tree bending beneath </a:t>
            </a:r>
          </a:p>
          <a:p>
            <a:pPr marL="0" indent="0" algn="ctr">
              <a:buNone/>
            </a:pPr>
            <a:r>
              <a:rPr lang="en-US" sz="6600" dirty="0"/>
              <a:t>The weight of His wind and mercy </a:t>
            </a:r>
          </a:p>
        </p:txBody>
      </p:sp>
    </p:spTree>
    <p:extLst>
      <p:ext uri="{BB962C8B-B14F-4D97-AF65-F5344CB8AC3E}">
        <p14:creationId xmlns:p14="http://schemas.microsoft.com/office/powerpoint/2010/main" val="4182019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When all of a sudden </a:t>
            </a:r>
          </a:p>
          <a:p>
            <a:pPr marL="0" indent="0" algn="ctr">
              <a:buNone/>
            </a:pPr>
            <a:r>
              <a:rPr lang="en-US" sz="6600" dirty="0"/>
              <a:t>I am unaware of these afflictions</a:t>
            </a:r>
          </a:p>
          <a:p>
            <a:pPr marL="0" indent="0" algn="ctr">
              <a:buNone/>
            </a:pPr>
            <a:r>
              <a:rPr lang="en-US" sz="6600" dirty="0"/>
              <a:t>Eclipsed by glory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1812224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And I realize just</a:t>
            </a:r>
          </a:p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How beautiful you are</a:t>
            </a:r>
          </a:p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And how great your</a:t>
            </a:r>
          </a:p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Affections are for me </a:t>
            </a:r>
            <a:endParaRPr lang="es-SV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2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Oh, how He loves us so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How He loves us so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2115592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85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So we are His portion </a:t>
            </a:r>
          </a:p>
          <a:p>
            <a:pPr marL="0" indent="0" algn="ctr">
              <a:buNone/>
            </a:pPr>
            <a:r>
              <a:rPr lang="en-US" sz="6600" dirty="0"/>
              <a:t>And He is our prize </a:t>
            </a:r>
            <a:br>
              <a:rPr lang="en-US" sz="6600" dirty="0"/>
            </a:br>
            <a:r>
              <a:rPr lang="en-US" sz="6600" dirty="0"/>
              <a:t>Drawn to redemption </a:t>
            </a:r>
          </a:p>
          <a:p>
            <a:pPr marL="0" indent="0" algn="ctr">
              <a:buNone/>
            </a:pPr>
            <a:r>
              <a:rPr lang="en-US" sz="6600" dirty="0"/>
              <a:t>By the grace in His eyes </a:t>
            </a:r>
            <a:br>
              <a:rPr lang="en-US" sz="6600" dirty="0"/>
            </a:br>
            <a:r>
              <a:rPr lang="en-US" sz="6600" dirty="0"/>
              <a:t>If grace is an ocean</a:t>
            </a:r>
          </a:p>
          <a:p>
            <a:pPr marL="0" indent="0" algn="ctr">
              <a:buNone/>
            </a:pPr>
            <a:r>
              <a:rPr lang="en-US" sz="6600" dirty="0"/>
              <a:t>We're all sinking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704099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So heaven meets earth</a:t>
            </a:r>
          </a:p>
          <a:p>
            <a:pPr marL="0" indent="0" algn="ctr">
              <a:buNone/>
            </a:pPr>
            <a:r>
              <a:rPr lang="en-US" sz="6600" dirty="0"/>
              <a:t> like an unforeseen kiss</a:t>
            </a:r>
          </a:p>
          <a:p>
            <a:pPr marL="0" indent="0" algn="ctr">
              <a:buNone/>
            </a:pPr>
            <a:r>
              <a:rPr lang="en-US" sz="6600" dirty="0"/>
              <a:t> and my heart turns violently</a:t>
            </a:r>
          </a:p>
          <a:p>
            <a:pPr marL="0" indent="0" algn="ctr">
              <a:buNone/>
            </a:pPr>
            <a:r>
              <a:rPr lang="en-US" sz="6600" dirty="0"/>
              <a:t> inside of my chest</a:t>
            </a:r>
          </a:p>
        </p:txBody>
      </p:sp>
    </p:spTree>
    <p:extLst>
      <p:ext uri="{BB962C8B-B14F-4D97-AF65-F5344CB8AC3E}">
        <p14:creationId xmlns:p14="http://schemas.microsoft.com/office/powerpoint/2010/main" val="78929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Leave behind your regrets </a:t>
            </a:r>
          </a:p>
          <a:p>
            <a:pPr marL="0" indent="0" algn="ctr">
              <a:buNone/>
            </a:pPr>
            <a:r>
              <a:rPr lang="en-US" dirty="0"/>
              <a:t>And mistakes</a:t>
            </a:r>
            <a:br>
              <a:rPr lang="en-US" dirty="0"/>
            </a:br>
            <a:r>
              <a:rPr lang="en-US" dirty="0"/>
              <a:t>Come today there’s no reason to wait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I don't have time to maintain</a:t>
            </a:r>
          </a:p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These regrets when</a:t>
            </a:r>
          </a:p>
          <a:p>
            <a:pPr marL="0" lvl="0" indent="0" algn="ctr">
              <a:buNone/>
            </a:pPr>
            <a:r>
              <a:rPr lang="en-US" sz="6600" dirty="0">
                <a:solidFill>
                  <a:prstClr val="white"/>
                </a:solidFill>
              </a:rPr>
              <a:t>I think about the way </a:t>
            </a:r>
            <a:endParaRPr lang="es-SV" sz="6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86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That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555710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Yeah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3252458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That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us </a:t>
            </a:r>
            <a:br>
              <a:rPr lang="en-US" sz="6600" dirty="0"/>
            </a:br>
            <a:r>
              <a:rPr lang="en-US" sz="6600" dirty="0"/>
              <a:t>Oh, how He loves </a:t>
            </a:r>
            <a:endParaRPr lang="es-SV" sz="6600" dirty="0"/>
          </a:p>
        </p:txBody>
      </p:sp>
    </p:spTree>
    <p:extLst>
      <p:ext uri="{BB962C8B-B14F-4D97-AF65-F5344CB8AC3E}">
        <p14:creationId xmlns:p14="http://schemas.microsoft.com/office/powerpoint/2010/main" val="4076941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57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2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That You May Know!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have eternal life?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Everyone who believes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is the Christ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has been born of God, and everyone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 the Father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loves whoever has been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 of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														 1 John 5:1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we know that we love the children of God, when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obey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His commandments. 														              															 							1 John 5:2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371001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this is the love of God, that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His commandments. And His commandments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burdensome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    1 John 5:3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621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Bring your sorrows </a:t>
            </a:r>
          </a:p>
          <a:p>
            <a:pPr marL="0" indent="0" algn="ctr">
              <a:buNone/>
            </a:pPr>
            <a:r>
              <a:rPr lang="en-US" dirty="0"/>
              <a:t>And trade them for joy</a:t>
            </a:r>
            <a:br>
              <a:rPr lang="en-US" dirty="0"/>
            </a:br>
            <a:r>
              <a:rPr lang="en-US" dirty="0"/>
              <a:t>From the ashes a new life is born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everyone who has been born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overcomes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world. 	And this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victory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has overcome the world—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	    1 John 5:4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9718205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…through Whom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received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grace and apostleship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bring about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obedience of faith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 sake of His name among all the nations.													              	    												Romans 1:5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832162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it that overcomes the world except the 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Jesus is the Son of God?													               1 John 5:5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30744032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This is He who came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water and blood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—Jesus Christ; not by the water only but by the water and the blood. 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Spirit is the one who testifies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because the Spirit is the truth.													                        1 John 5:6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15494464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there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testify: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Spirit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blood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these three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agree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1 John 5:7-8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5470850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receive the testimony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testimony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greater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this is the testimony of God that He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borne concerning His Son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1 John 5:9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1719955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Son of God has the testimony in himself. 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believe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has made Him a liar, because he has not believed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testimony that God has borne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concerning His Son.													           1 John 5:10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1242193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is the testimony, that God gave 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eternal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this life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His Son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														  1 John 5:11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9959107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has the Son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whoever does not have the Son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have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														  								  1 John 5:12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45964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write these things to you who believe in the name of the Son of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you may know that you have eternal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														  								       1 John 5:13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386733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is the confidence that we have toward Him, that if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anything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according to His will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hears us.												           														 1 John 5:14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6362968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do not have, because you do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           														 James 4:2b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545527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if we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hears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whatever we ask, we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have the requests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asked of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														                  1 John 5:15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9548082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anyone sees his brother committing a sin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leading 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he shall ask and God will give him life—to those who commit sins that do not lead to death												             1 John 5:16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0671879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sin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leads to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I do not say that one should pray for that. 														              														 1 John 5:16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435693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wrongdoing is sin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there is sin that does not lead to death.														              														             1 John 5:17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4249220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know that everyone who has been born of God does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keep on sinning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he who was born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protects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evil 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not touch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1 John 5:18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160417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know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are from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whole world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lies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power of the evil 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    1 John 5:19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4294321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we know that the Son of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come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given us understanding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i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may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true; and we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is true, in His Son Jesus Christ. 													                 															1 John 5:20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065631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true God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eternal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1 John 5:20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78699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children, keep yourselves from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idols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           														   1 John 5:21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7063788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is the </a:t>
            </a:r>
            <a:r>
              <a:rPr lang="en-US" sz="62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true God </a:t>
            </a: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in Him 		we have </a:t>
            </a:r>
            <a:r>
              <a:rPr lang="en-US" sz="62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eternal life!</a:t>
            </a:r>
            <a:endParaRPr lang="en-US" sz="6200" b="1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393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Mighty To Save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2075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compassion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 love that's never failing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mercy fall on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079603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forgiveness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kindness of a Savior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hope of nations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888193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154631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714946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So take me as you find me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All my fears and failures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Fill my life again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922147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give my life to follow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Everything I believe in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Now I surrender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200214406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14662</TotalTime>
  <Words>2951</Words>
  <Application>Microsoft Macintosh PowerPoint</Application>
  <PresentationFormat>Panorámica</PresentationFormat>
  <Paragraphs>249</Paragraphs>
  <Slides>110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110</vt:i4>
      </vt:variant>
    </vt:vector>
  </HeadingPairs>
  <TitlesOfParts>
    <vt:vector size="129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2_Default Design</vt:lpstr>
      <vt:lpstr>6_Default Design</vt:lpstr>
      <vt:lpstr>Title &amp; Subtitle</vt:lpstr>
      <vt:lpstr>Bullets</vt:lpstr>
      <vt:lpstr>Office Theme</vt:lpstr>
      <vt:lpstr>1_Office Theme</vt:lpstr>
      <vt:lpstr>Default Design</vt:lpstr>
      <vt:lpstr>1_Default Design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Sovereign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He Loves 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That You May Know!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Mighty To Save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105</cp:revision>
  <dcterms:created xsi:type="dcterms:W3CDTF">2015-07-25T20:50:10Z</dcterms:created>
  <dcterms:modified xsi:type="dcterms:W3CDTF">2023-07-29T22:46:24Z</dcterms:modified>
</cp:coreProperties>
</file>