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4224" r:id="rId2"/>
    <p:sldMasterId id="2147484520" r:id="rId3"/>
    <p:sldMasterId id="2147485797" r:id="rId4"/>
    <p:sldMasterId id="2147485941" r:id="rId5"/>
    <p:sldMasterId id="2147485965" r:id="rId6"/>
    <p:sldMasterId id="2147485989" r:id="rId7"/>
    <p:sldMasterId id="2147486001" r:id="rId8"/>
    <p:sldMasterId id="2147486013" r:id="rId9"/>
    <p:sldMasterId id="2147486025" r:id="rId10"/>
    <p:sldMasterId id="2147486037" r:id="rId11"/>
    <p:sldMasterId id="2147486049" r:id="rId12"/>
  </p:sldMasterIdLst>
  <p:notesMasterIdLst>
    <p:notesMasterId r:id="rId117"/>
  </p:notesMasterIdLst>
  <p:sldIdLst>
    <p:sldId id="359" r:id="rId13"/>
    <p:sldId id="971" r:id="rId14"/>
    <p:sldId id="972" r:id="rId15"/>
    <p:sldId id="973" r:id="rId16"/>
    <p:sldId id="974" r:id="rId17"/>
    <p:sldId id="975" r:id="rId18"/>
    <p:sldId id="976" r:id="rId19"/>
    <p:sldId id="977" r:id="rId20"/>
    <p:sldId id="978" r:id="rId21"/>
    <p:sldId id="980" r:id="rId22"/>
    <p:sldId id="979" r:id="rId23"/>
    <p:sldId id="981" r:id="rId24"/>
    <p:sldId id="982" r:id="rId25"/>
    <p:sldId id="983" r:id="rId26"/>
    <p:sldId id="410" r:id="rId27"/>
    <p:sldId id="257" r:id="rId28"/>
    <p:sldId id="258" r:id="rId29"/>
    <p:sldId id="265" r:id="rId30"/>
    <p:sldId id="259" r:id="rId31"/>
    <p:sldId id="266" r:id="rId32"/>
    <p:sldId id="260" r:id="rId33"/>
    <p:sldId id="267" r:id="rId34"/>
    <p:sldId id="261" r:id="rId35"/>
    <p:sldId id="268" r:id="rId36"/>
    <p:sldId id="269" r:id="rId37"/>
    <p:sldId id="270" r:id="rId38"/>
    <p:sldId id="263" r:id="rId39"/>
    <p:sldId id="271" r:id="rId40"/>
    <p:sldId id="272" r:id="rId41"/>
    <p:sldId id="273" r:id="rId42"/>
    <p:sldId id="274" r:id="rId43"/>
    <p:sldId id="1975" r:id="rId44"/>
    <p:sldId id="276" r:id="rId45"/>
    <p:sldId id="275" r:id="rId46"/>
    <p:sldId id="360" r:id="rId47"/>
    <p:sldId id="1353" r:id="rId48"/>
    <p:sldId id="1976" r:id="rId49"/>
    <p:sldId id="1977" r:id="rId50"/>
    <p:sldId id="1978" r:id="rId51"/>
    <p:sldId id="1979" r:id="rId52"/>
    <p:sldId id="1982" r:id="rId53"/>
    <p:sldId id="1983" r:id="rId54"/>
    <p:sldId id="1984" r:id="rId55"/>
    <p:sldId id="1980" r:id="rId56"/>
    <p:sldId id="262" r:id="rId57"/>
    <p:sldId id="1981" r:id="rId58"/>
    <p:sldId id="1086" r:id="rId59"/>
    <p:sldId id="1087" r:id="rId60"/>
    <p:sldId id="1088" r:id="rId61"/>
    <p:sldId id="1089" r:id="rId62"/>
    <p:sldId id="1092" r:id="rId63"/>
    <p:sldId id="1090" r:id="rId64"/>
    <p:sldId id="1093" r:id="rId65"/>
    <p:sldId id="1094" r:id="rId66"/>
    <p:sldId id="1095" r:id="rId67"/>
    <p:sldId id="1097" r:id="rId68"/>
    <p:sldId id="1098" r:id="rId69"/>
    <p:sldId id="1096" r:id="rId70"/>
    <p:sldId id="1099" r:id="rId71"/>
    <p:sldId id="1901" r:id="rId72"/>
    <p:sldId id="434" r:id="rId73"/>
    <p:sldId id="431" r:id="rId74"/>
    <p:sldId id="324" r:id="rId75"/>
    <p:sldId id="1535" r:id="rId76"/>
    <p:sldId id="1515" r:id="rId77"/>
    <p:sldId id="1564" r:id="rId78"/>
    <p:sldId id="1539" r:id="rId79"/>
    <p:sldId id="1537" r:id="rId80"/>
    <p:sldId id="1538" r:id="rId81"/>
    <p:sldId id="1565" r:id="rId82"/>
    <p:sldId id="1566" r:id="rId83"/>
    <p:sldId id="1547" r:id="rId84"/>
    <p:sldId id="1548" r:id="rId85"/>
    <p:sldId id="1549" r:id="rId86"/>
    <p:sldId id="1567" r:id="rId87"/>
    <p:sldId id="1568" r:id="rId88"/>
    <p:sldId id="1550" r:id="rId89"/>
    <p:sldId id="1570" r:id="rId90"/>
    <p:sldId id="1569" r:id="rId91"/>
    <p:sldId id="1551" r:id="rId92"/>
    <p:sldId id="1540" r:id="rId93"/>
    <p:sldId id="1552" r:id="rId94"/>
    <p:sldId id="1553" r:id="rId95"/>
    <p:sldId id="1554" r:id="rId96"/>
    <p:sldId id="1571" r:id="rId97"/>
    <p:sldId id="1572" r:id="rId98"/>
    <p:sldId id="1573" r:id="rId99"/>
    <p:sldId id="1494" r:id="rId100"/>
    <p:sldId id="1575" r:id="rId101"/>
    <p:sldId id="1974" r:id="rId102"/>
    <p:sldId id="277" r:id="rId103"/>
    <p:sldId id="278" r:id="rId104"/>
    <p:sldId id="279" r:id="rId105"/>
    <p:sldId id="288" r:id="rId106"/>
    <p:sldId id="280" r:id="rId107"/>
    <p:sldId id="286" r:id="rId108"/>
    <p:sldId id="282" r:id="rId109"/>
    <p:sldId id="283" r:id="rId110"/>
    <p:sldId id="287" r:id="rId111"/>
    <p:sldId id="284" r:id="rId112"/>
    <p:sldId id="289" r:id="rId113"/>
    <p:sldId id="290" r:id="rId114"/>
    <p:sldId id="1985" r:id="rId115"/>
    <p:sldId id="436"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3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4660"/>
  </p:normalViewPr>
  <p:slideViewPr>
    <p:cSldViewPr snapToGrid="0">
      <p:cViewPr varScale="1">
        <p:scale>
          <a:sx n="93" d="100"/>
          <a:sy n="93" d="100"/>
        </p:scale>
        <p:origin x="216" y="8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notesMaster" Target="notesMasters/notesMaster1.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presProps" Target="presProp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viewProps" Target="viewProps.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3F532-4ADD-42EF-83DC-816694B245D5}" type="datetimeFigureOut">
              <a:rPr lang="es-SV" smtClean="0"/>
              <a:t>1/7/23</a:t>
            </a:fld>
            <a:endParaRPr lang="es-S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FEEF7-D4FA-4BC4-9D93-F083024B9CEF}" type="slidenum">
              <a:rPr lang="es-SV" smtClean="0"/>
              <a:t>‹Nº›</a:t>
            </a:fld>
            <a:endParaRPr lang="es-SV"/>
          </a:p>
        </p:txBody>
      </p:sp>
    </p:spTree>
    <p:extLst>
      <p:ext uri="{BB962C8B-B14F-4D97-AF65-F5344CB8AC3E}">
        <p14:creationId xmlns:p14="http://schemas.microsoft.com/office/powerpoint/2010/main" val="12883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9107E0-3CC6-4037-8F96-71725EE551B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7175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852088-8377-498E-A74B-CD9B0D1407E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459151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5584123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736709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E0076-C605-4196-B6A9-E4C55B7CA503}" type="datetimeFigureOut">
              <a:rPr lang="en-US" smtClean="0"/>
              <a:t>7/2/23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40464960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E0076-C605-4196-B6A9-E4C55B7CA503}" type="datetimeFigureOut">
              <a:rPr lang="en-US" smtClean="0"/>
              <a:t>7/2/23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1154325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E0076-C605-4196-B6A9-E4C55B7CA503}" type="datetimeFigureOut">
              <a:rPr lang="en-US" smtClean="0"/>
              <a:t>7/2/23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7260074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E0076-C605-4196-B6A9-E4C55B7CA503}" type="datetimeFigureOut">
              <a:rPr lang="en-US" smtClean="0"/>
              <a:t>7/2/23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8556227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E0076-C605-4196-B6A9-E4C55B7CA503}" type="datetimeFigureOut">
              <a:rPr lang="en-US" smtClean="0"/>
              <a:t>7/2/23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8939307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E0076-C605-4196-B6A9-E4C55B7CA503}" type="datetimeFigureOut">
              <a:rPr lang="en-US" smtClean="0"/>
              <a:t>7/2/23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5297012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E0076-C605-4196-B6A9-E4C55B7CA503}" type="datetimeFigureOut">
              <a:rPr lang="en-US" smtClean="0"/>
              <a:t>7/2/23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8202156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80190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81D3CE-507C-46B1-A340-54E8BDD5F2A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093738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356819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D5BA88-621F-4F1E-85D9-0F1F30A931C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2015826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B93602-F220-4EA6-8B8F-A93621D50F9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253407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E041BA-E8E5-4629-A91E-0A7F08B40CA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190029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545C5E-D465-416D-8930-8FBEB702747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165248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AF08C23-27CD-4C8B-B336-47F4B4A0D45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157761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8CBCAA2-1AEE-4235-94DC-1558D0E7AD7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3726404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4BAB2F-6261-4563-8565-FD5C331C4B7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73424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E4CF06-E832-42FB-A878-8E56F50D23A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565546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ECA072-2D67-4AFC-918A-5F6E705F2D1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5970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371612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B035E5-AA5B-43A8-BE7B-4305C86118E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386974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023AD1-7396-464A-8A34-9E2CEE321CA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5596909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25AB64-3ED5-4F04-B11D-6409C89204F4}" type="datetimeFigureOut">
              <a:rPr lang="es-SV" smtClean="0"/>
              <a:t>2/7/23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693181B2-749E-4F1F-BADB-4B7CE4746C11}" type="slidenum">
              <a:rPr lang="es-SV" smtClean="0"/>
              <a:t>‹Nº›</a:t>
            </a:fld>
            <a:endParaRPr lang="es-SV"/>
          </a:p>
        </p:txBody>
      </p:sp>
    </p:spTree>
    <p:extLst>
      <p:ext uri="{BB962C8B-B14F-4D97-AF65-F5344CB8AC3E}">
        <p14:creationId xmlns:p14="http://schemas.microsoft.com/office/powerpoint/2010/main" val="8041557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5AB64-3ED5-4F04-B11D-6409C89204F4}" type="datetimeFigureOut">
              <a:rPr lang="es-SV" smtClean="0"/>
              <a:t>2/7/23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693181B2-749E-4F1F-BADB-4B7CE4746C11}" type="slidenum">
              <a:rPr lang="es-SV" smtClean="0"/>
              <a:t>‹Nº›</a:t>
            </a:fld>
            <a:endParaRPr lang="es-SV"/>
          </a:p>
        </p:txBody>
      </p:sp>
    </p:spTree>
    <p:extLst>
      <p:ext uri="{BB962C8B-B14F-4D97-AF65-F5344CB8AC3E}">
        <p14:creationId xmlns:p14="http://schemas.microsoft.com/office/powerpoint/2010/main" val="12579310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5AB64-3ED5-4F04-B11D-6409C89204F4}" type="datetimeFigureOut">
              <a:rPr lang="es-SV" smtClean="0"/>
              <a:t>2/7/23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693181B2-749E-4F1F-BADB-4B7CE4746C11}" type="slidenum">
              <a:rPr lang="es-SV" smtClean="0"/>
              <a:t>‹Nº›</a:t>
            </a:fld>
            <a:endParaRPr lang="es-SV"/>
          </a:p>
        </p:txBody>
      </p:sp>
    </p:spTree>
    <p:extLst>
      <p:ext uri="{BB962C8B-B14F-4D97-AF65-F5344CB8AC3E}">
        <p14:creationId xmlns:p14="http://schemas.microsoft.com/office/powerpoint/2010/main" val="25396530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25AB64-3ED5-4F04-B11D-6409C89204F4}" type="datetimeFigureOut">
              <a:rPr lang="es-SV" smtClean="0"/>
              <a:t>2/7/23</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693181B2-749E-4F1F-BADB-4B7CE4746C11}" type="slidenum">
              <a:rPr lang="es-SV" smtClean="0"/>
              <a:t>‹Nº›</a:t>
            </a:fld>
            <a:endParaRPr lang="es-SV"/>
          </a:p>
        </p:txBody>
      </p:sp>
    </p:spTree>
    <p:extLst>
      <p:ext uri="{BB962C8B-B14F-4D97-AF65-F5344CB8AC3E}">
        <p14:creationId xmlns:p14="http://schemas.microsoft.com/office/powerpoint/2010/main" val="10559310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25AB64-3ED5-4F04-B11D-6409C89204F4}" type="datetimeFigureOut">
              <a:rPr lang="es-SV" smtClean="0"/>
              <a:t>2/7/23</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693181B2-749E-4F1F-BADB-4B7CE4746C11}" type="slidenum">
              <a:rPr lang="es-SV" smtClean="0"/>
              <a:t>‹Nº›</a:t>
            </a:fld>
            <a:endParaRPr lang="es-SV"/>
          </a:p>
        </p:txBody>
      </p:sp>
    </p:spTree>
    <p:extLst>
      <p:ext uri="{BB962C8B-B14F-4D97-AF65-F5344CB8AC3E}">
        <p14:creationId xmlns:p14="http://schemas.microsoft.com/office/powerpoint/2010/main" val="38539233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25AB64-3ED5-4F04-B11D-6409C89204F4}" type="datetimeFigureOut">
              <a:rPr lang="es-SV" smtClean="0"/>
              <a:t>2/7/23</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693181B2-749E-4F1F-BADB-4B7CE4746C11}" type="slidenum">
              <a:rPr lang="es-SV" smtClean="0"/>
              <a:t>‹Nº›</a:t>
            </a:fld>
            <a:endParaRPr lang="es-SV"/>
          </a:p>
        </p:txBody>
      </p:sp>
    </p:spTree>
    <p:extLst>
      <p:ext uri="{BB962C8B-B14F-4D97-AF65-F5344CB8AC3E}">
        <p14:creationId xmlns:p14="http://schemas.microsoft.com/office/powerpoint/2010/main" val="31035379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5AB64-3ED5-4F04-B11D-6409C89204F4}" type="datetimeFigureOut">
              <a:rPr lang="es-SV" smtClean="0"/>
              <a:t>2/7/23</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693181B2-749E-4F1F-BADB-4B7CE4746C11}" type="slidenum">
              <a:rPr lang="es-SV" smtClean="0"/>
              <a:t>‹Nº›</a:t>
            </a:fld>
            <a:endParaRPr lang="es-SV"/>
          </a:p>
        </p:txBody>
      </p:sp>
    </p:spTree>
    <p:extLst>
      <p:ext uri="{BB962C8B-B14F-4D97-AF65-F5344CB8AC3E}">
        <p14:creationId xmlns:p14="http://schemas.microsoft.com/office/powerpoint/2010/main" val="38793756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5AB64-3ED5-4F04-B11D-6409C89204F4}" type="datetimeFigureOut">
              <a:rPr lang="es-SV" smtClean="0"/>
              <a:t>2/7/23</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693181B2-749E-4F1F-BADB-4B7CE4746C11}" type="slidenum">
              <a:rPr lang="es-SV" smtClean="0"/>
              <a:t>‹Nº›</a:t>
            </a:fld>
            <a:endParaRPr lang="es-SV"/>
          </a:p>
        </p:txBody>
      </p:sp>
    </p:spTree>
    <p:extLst>
      <p:ext uri="{BB962C8B-B14F-4D97-AF65-F5344CB8AC3E}">
        <p14:creationId xmlns:p14="http://schemas.microsoft.com/office/powerpoint/2010/main" val="52501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9758982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5AB64-3ED5-4F04-B11D-6409C89204F4}" type="datetimeFigureOut">
              <a:rPr lang="es-SV" smtClean="0"/>
              <a:t>2/7/23</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693181B2-749E-4F1F-BADB-4B7CE4746C11}" type="slidenum">
              <a:rPr lang="es-SV" smtClean="0"/>
              <a:t>‹Nº›</a:t>
            </a:fld>
            <a:endParaRPr lang="es-SV"/>
          </a:p>
        </p:txBody>
      </p:sp>
    </p:spTree>
    <p:extLst>
      <p:ext uri="{BB962C8B-B14F-4D97-AF65-F5344CB8AC3E}">
        <p14:creationId xmlns:p14="http://schemas.microsoft.com/office/powerpoint/2010/main" val="7259210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5AB64-3ED5-4F04-B11D-6409C89204F4}" type="datetimeFigureOut">
              <a:rPr lang="es-SV" smtClean="0"/>
              <a:t>2/7/23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693181B2-749E-4F1F-BADB-4B7CE4746C11}" type="slidenum">
              <a:rPr lang="es-SV" smtClean="0"/>
              <a:t>‹Nº›</a:t>
            </a:fld>
            <a:endParaRPr lang="es-SV"/>
          </a:p>
        </p:txBody>
      </p:sp>
    </p:spTree>
    <p:extLst>
      <p:ext uri="{BB962C8B-B14F-4D97-AF65-F5344CB8AC3E}">
        <p14:creationId xmlns:p14="http://schemas.microsoft.com/office/powerpoint/2010/main" val="16014427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5AB64-3ED5-4F04-B11D-6409C89204F4}" type="datetimeFigureOut">
              <a:rPr lang="es-SV" smtClean="0"/>
              <a:t>2/7/23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693181B2-749E-4F1F-BADB-4B7CE4746C11}" type="slidenum">
              <a:rPr lang="es-SV" smtClean="0"/>
              <a:t>‹Nº›</a:t>
            </a:fld>
            <a:endParaRPr lang="es-SV"/>
          </a:p>
        </p:txBody>
      </p:sp>
    </p:spTree>
    <p:extLst>
      <p:ext uri="{BB962C8B-B14F-4D97-AF65-F5344CB8AC3E}">
        <p14:creationId xmlns:p14="http://schemas.microsoft.com/office/powerpoint/2010/main" val="239289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79E0076-C605-4196-B6A9-E4C55B7CA503}" type="datetimeFigureOut">
              <a:rPr lang="en-US" smtClean="0"/>
              <a:t>7/1/23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508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B79E0076-C605-4196-B6A9-E4C55B7CA503}" type="datetimeFigureOut">
              <a:rPr lang="en-US" smtClean="0"/>
              <a:t>7/1/23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134093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79E0076-C605-4196-B6A9-E4C55B7CA503}" type="datetimeFigureOut">
              <a:rPr lang="en-US" smtClean="0"/>
              <a:t>7/1/23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4680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79E0076-C605-4196-B6A9-E4C55B7CA503}" type="datetimeFigureOut">
              <a:rPr lang="en-US" smtClean="0"/>
              <a:t>7/1/23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64052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E0076-C605-4196-B6A9-E4C55B7CA503}" type="datetimeFigureOut">
              <a:rPr lang="en-US" smtClean="0"/>
              <a:t>7/1/23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606705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7/1/23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61440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66E2A9-771C-446C-BAE2-572F41FC729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00228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7/1/23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6532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9136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4183751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76072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021725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281817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22917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8" name="Footer Placeholder 7"/>
          <p:cNvSpPr>
            <a:spLocks noGrp="1"/>
          </p:cNvSpPr>
          <p:nvPr>
            <p:ph type="ftr" sz="quarter" idx="11"/>
          </p:nvPr>
        </p:nvSpPr>
        <p:spPr/>
        <p:txBody>
          <a:bodyPr/>
          <a:lstStyle/>
          <a:p>
            <a:endParaRPr lang="es-SV">
              <a:solidFill>
                <a:prstClr val="white">
                  <a:tint val="75000"/>
                </a:prstClr>
              </a:solidFill>
            </a:endParaRPr>
          </a:p>
        </p:txBody>
      </p:sp>
      <p:sp>
        <p:nvSpPr>
          <p:cNvPr id="9" name="Slide Number Placeholder 8"/>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3388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4" name="Footer Placeholder 3"/>
          <p:cNvSpPr>
            <a:spLocks noGrp="1"/>
          </p:cNvSpPr>
          <p:nvPr>
            <p:ph type="ftr" sz="quarter" idx="11"/>
          </p:nvPr>
        </p:nvSpPr>
        <p:spPr/>
        <p:txBody>
          <a:bodyPr/>
          <a:lstStyle/>
          <a:p>
            <a:endParaRPr lang="es-SV">
              <a:solidFill>
                <a:prstClr val="white">
                  <a:tint val="75000"/>
                </a:prstClr>
              </a:solidFill>
            </a:endParaRPr>
          </a:p>
        </p:txBody>
      </p:sp>
      <p:sp>
        <p:nvSpPr>
          <p:cNvPr id="5" name="Slide Number Placeholder 4"/>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531573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3" name="Footer Placeholder 2"/>
          <p:cNvSpPr>
            <a:spLocks noGrp="1"/>
          </p:cNvSpPr>
          <p:nvPr>
            <p:ph type="ftr" sz="quarter" idx="11"/>
          </p:nvPr>
        </p:nvSpPr>
        <p:spPr/>
        <p:txBody>
          <a:bodyPr/>
          <a:lstStyle/>
          <a:p>
            <a:endParaRPr lang="es-SV">
              <a:solidFill>
                <a:prstClr val="white">
                  <a:tint val="75000"/>
                </a:prstClr>
              </a:solidFill>
            </a:endParaRPr>
          </a:p>
        </p:txBody>
      </p:sp>
      <p:sp>
        <p:nvSpPr>
          <p:cNvPr id="4" name="Slide Number Placeholder 3"/>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3905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D276BF-1DFC-49FD-90F7-269625D9347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31267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10611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62547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5070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93382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7A887A-AD76-43FF-A086-27EEB14A001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58710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E973E0-9FF9-4647-A09B-BD08254C87F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91026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50012D-0645-4035-BEDE-12CE43FC7B6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18306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9865" y="1599407"/>
            <a:ext cx="5422635"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2636"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024B31-69C6-4247-AE7A-F8AE308A635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57246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A0D987C-635C-4951-B013-B2D0F0D5D18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26347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2621B9C-A0F2-45EF-9829-57069BFCD6B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97968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62448E-5A0A-4248-B8D3-3D31D2A34EF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65115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553612F-45DF-47CA-BBC3-E225799D2DE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03436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D38AAEF-070A-4F86-9EB1-2B181B15639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970756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5D415F-F7C8-4083-82FE-5510351EDE7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60249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831318-BE3E-40F7-8E9C-923755F934B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40975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29" y="275167"/>
            <a:ext cx="2742407"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9866" y="275167"/>
            <a:ext cx="8102864"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0CF564-3637-4428-A99F-DE8412612C3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28039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3806C0-F3F3-ED34-6344-97BF65C2F965}"/>
              </a:ext>
            </a:extLst>
          </p:cNvPr>
          <p:cNvSpPr>
            <a:spLocks noGrp="1"/>
          </p:cNvSpPr>
          <p:nvPr>
            <p:ph type="ctrTitle"/>
          </p:nvPr>
        </p:nvSpPr>
        <p:spPr>
          <a:xfrm>
            <a:off x="1524000" y="1121833"/>
            <a:ext cx="9144000" cy="2387865"/>
          </a:xfrm>
        </p:spPr>
        <p:txBody>
          <a:bodyPr anchor="b"/>
          <a:lstStyle>
            <a:lvl1pPr algn="ctr">
              <a:defRPr sz="5000"/>
            </a:lvl1pPr>
          </a:lstStyle>
          <a:p>
            <a:r>
              <a:rPr lang="es-MX"/>
              <a:t>Haz clic para modificar el estilo de título del patrón</a:t>
            </a:r>
            <a:endParaRPr lang="es-US"/>
          </a:p>
        </p:txBody>
      </p:sp>
      <p:sp>
        <p:nvSpPr>
          <p:cNvPr id="3" name="Subtítulo 2">
            <a:extLst>
              <a:ext uri="{FF2B5EF4-FFF2-40B4-BE49-F238E27FC236}">
                <a16:creationId xmlns:a16="http://schemas.microsoft.com/office/drawing/2014/main" id="{DC0D22CF-E0E2-03B3-32A6-3AC8686CF5BF}"/>
              </a:ext>
            </a:extLst>
          </p:cNvPr>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MX"/>
              <a:t>Haz clic para editar el estilo de subtítulo del patrón</a:t>
            </a:r>
            <a:endParaRPr lang="es-US"/>
          </a:p>
        </p:txBody>
      </p:sp>
      <p:sp>
        <p:nvSpPr>
          <p:cNvPr id="4" name="Marcador de fecha 3">
            <a:extLst>
              <a:ext uri="{FF2B5EF4-FFF2-40B4-BE49-F238E27FC236}">
                <a16:creationId xmlns:a16="http://schemas.microsoft.com/office/drawing/2014/main" id="{1AA9787A-1ACA-0777-C4F5-F9629918EDB0}"/>
              </a:ext>
            </a:extLst>
          </p:cNvPr>
          <p:cNvSpPr>
            <a:spLocks noGrp="1"/>
          </p:cNvSpPr>
          <p:nvPr>
            <p:ph type="dt" sz="half" idx="10"/>
          </p:nvPr>
        </p:nvSpPr>
        <p:spPr/>
        <p:txBody>
          <a:bodyPr/>
          <a:lstStyle>
            <a:lvl1pPr>
              <a:defRPr/>
            </a:lvl1pPr>
          </a:lstStyle>
          <a:p>
            <a:endParaRPr lang="en-US" altLang="es-US"/>
          </a:p>
        </p:txBody>
      </p:sp>
      <p:sp>
        <p:nvSpPr>
          <p:cNvPr id="5" name="Marcador de pie de página 4">
            <a:extLst>
              <a:ext uri="{FF2B5EF4-FFF2-40B4-BE49-F238E27FC236}">
                <a16:creationId xmlns:a16="http://schemas.microsoft.com/office/drawing/2014/main" id="{C411B211-2F08-36D4-1597-EB79D6B3170B}"/>
              </a:ext>
            </a:extLst>
          </p:cNvPr>
          <p:cNvSpPr>
            <a:spLocks noGrp="1"/>
          </p:cNvSpPr>
          <p:nvPr>
            <p:ph type="ftr" sz="quarter" idx="11"/>
          </p:nvPr>
        </p:nvSpPr>
        <p:spPr/>
        <p:txBody>
          <a:bodyPr/>
          <a:lstStyle>
            <a:lvl1pPr>
              <a:defRPr/>
            </a:lvl1pPr>
          </a:lstStyle>
          <a:p>
            <a:endParaRPr lang="en-US" altLang="es-US"/>
          </a:p>
        </p:txBody>
      </p:sp>
      <p:sp>
        <p:nvSpPr>
          <p:cNvPr id="6" name="Marcador de número de diapositiva 5">
            <a:extLst>
              <a:ext uri="{FF2B5EF4-FFF2-40B4-BE49-F238E27FC236}">
                <a16:creationId xmlns:a16="http://schemas.microsoft.com/office/drawing/2014/main" id="{D216CBAA-26E2-0BA1-B295-019AEBCF5490}"/>
              </a:ext>
            </a:extLst>
          </p:cNvPr>
          <p:cNvSpPr>
            <a:spLocks noGrp="1"/>
          </p:cNvSpPr>
          <p:nvPr>
            <p:ph type="sldNum" sz="quarter" idx="12"/>
          </p:nvPr>
        </p:nvSpPr>
        <p:spPr/>
        <p:txBody>
          <a:bodyPr/>
          <a:lstStyle>
            <a:lvl1pPr>
              <a:defRPr/>
            </a:lvl1pPr>
          </a:lstStyle>
          <a:p>
            <a:fld id="{1158C4AA-5A4A-034E-90A1-F1ED8987B483}" type="slidenum">
              <a:rPr lang="en-US" altLang="es-US"/>
              <a:pPr/>
              <a:t>‹Nº›</a:t>
            </a:fld>
            <a:endParaRPr lang="en-US" altLang="es-US"/>
          </a:p>
        </p:txBody>
      </p:sp>
    </p:spTree>
    <p:extLst>
      <p:ext uri="{BB962C8B-B14F-4D97-AF65-F5344CB8AC3E}">
        <p14:creationId xmlns:p14="http://schemas.microsoft.com/office/powerpoint/2010/main" val="3886722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139E8-3E78-0A6E-EA70-73F90CCAFC34}"/>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0C1B5AA4-67EF-1C74-395D-879966F3E2C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340C7796-7882-7F61-2266-5687975C8F6A}"/>
              </a:ext>
            </a:extLst>
          </p:cNvPr>
          <p:cNvSpPr>
            <a:spLocks noGrp="1"/>
          </p:cNvSpPr>
          <p:nvPr>
            <p:ph type="dt" sz="half" idx="10"/>
          </p:nvPr>
        </p:nvSpPr>
        <p:spPr/>
        <p:txBody>
          <a:bodyPr/>
          <a:lstStyle>
            <a:lvl1pPr>
              <a:defRPr/>
            </a:lvl1pPr>
          </a:lstStyle>
          <a:p>
            <a:endParaRPr lang="en-US" altLang="es-US"/>
          </a:p>
        </p:txBody>
      </p:sp>
      <p:sp>
        <p:nvSpPr>
          <p:cNvPr id="5" name="Marcador de pie de página 4">
            <a:extLst>
              <a:ext uri="{FF2B5EF4-FFF2-40B4-BE49-F238E27FC236}">
                <a16:creationId xmlns:a16="http://schemas.microsoft.com/office/drawing/2014/main" id="{CAFFCBD0-D874-7889-1661-54A64C31079B}"/>
              </a:ext>
            </a:extLst>
          </p:cNvPr>
          <p:cNvSpPr>
            <a:spLocks noGrp="1"/>
          </p:cNvSpPr>
          <p:nvPr>
            <p:ph type="ftr" sz="quarter" idx="11"/>
          </p:nvPr>
        </p:nvSpPr>
        <p:spPr/>
        <p:txBody>
          <a:bodyPr/>
          <a:lstStyle>
            <a:lvl1pPr>
              <a:defRPr/>
            </a:lvl1pPr>
          </a:lstStyle>
          <a:p>
            <a:endParaRPr lang="en-US" altLang="es-US"/>
          </a:p>
        </p:txBody>
      </p:sp>
      <p:sp>
        <p:nvSpPr>
          <p:cNvPr id="6" name="Marcador de número de diapositiva 5">
            <a:extLst>
              <a:ext uri="{FF2B5EF4-FFF2-40B4-BE49-F238E27FC236}">
                <a16:creationId xmlns:a16="http://schemas.microsoft.com/office/drawing/2014/main" id="{F3F21C25-03B4-AF50-422F-B948B8E56011}"/>
              </a:ext>
            </a:extLst>
          </p:cNvPr>
          <p:cNvSpPr>
            <a:spLocks noGrp="1"/>
          </p:cNvSpPr>
          <p:nvPr>
            <p:ph type="sldNum" sz="quarter" idx="12"/>
          </p:nvPr>
        </p:nvSpPr>
        <p:spPr/>
        <p:txBody>
          <a:bodyPr/>
          <a:lstStyle>
            <a:lvl1pPr>
              <a:defRPr/>
            </a:lvl1pPr>
          </a:lstStyle>
          <a:p>
            <a:fld id="{9C0E147B-BC3C-314B-9FBB-24D38E2867CC}" type="slidenum">
              <a:rPr lang="en-US" altLang="es-US"/>
              <a:pPr/>
              <a:t>‹Nº›</a:t>
            </a:fld>
            <a:endParaRPr lang="en-US" altLang="es-US"/>
          </a:p>
        </p:txBody>
      </p:sp>
    </p:spTree>
    <p:extLst>
      <p:ext uri="{BB962C8B-B14F-4D97-AF65-F5344CB8AC3E}">
        <p14:creationId xmlns:p14="http://schemas.microsoft.com/office/powerpoint/2010/main" val="3520613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66175E-D33F-0711-4E0B-08D64404CC11}"/>
              </a:ext>
            </a:extLst>
          </p:cNvPr>
          <p:cNvSpPr>
            <a:spLocks noGrp="1"/>
          </p:cNvSpPr>
          <p:nvPr>
            <p:ph type="title"/>
          </p:nvPr>
        </p:nvSpPr>
        <p:spPr>
          <a:xfrm>
            <a:off x="832116" y="1709208"/>
            <a:ext cx="10515864" cy="2853532"/>
          </a:xfrm>
        </p:spPr>
        <p:txBody>
          <a:bodyPr anchor="b"/>
          <a:lstStyle>
            <a:lvl1pPr>
              <a:defRPr sz="5000"/>
            </a:lvl1p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5E1867EB-0DE5-B0CC-EFD3-3429ACA3185E}"/>
              </a:ext>
            </a:extLst>
          </p:cNvPr>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6DDC43C-B8FF-72B5-8277-A3AEC827BF87}"/>
              </a:ext>
            </a:extLst>
          </p:cNvPr>
          <p:cNvSpPr>
            <a:spLocks noGrp="1"/>
          </p:cNvSpPr>
          <p:nvPr>
            <p:ph type="dt" sz="half" idx="10"/>
          </p:nvPr>
        </p:nvSpPr>
        <p:spPr/>
        <p:txBody>
          <a:bodyPr/>
          <a:lstStyle>
            <a:lvl1pPr>
              <a:defRPr/>
            </a:lvl1pPr>
          </a:lstStyle>
          <a:p>
            <a:endParaRPr lang="en-US" altLang="es-US"/>
          </a:p>
        </p:txBody>
      </p:sp>
      <p:sp>
        <p:nvSpPr>
          <p:cNvPr id="5" name="Marcador de pie de página 4">
            <a:extLst>
              <a:ext uri="{FF2B5EF4-FFF2-40B4-BE49-F238E27FC236}">
                <a16:creationId xmlns:a16="http://schemas.microsoft.com/office/drawing/2014/main" id="{6AA1C09E-CCBE-2217-185A-F807FE60D2D4}"/>
              </a:ext>
            </a:extLst>
          </p:cNvPr>
          <p:cNvSpPr>
            <a:spLocks noGrp="1"/>
          </p:cNvSpPr>
          <p:nvPr>
            <p:ph type="ftr" sz="quarter" idx="11"/>
          </p:nvPr>
        </p:nvSpPr>
        <p:spPr/>
        <p:txBody>
          <a:bodyPr/>
          <a:lstStyle>
            <a:lvl1pPr>
              <a:defRPr/>
            </a:lvl1pPr>
          </a:lstStyle>
          <a:p>
            <a:endParaRPr lang="en-US" altLang="es-US"/>
          </a:p>
        </p:txBody>
      </p:sp>
      <p:sp>
        <p:nvSpPr>
          <p:cNvPr id="6" name="Marcador de número de diapositiva 5">
            <a:extLst>
              <a:ext uri="{FF2B5EF4-FFF2-40B4-BE49-F238E27FC236}">
                <a16:creationId xmlns:a16="http://schemas.microsoft.com/office/drawing/2014/main" id="{F1CD8B34-713A-200C-6A8B-28190146A6A4}"/>
              </a:ext>
            </a:extLst>
          </p:cNvPr>
          <p:cNvSpPr>
            <a:spLocks noGrp="1"/>
          </p:cNvSpPr>
          <p:nvPr>
            <p:ph type="sldNum" sz="quarter" idx="12"/>
          </p:nvPr>
        </p:nvSpPr>
        <p:spPr/>
        <p:txBody>
          <a:bodyPr/>
          <a:lstStyle>
            <a:lvl1pPr>
              <a:defRPr/>
            </a:lvl1pPr>
          </a:lstStyle>
          <a:p>
            <a:fld id="{2C1FC32B-615A-BE4F-85F0-831913E853AC}" type="slidenum">
              <a:rPr lang="en-US" altLang="es-US"/>
              <a:pPr/>
              <a:t>‹Nº›</a:t>
            </a:fld>
            <a:endParaRPr lang="en-US" altLang="es-US"/>
          </a:p>
        </p:txBody>
      </p:sp>
    </p:spTree>
    <p:extLst>
      <p:ext uri="{BB962C8B-B14F-4D97-AF65-F5344CB8AC3E}">
        <p14:creationId xmlns:p14="http://schemas.microsoft.com/office/powerpoint/2010/main" val="28970860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FE9DBD-B4D7-C593-2716-CE2F003EFDBA}"/>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B4B91CFB-AECB-A416-EC70-061D1DDEF53B}"/>
              </a:ext>
            </a:extLst>
          </p:cNvPr>
          <p:cNvSpPr>
            <a:spLocks noGrp="1"/>
          </p:cNvSpPr>
          <p:nvPr>
            <p:ph sz="half" idx="1"/>
          </p:nvPr>
        </p:nvSpPr>
        <p:spPr>
          <a:xfrm>
            <a:off x="608542" y="1599407"/>
            <a:ext cx="5423958" cy="452702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contenido 3">
            <a:extLst>
              <a:ext uri="{FF2B5EF4-FFF2-40B4-BE49-F238E27FC236}">
                <a16:creationId xmlns:a16="http://schemas.microsoft.com/office/drawing/2014/main" id="{8DF0768E-CF15-CA3F-56CD-3D0772B300AB}"/>
              </a:ext>
            </a:extLst>
          </p:cNvPr>
          <p:cNvSpPr>
            <a:spLocks noGrp="1"/>
          </p:cNvSpPr>
          <p:nvPr>
            <p:ph sz="half" idx="2"/>
          </p:nvPr>
        </p:nvSpPr>
        <p:spPr>
          <a:xfrm>
            <a:off x="6159500" y="1599407"/>
            <a:ext cx="5423958" cy="452702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fecha 4">
            <a:extLst>
              <a:ext uri="{FF2B5EF4-FFF2-40B4-BE49-F238E27FC236}">
                <a16:creationId xmlns:a16="http://schemas.microsoft.com/office/drawing/2014/main" id="{E62D829A-FC9C-BD21-F0DA-223AC91EE406}"/>
              </a:ext>
            </a:extLst>
          </p:cNvPr>
          <p:cNvSpPr>
            <a:spLocks noGrp="1"/>
          </p:cNvSpPr>
          <p:nvPr>
            <p:ph type="dt" sz="half" idx="10"/>
          </p:nvPr>
        </p:nvSpPr>
        <p:spPr/>
        <p:txBody>
          <a:bodyPr/>
          <a:lstStyle>
            <a:lvl1pPr>
              <a:defRPr/>
            </a:lvl1pPr>
          </a:lstStyle>
          <a:p>
            <a:endParaRPr lang="en-US" altLang="es-US"/>
          </a:p>
        </p:txBody>
      </p:sp>
      <p:sp>
        <p:nvSpPr>
          <p:cNvPr id="6" name="Marcador de pie de página 5">
            <a:extLst>
              <a:ext uri="{FF2B5EF4-FFF2-40B4-BE49-F238E27FC236}">
                <a16:creationId xmlns:a16="http://schemas.microsoft.com/office/drawing/2014/main" id="{2FDDCE88-DD7C-99F3-CC0F-E7F5A514B6A6}"/>
              </a:ext>
            </a:extLst>
          </p:cNvPr>
          <p:cNvSpPr>
            <a:spLocks noGrp="1"/>
          </p:cNvSpPr>
          <p:nvPr>
            <p:ph type="ftr" sz="quarter" idx="11"/>
          </p:nvPr>
        </p:nvSpPr>
        <p:spPr/>
        <p:txBody>
          <a:bodyPr/>
          <a:lstStyle>
            <a:lvl1pPr>
              <a:defRPr/>
            </a:lvl1pPr>
          </a:lstStyle>
          <a:p>
            <a:endParaRPr lang="en-US" altLang="es-US"/>
          </a:p>
        </p:txBody>
      </p:sp>
      <p:sp>
        <p:nvSpPr>
          <p:cNvPr id="7" name="Marcador de número de diapositiva 6">
            <a:extLst>
              <a:ext uri="{FF2B5EF4-FFF2-40B4-BE49-F238E27FC236}">
                <a16:creationId xmlns:a16="http://schemas.microsoft.com/office/drawing/2014/main" id="{79C25FB3-2E98-CEB8-9DBB-69B1AF9A4582}"/>
              </a:ext>
            </a:extLst>
          </p:cNvPr>
          <p:cNvSpPr>
            <a:spLocks noGrp="1"/>
          </p:cNvSpPr>
          <p:nvPr>
            <p:ph type="sldNum" sz="quarter" idx="12"/>
          </p:nvPr>
        </p:nvSpPr>
        <p:spPr/>
        <p:txBody>
          <a:bodyPr/>
          <a:lstStyle>
            <a:lvl1pPr>
              <a:defRPr/>
            </a:lvl1pPr>
          </a:lstStyle>
          <a:p>
            <a:fld id="{1270AA41-628A-8245-8B32-2C7B71073B79}" type="slidenum">
              <a:rPr lang="en-US" altLang="es-US"/>
              <a:pPr/>
              <a:t>‹Nº›</a:t>
            </a:fld>
            <a:endParaRPr lang="en-US" altLang="es-US"/>
          </a:p>
        </p:txBody>
      </p:sp>
    </p:spTree>
    <p:extLst>
      <p:ext uri="{BB962C8B-B14F-4D97-AF65-F5344CB8AC3E}">
        <p14:creationId xmlns:p14="http://schemas.microsoft.com/office/powerpoint/2010/main" val="2890435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81F2-CAEF-5E59-C2AC-779B5D6E388F}"/>
              </a:ext>
            </a:extLst>
          </p:cNvPr>
          <p:cNvSpPr>
            <a:spLocks noGrp="1"/>
          </p:cNvSpPr>
          <p:nvPr>
            <p:ph type="title"/>
          </p:nvPr>
        </p:nvSpPr>
        <p:spPr>
          <a:xfrm>
            <a:off x="840053" y="365125"/>
            <a:ext cx="10515864" cy="1325563"/>
          </a:xfrm>
        </p:spPr>
        <p:txBody>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012E992B-0970-6FBA-40A0-60E6EFE96E3A}"/>
              </a:ext>
            </a:extLst>
          </p:cNvPr>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2D446DD-058D-53A9-CE13-727EC1B4089C}"/>
              </a:ext>
            </a:extLst>
          </p:cNvPr>
          <p:cNvSpPr>
            <a:spLocks noGrp="1"/>
          </p:cNvSpPr>
          <p:nvPr>
            <p:ph sz="half" idx="2"/>
          </p:nvPr>
        </p:nvSpPr>
        <p:spPr>
          <a:xfrm>
            <a:off x="840052" y="2505604"/>
            <a:ext cx="5158052" cy="368432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texto 4">
            <a:extLst>
              <a:ext uri="{FF2B5EF4-FFF2-40B4-BE49-F238E27FC236}">
                <a16:creationId xmlns:a16="http://schemas.microsoft.com/office/drawing/2014/main" id="{E472178F-2D61-6D4D-4D52-E611A536AF7E}"/>
              </a:ext>
            </a:extLst>
          </p:cNvPr>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6A79952F-7723-2F76-00E3-3391B1FA944A}"/>
              </a:ext>
            </a:extLst>
          </p:cNvPr>
          <p:cNvSpPr>
            <a:spLocks noGrp="1"/>
          </p:cNvSpPr>
          <p:nvPr>
            <p:ph sz="quarter" idx="4"/>
          </p:nvPr>
        </p:nvSpPr>
        <p:spPr>
          <a:xfrm>
            <a:off x="6172729" y="2505604"/>
            <a:ext cx="5183188" cy="368432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7" name="Marcador de fecha 6">
            <a:extLst>
              <a:ext uri="{FF2B5EF4-FFF2-40B4-BE49-F238E27FC236}">
                <a16:creationId xmlns:a16="http://schemas.microsoft.com/office/drawing/2014/main" id="{E6F70E39-2C53-6FD9-A7C8-41B2DE4CE91D}"/>
              </a:ext>
            </a:extLst>
          </p:cNvPr>
          <p:cNvSpPr>
            <a:spLocks noGrp="1"/>
          </p:cNvSpPr>
          <p:nvPr>
            <p:ph type="dt" sz="half" idx="10"/>
          </p:nvPr>
        </p:nvSpPr>
        <p:spPr/>
        <p:txBody>
          <a:bodyPr/>
          <a:lstStyle>
            <a:lvl1pPr>
              <a:defRPr/>
            </a:lvl1pPr>
          </a:lstStyle>
          <a:p>
            <a:endParaRPr lang="en-US" altLang="es-US"/>
          </a:p>
        </p:txBody>
      </p:sp>
      <p:sp>
        <p:nvSpPr>
          <p:cNvPr id="8" name="Marcador de pie de página 7">
            <a:extLst>
              <a:ext uri="{FF2B5EF4-FFF2-40B4-BE49-F238E27FC236}">
                <a16:creationId xmlns:a16="http://schemas.microsoft.com/office/drawing/2014/main" id="{ACB11149-23FB-1046-C527-FF7C06F47F85}"/>
              </a:ext>
            </a:extLst>
          </p:cNvPr>
          <p:cNvSpPr>
            <a:spLocks noGrp="1"/>
          </p:cNvSpPr>
          <p:nvPr>
            <p:ph type="ftr" sz="quarter" idx="11"/>
          </p:nvPr>
        </p:nvSpPr>
        <p:spPr/>
        <p:txBody>
          <a:bodyPr/>
          <a:lstStyle>
            <a:lvl1pPr>
              <a:defRPr/>
            </a:lvl1pPr>
          </a:lstStyle>
          <a:p>
            <a:endParaRPr lang="en-US" altLang="es-US"/>
          </a:p>
        </p:txBody>
      </p:sp>
      <p:sp>
        <p:nvSpPr>
          <p:cNvPr id="9" name="Marcador de número de diapositiva 8">
            <a:extLst>
              <a:ext uri="{FF2B5EF4-FFF2-40B4-BE49-F238E27FC236}">
                <a16:creationId xmlns:a16="http://schemas.microsoft.com/office/drawing/2014/main" id="{B5AD8E8F-1127-06F9-A3A6-14276077F2CA}"/>
              </a:ext>
            </a:extLst>
          </p:cNvPr>
          <p:cNvSpPr>
            <a:spLocks noGrp="1"/>
          </p:cNvSpPr>
          <p:nvPr>
            <p:ph type="sldNum" sz="quarter" idx="12"/>
          </p:nvPr>
        </p:nvSpPr>
        <p:spPr/>
        <p:txBody>
          <a:bodyPr/>
          <a:lstStyle>
            <a:lvl1pPr>
              <a:defRPr/>
            </a:lvl1pPr>
          </a:lstStyle>
          <a:p>
            <a:fld id="{94B68CC5-BDA0-7E44-B4E3-85B571E45E40}" type="slidenum">
              <a:rPr lang="en-US" altLang="es-US"/>
              <a:pPr/>
              <a:t>‹Nº›</a:t>
            </a:fld>
            <a:endParaRPr lang="en-US" altLang="es-US"/>
          </a:p>
        </p:txBody>
      </p:sp>
    </p:spTree>
    <p:extLst>
      <p:ext uri="{BB962C8B-B14F-4D97-AF65-F5344CB8AC3E}">
        <p14:creationId xmlns:p14="http://schemas.microsoft.com/office/powerpoint/2010/main" val="291058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04497A8-F575-4F2A-9384-CEA54EFEBBF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31073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E329A-CF1F-A807-8FD1-CA9600C758B0}"/>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fecha 2">
            <a:extLst>
              <a:ext uri="{FF2B5EF4-FFF2-40B4-BE49-F238E27FC236}">
                <a16:creationId xmlns:a16="http://schemas.microsoft.com/office/drawing/2014/main" id="{18FCDF6C-49E7-EA0C-A3D4-D2484C36960D}"/>
              </a:ext>
            </a:extLst>
          </p:cNvPr>
          <p:cNvSpPr>
            <a:spLocks noGrp="1"/>
          </p:cNvSpPr>
          <p:nvPr>
            <p:ph type="dt" sz="half" idx="10"/>
          </p:nvPr>
        </p:nvSpPr>
        <p:spPr/>
        <p:txBody>
          <a:bodyPr/>
          <a:lstStyle>
            <a:lvl1pPr>
              <a:defRPr/>
            </a:lvl1pPr>
          </a:lstStyle>
          <a:p>
            <a:endParaRPr lang="en-US" altLang="es-US"/>
          </a:p>
        </p:txBody>
      </p:sp>
      <p:sp>
        <p:nvSpPr>
          <p:cNvPr id="4" name="Marcador de pie de página 3">
            <a:extLst>
              <a:ext uri="{FF2B5EF4-FFF2-40B4-BE49-F238E27FC236}">
                <a16:creationId xmlns:a16="http://schemas.microsoft.com/office/drawing/2014/main" id="{524356F5-2CD4-C0BE-6183-4C7FDEB0495A}"/>
              </a:ext>
            </a:extLst>
          </p:cNvPr>
          <p:cNvSpPr>
            <a:spLocks noGrp="1"/>
          </p:cNvSpPr>
          <p:nvPr>
            <p:ph type="ftr" sz="quarter" idx="11"/>
          </p:nvPr>
        </p:nvSpPr>
        <p:spPr/>
        <p:txBody>
          <a:bodyPr/>
          <a:lstStyle>
            <a:lvl1pPr>
              <a:defRPr/>
            </a:lvl1pPr>
          </a:lstStyle>
          <a:p>
            <a:endParaRPr lang="en-US" altLang="es-US"/>
          </a:p>
        </p:txBody>
      </p:sp>
      <p:sp>
        <p:nvSpPr>
          <p:cNvPr id="5" name="Marcador de número de diapositiva 4">
            <a:extLst>
              <a:ext uri="{FF2B5EF4-FFF2-40B4-BE49-F238E27FC236}">
                <a16:creationId xmlns:a16="http://schemas.microsoft.com/office/drawing/2014/main" id="{4E40D95B-8A85-04F1-CCE9-3BD6DCCC015D}"/>
              </a:ext>
            </a:extLst>
          </p:cNvPr>
          <p:cNvSpPr>
            <a:spLocks noGrp="1"/>
          </p:cNvSpPr>
          <p:nvPr>
            <p:ph type="sldNum" sz="quarter" idx="12"/>
          </p:nvPr>
        </p:nvSpPr>
        <p:spPr/>
        <p:txBody>
          <a:bodyPr/>
          <a:lstStyle>
            <a:lvl1pPr>
              <a:defRPr/>
            </a:lvl1pPr>
          </a:lstStyle>
          <a:p>
            <a:fld id="{B9F5C910-40C3-F140-9DB4-5AE7A50C7501}" type="slidenum">
              <a:rPr lang="en-US" altLang="es-US"/>
              <a:pPr/>
              <a:t>‹Nº›</a:t>
            </a:fld>
            <a:endParaRPr lang="en-US" altLang="es-US"/>
          </a:p>
        </p:txBody>
      </p:sp>
    </p:spTree>
    <p:extLst>
      <p:ext uri="{BB962C8B-B14F-4D97-AF65-F5344CB8AC3E}">
        <p14:creationId xmlns:p14="http://schemas.microsoft.com/office/powerpoint/2010/main" val="28383515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F6D90A-01D9-BA1D-1255-84124E2FE12C}"/>
              </a:ext>
            </a:extLst>
          </p:cNvPr>
          <p:cNvSpPr>
            <a:spLocks noGrp="1"/>
          </p:cNvSpPr>
          <p:nvPr>
            <p:ph type="dt" sz="half" idx="10"/>
          </p:nvPr>
        </p:nvSpPr>
        <p:spPr/>
        <p:txBody>
          <a:bodyPr/>
          <a:lstStyle>
            <a:lvl1pPr>
              <a:defRPr/>
            </a:lvl1pPr>
          </a:lstStyle>
          <a:p>
            <a:endParaRPr lang="en-US" altLang="es-US"/>
          </a:p>
        </p:txBody>
      </p:sp>
      <p:sp>
        <p:nvSpPr>
          <p:cNvPr id="3" name="Marcador de pie de página 2">
            <a:extLst>
              <a:ext uri="{FF2B5EF4-FFF2-40B4-BE49-F238E27FC236}">
                <a16:creationId xmlns:a16="http://schemas.microsoft.com/office/drawing/2014/main" id="{44E8D8A7-9C6C-4DF6-CAD2-0375182BE126}"/>
              </a:ext>
            </a:extLst>
          </p:cNvPr>
          <p:cNvSpPr>
            <a:spLocks noGrp="1"/>
          </p:cNvSpPr>
          <p:nvPr>
            <p:ph type="ftr" sz="quarter" idx="11"/>
          </p:nvPr>
        </p:nvSpPr>
        <p:spPr/>
        <p:txBody>
          <a:bodyPr/>
          <a:lstStyle>
            <a:lvl1pPr>
              <a:defRPr/>
            </a:lvl1pPr>
          </a:lstStyle>
          <a:p>
            <a:endParaRPr lang="en-US" altLang="es-US"/>
          </a:p>
        </p:txBody>
      </p:sp>
      <p:sp>
        <p:nvSpPr>
          <p:cNvPr id="4" name="Marcador de número de diapositiva 3">
            <a:extLst>
              <a:ext uri="{FF2B5EF4-FFF2-40B4-BE49-F238E27FC236}">
                <a16:creationId xmlns:a16="http://schemas.microsoft.com/office/drawing/2014/main" id="{BFFACBF1-D70F-E687-0BB0-0BA9819B187B}"/>
              </a:ext>
            </a:extLst>
          </p:cNvPr>
          <p:cNvSpPr>
            <a:spLocks noGrp="1"/>
          </p:cNvSpPr>
          <p:nvPr>
            <p:ph type="sldNum" sz="quarter" idx="12"/>
          </p:nvPr>
        </p:nvSpPr>
        <p:spPr/>
        <p:txBody>
          <a:bodyPr/>
          <a:lstStyle>
            <a:lvl1pPr>
              <a:defRPr/>
            </a:lvl1pPr>
          </a:lstStyle>
          <a:p>
            <a:fld id="{3A10A910-A7E5-B741-A5D8-E13BB3897195}" type="slidenum">
              <a:rPr lang="en-US" altLang="es-US"/>
              <a:pPr/>
              <a:t>‹Nº›</a:t>
            </a:fld>
            <a:endParaRPr lang="en-US" altLang="es-US"/>
          </a:p>
        </p:txBody>
      </p:sp>
    </p:spTree>
    <p:extLst>
      <p:ext uri="{BB962C8B-B14F-4D97-AF65-F5344CB8AC3E}">
        <p14:creationId xmlns:p14="http://schemas.microsoft.com/office/powerpoint/2010/main" val="3025517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CE9A13-2B3A-03DD-33B8-4C5A21A1019E}"/>
              </a:ext>
            </a:extLst>
          </p:cNvPr>
          <p:cNvSpPr>
            <a:spLocks noGrp="1"/>
          </p:cNvSpPr>
          <p:nvPr>
            <p:ph type="title"/>
          </p:nvPr>
        </p:nvSpPr>
        <p:spPr>
          <a:xfrm>
            <a:off x="840053" y="457729"/>
            <a:ext cx="3931708" cy="1599407"/>
          </a:xfrm>
        </p:spPr>
        <p:txBody>
          <a:bodyPr anchor="b"/>
          <a:lstStyle>
            <a:lvl1pPr>
              <a:defRPr sz="2667"/>
            </a:lvl1p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32ABA9A6-1B82-B637-6A7A-7EE849BB0808}"/>
              </a:ext>
            </a:extLst>
          </p:cNvPr>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texto 3">
            <a:extLst>
              <a:ext uri="{FF2B5EF4-FFF2-40B4-BE49-F238E27FC236}">
                <a16:creationId xmlns:a16="http://schemas.microsoft.com/office/drawing/2014/main" id="{D4BDEEBD-A3BD-64E4-D5E3-506B38F05749}"/>
              </a:ext>
            </a:extLst>
          </p:cNvPr>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DA8BA71-A69E-4DAF-BFB9-EB8A42FB3653}"/>
              </a:ext>
            </a:extLst>
          </p:cNvPr>
          <p:cNvSpPr>
            <a:spLocks noGrp="1"/>
          </p:cNvSpPr>
          <p:nvPr>
            <p:ph type="dt" sz="half" idx="10"/>
          </p:nvPr>
        </p:nvSpPr>
        <p:spPr/>
        <p:txBody>
          <a:bodyPr/>
          <a:lstStyle>
            <a:lvl1pPr>
              <a:defRPr/>
            </a:lvl1pPr>
          </a:lstStyle>
          <a:p>
            <a:endParaRPr lang="en-US" altLang="es-US"/>
          </a:p>
        </p:txBody>
      </p:sp>
      <p:sp>
        <p:nvSpPr>
          <p:cNvPr id="6" name="Marcador de pie de página 5">
            <a:extLst>
              <a:ext uri="{FF2B5EF4-FFF2-40B4-BE49-F238E27FC236}">
                <a16:creationId xmlns:a16="http://schemas.microsoft.com/office/drawing/2014/main" id="{E4641FB0-4AC5-7243-CE81-26D80A84ADF3}"/>
              </a:ext>
            </a:extLst>
          </p:cNvPr>
          <p:cNvSpPr>
            <a:spLocks noGrp="1"/>
          </p:cNvSpPr>
          <p:nvPr>
            <p:ph type="ftr" sz="quarter" idx="11"/>
          </p:nvPr>
        </p:nvSpPr>
        <p:spPr/>
        <p:txBody>
          <a:bodyPr/>
          <a:lstStyle>
            <a:lvl1pPr>
              <a:defRPr/>
            </a:lvl1pPr>
          </a:lstStyle>
          <a:p>
            <a:endParaRPr lang="en-US" altLang="es-US"/>
          </a:p>
        </p:txBody>
      </p:sp>
      <p:sp>
        <p:nvSpPr>
          <p:cNvPr id="7" name="Marcador de número de diapositiva 6">
            <a:extLst>
              <a:ext uri="{FF2B5EF4-FFF2-40B4-BE49-F238E27FC236}">
                <a16:creationId xmlns:a16="http://schemas.microsoft.com/office/drawing/2014/main" id="{51BA2759-8CD1-E103-EC72-C2A975022D42}"/>
              </a:ext>
            </a:extLst>
          </p:cNvPr>
          <p:cNvSpPr>
            <a:spLocks noGrp="1"/>
          </p:cNvSpPr>
          <p:nvPr>
            <p:ph type="sldNum" sz="quarter" idx="12"/>
          </p:nvPr>
        </p:nvSpPr>
        <p:spPr/>
        <p:txBody>
          <a:bodyPr/>
          <a:lstStyle>
            <a:lvl1pPr>
              <a:defRPr/>
            </a:lvl1pPr>
          </a:lstStyle>
          <a:p>
            <a:fld id="{79041FB1-3D6C-9E4D-8311-F2BE36FE58AF}" type="slidenum">
              <a:rPr lang="en-US" altLang="es-US"/>
              <a:pPr/>
              <a:t>‹Nº›</a:t>
            </a:fld>
            <a:endParaRPr lang="en-US" altLang="es-US"/>
          </a:p>
        </p:txBody>
      </p:sp>
    </p:spTree>
    <p:extLst>
      <p:ext uri="{BB962C8B-B14F-4D97-AF65-F5344CB8AC3E}">
        <p14:creationId xmlns:p14="http://schemas.microsoft.com/office/powerpoint/2010/main" val="3628029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500E7F-8170-A8A1-C0DF-D2CEBA0911F7}"/>
              </a:ext>
            </a:extLst>
          </p:cNvPr>
          <p:cNvSpPr>
            <a:spLocks noGrp="1"/>
          </p:cNvSpPr>
          <p:nvPr>
            <p:ph type="title"/>
          </p:nvPr>
        </p:nvSpPr>
        <p:spPr>
          <a:xfrm>
            <a:off x="840053" y="457729"/>
            <a:ext cx="3931708" cy="1599407"/>
          </a:xfrm>
        </p:spPr>
        <p:txBody>
          <a:bodyPr anchor="b"/>
          <a:lstStyle>
            <a:lvl1pPr>
              <a:defRPr sz="2667"/>
            </a:lvl1pPr>
          </a:lstStyle>
          <a:p>
            <a:r>
              <a:rPr lang="es-MX"/>
              <a:t>Haz clic para modificar el estilo de título del patrón</a:t>
            </a:r>
            <a:endParaRPr lang="es-US"/>
          </a:p>
        </p:txBody>
      </p:sp>
      <p:sp>
        <p:nvSpPr>
          <p:cNvPr id="3" name="Marcador de posición de imagen 2">
            <a:extLst>
              <a:ext uri="{FF2B5EF4-FFF2-40B4-BE49-F238E27FC236}">
                <a16:creationId xmlns:a16="http://schemas.microsoft.com/office/drawing/2014/main" id="{1C35E8E2-5199-45C3-6C3D-87322EB8651B}"/>
              </a:ext>
            </a:extLst>
          </p:cNvPr>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US"/>
          </a:p>
        </p:txBody>
      </p:sp>
      <p:sp>
        <p:nvSpPr>
          <p:cNvPr id="4" name="Marcador de texto 3">
            <a:extLst>
              <a:ext uri="{FF2B5EF4-FFF2-40B4-BE49-F238E27FC236}">
                <a16:creationId xmlns:a16="http://schemas.microsoft.com/office/drawing/2014/main" id="{6C3441F5-775F-67AE-E225-5E693D5C7DB5}"/>
              </a:ext>
            </a:extLst>
          </p:cNvPr>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B26ECB0-1970-4A35-43FE-172A12106C4A}"/>
              </a:ext>
            </a:extLst>
          </p:cNvPr>
          <p:cNvSpPr>
            <a:spLocks noGrp="1"/>
          </p:cNvSpPr>
          <p:nvPr>
            <p:ph type="dt" sz="half" idx="10"/>
          </p:nvPr>
        </p:nvSpPr>
        <p:spPr/>
        <p:txBody>
          <a:bodyPr/>
          <a:lstStyle>
            <a:lvl1pPr>
              <a:defRPr/>
            </a:lvl1pPr>
          </a:lstStyle>
          <a:p>
            <a:endParaRPr lang="en-US" altLang="es-US"/>
          </a:p>
        </p:txBody>
      </p:sp>
      <p:sp>
        <p:nvSpPr>
          <p:cNvPr id="6" name="Marcador de pie de página 5">
            <a:extLst>
              <a:ext uri="{FF2B5EF4-FFF2-40B4-BE49-F238E27FC236}">
                <a16:creationId xmlns:a16="http://schemas.microsoft.com/office/drawing/2014/main" id="{F5B3DBD8-FE86-380B-A3C8-A61D3FB13369}"/>
              </a:ext>
            </a:extLst>
          </p:cNvPr>
          <p:cNvSpPr>
            <a:spLocks noGrp="1"/>
          </p:cNvSpPr>
          <p:nvPr>
            <p:ph type="ftr" sz="quarter" idx="11"/>
          </p:nvPr>
        </p:nvSpPr>
        <p:spPr/>
        <p:txBody>
          <a:bodyPr/>
          <a:lstStyle>
            <a:lvl1pPr>
              <a:defRPr/>
            </a:lvl1pPr>
          </a:lstStyle>
          <a:p>
            <a:endParaRPr lang="en-US" altLang="es-US"/>
          </a:p>
        </p:txBody>
      </p:sp>
      <p:sp>
        <p:nvSpPr>
          <p:cNvPr id="7" name="Marcador de número de diapositiva 6">
            <a:extLst>
              <a:ext uri="{FF2B5EF4-FFF2-40B4-BE49-F238E27FC236}">
                <a16:creationId xmlns:a16="http://schemas.microsoft.com/office/drawing/2014/main" id="{5440A358-6790-8CB7-A37E-B792786EEEA3}"/>
              </a:ext>
            </a:extLst>
          </p:cNvPr>
          <p:cNvSpPr>
            <a:spLocks noGrp="1"/>
          </p:cNvSpPr>
          <p:nvPr>
            <p:ph type="sldNum" sz="quarter" idx="12"/>
          </p:nvPr>
        </p:nvSpPr>
        <p:spPr/>
        <p:txBody>
          <a:bodyPr/>
          <a:lstStyle>
            <a:lvl1pPr>
              <a:defRPr/>
            </a:lvl1pPr>
          </a:lstStyle>
          <a:p>
            <a:fld id="{ABAFFC15-BB48-7B44-A1FE-7CE5FC9146C2}" type="slidenum">
              <a:rPr lang="en-US" altLang="es-US"/>
              <a:pPr/>
              <a:t>‹Nº›</a:t>
            </a:fld>
            <a:endParaRPr lang="en-US" altLang="es-US"/>
          </a:p>
        </p:txBody>
      </p:sp>
    </p:spTree>
    <p:extLst>
      <p:ext uri="{BB962C8B-B14F-4D97-AF65-F5344CB8AC3E}">
        <p14:creationId xmlns:p14="http://schemas.microsoft.com/office/powerpoint/2010/main" val="33086492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A34606-ECB8-0EC8-BEC0-1918AE0E12C4}"/>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EEAD4ED4-C211-AA40-FD72-9A27917833D1}"/>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3A62C7B8-4C4F-D892-81BE-DD8672607C7C}"/>
              </a:ext>
            </a:extLst>
          </p:cNvPr>
          <p:cNvSpPr>
            <a:spLocks noGrp="1"/>
          </p:cNvSpPr>
          <p:nvPr>
            <p:ph type="dt" sz="half" idx="10"/>
          </p:nvPr>
        </p:nvSpPr>
        <p:spPr/>
        <p:txBody>
          <a:bodyPr/>
          <a:lstStyle>
            <a:lvl1pPr>
              <a:defRPr/>
            </a:lvl1pPr>
          </a:lstStyle>
          <a:p>
            <a:endParaRPr lang="en-US" altLang="es-US"/>
          </a:p>
        </p:txBody>
      </p:sp>
      <p:sp>
        <p:nvSpPr>
          <p:cNvPr id="5" name="Marcador de pie de página 4">
            <a:extLst>
              <a:ext uri="{FF2B5EF4-FFF2-40B4-BE49-F238E27FC236}">
                <a16:creationId xmlns:a16="http://schemas.microsoft.com/office/drawing/2014/main" id="{A2D27B79-346D-1F02-7255-EE308B93C181}"/>
              </a:ext>
            </a:extLst>
          </p:cNvPr>
          <p:cNvSpPr>
            <a:spLocks noGrp="1"/>
          </p:cNvSpPr>
          <p:nvPr>
            <p:ph type="ftr" sz="quarter" idx="11"/>
          </p:nvPr>
        </p:nvSpPr>
        <p:spPr/>
        <p:txBody>
          <a:bodyPr/>
          <a:lstStyle>
            <a:lvl1pPr>
              <a:defRPr/>
            </a:lvl1pPr>
          </a:lstStyle>
          <a:p>
            <a:endParaRPr lang="en-US" altLang="es-US"/>
          </a:p>
        </p:txBody>
      </p:sp>
      <p:sp>
        <p:nvSpPr>
          <p:cNvPr id="6" name="Marcador de número de diapositiva 5">
            <a:extLst>
              <a:ext uri="{FF2B5EF4-FFF2-40B4-BE49-F238E27FC236}">
                <a16:creationId xmlns:a16="http://schemas.microsoft.com/office/drawing/2014/main" id="{268B6E3E-93D2-84DA-9BBA-CE000CB32492}"/>
              </a:ext>
            </a:extLst>
          </p:cNvPr>
          <p:cNvSpPr>
            <a:spLocks noGrp="1"/>
          </p:cNvSpPr>
          <p:nvPr>
            <p:ph type="sldNum" sz="quarter" idx="12"/>
          </p:nvPr>
        </p:nvSpPr>
        <p:spPr/>
        <p:txBody>
          <a:bodyPr/>
          <a:lstStyle>
            <a:lvl1pPr>
              <a:defRPr/>
            </a:lvl1pPr>
          </a:lstStyle>
          <a:p>
            <a:fld id="{B639528B-5C1A-6249-B17E-9F1D1AB1CFC2}" type="slidenum">
              <a:rPr lang="en-US" altLang="es-US"/>
              <a:pPr/>
              <a:t>‹Nº›</a:t>
            </a:fld>
            <a:endParaRPr lang="en-US" altLang="es-US"/>
          </a:p>
        </p:txBody>
      </p:sp>
    </p:spTree>
    <p:extLst>
      <p:ext uri="{BB962C8B-B14F-4D97-AF65-F5344CB8AC3E}">
        <p14:creationId xmlns:p14="http://schemas.microsoft.com/office/powerpoint/2010/main" val="3725518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C0CB11-B638-35C3-1564-F0FA6F59D84D}"/>
              </a:ext>
            </a:extLst>
          </p:cNvPr>
          <p:cNvSpPr>
            <a:spLocks noGrp="1"/>
          </p:cNvSpPr>
          <p:nvPr>
            <p:ph type="title" orient="vert"/>
          </p:nvPr>
        </p:nvSpPr>
        <p:spPr>
          <a:xfrm>
            <a:off x="8839730" y="275167"/>
            <a:ext cx="2743729" cy="5851261"/>
          </a:xfrm>
        </p:spPr>
        <p:txBody>
          <a:bodyPr vert="eaVert"/>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4045E8AF-E3B0-9B2A-CAAD-2C38A50F860B}"/>
              </a:ext>
            </a:extLst>
          </p:cNvPr>
          <p:cNvSpPr>
            <a:spLocks noGrp="1"/>
          </p:cNvSpPr>
          <p:nvPr>
            <p:ph type="body" orient="vert" idx="1"/>
          </p:nvPr>
        </p:nvSpPr>
        <p:spPr>
          <a:xfrm>
            <a:off x="608542" y="275167"/>
            <a:ext cx="8104188" cy="5851261"/>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7C805741-CF3C-2973-FD9A-FAC825350F96}"/>
              </a:ext>
            </a:extLst>
          </p:cNvPr>
          <p:cNvSpPr>
            <a:spLocks noGrp="1"/>
          </p:cNvSpPr>
          <p:nvPr>
            <p:ph type="dt" sz="half" idx="10"/>
          </p:nvPr>
        </p:nvSpPr>
        <p:spPr/>
        <p:txBody>
          <a:bodyPr/>
          <a:lstStyle>
            <a:lvl1pPr>
              <a:defRPr/>
            </a:lvl1pPr>
          </a:lstStyle>
          <a:p>
            <a:endParaRPr lang="en-US" altLang="es-US"/>
          </a:p>
        </p:txBody>
      </p:sp>
      <p:sp>
        <p:nvSpPr>
          <p:cNvPr id="5" name="Marcador de pie de página 4">
            <a:extLst>
              <a:ext uri="{FF2B5EF4-FFF2-40B4-BE49-F238E27FC236}">
                <a16:creationId xmlns:a16="http://schemas.microsoft.com/office/drawing/2014/main" id="{E2C5E585-F01F-067F-1334-5DAF15DFDC87}"/>
              </a:ext>
            </a:extLst>
          </p:cNvPr>
          <p:cNvSpPr>
            <a:spLocks noGrp="1"/>
          </p:cNvSpPr>
          <p:nvPr>
            <p:ph type="ftr" sz="quarter" idx="11"/>
          </p:nvPr>
        </p:nvSpPr>
        <p:spPr/>
        <p:txBody>
          <a:bodyPr/>
          <a:lstStyle>
            <a:lvl1pPr>
              <a:defRPr/>
            </a:lvl1pPr>
          </a:lstStyle>
          <a:p>
            <a:endParaRPr lang="en-US" altLang="es-US"/>
          </a:p>
        </p:txBody>
      </p:sp>
      <p:sp>
        <p:nvSpPr>
          <p:cNvPr id="6" name="Marcador de número de diapositiva 5">
            <a:extLst>
              <a:ext uri="{FF2B5EF4-FFF2-40B4-BE49-F238E27FC236}">
                <a16:creationId xmlns:a16="http://schemas.microsoft.com/office/drawing/2014/main" id="{10783B89-79CF-5996-A390-16FA7AE74629}"/>
              </a:ext>
            </a:extLst>
          </p:cNvPr>
          <p:cNvSpPr>
            <a:spLocks noGrp="1"/>
          </p:cNvSpPr>
          <p:nvPr>
            <p:ph type="sldNum" sz="quarter" idx="12"/>
          </p:nvPr>
        </p:nvSpPr>
        <p:spPr/>
        <p:txBody>
          <a:bodyPr/>
          <a:lstStyle>
            <a:lvl1pPr>
              <a:defRPr/>
            </a:lvl1pPr>
          </a:lstStyle>
          <a:p>
            <a:fld id="{49579546-9A2B-FC4E-9CCC-19DFE3BD0243}" type="slidenum">
              <a:rPr lang="en-US" altLang="es-US"/>
              <a:pPr/>
              <a:t>‹Nº›</a:t>
            </a:fld>
            <a:endParaRPr lang="en-US" altLang="es-US"/>
          </a:p>
        </p:txBody>
      </p:sp>
    </p:spTree>
    <p:extLst>
      <p:ext uri="{BB962C8B-B14F-4D97-AF65-F5344CB8AC3E}">
        <p14:creationId xmlns:p14="http://schemas.microsoft.com/office/powerpoint/2010/main" val="1713019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36" y="2129896"/>
            <a:ext cx="10363729" cy="1471083"/>
          </a:xfrm>
        </p:spPr>
        <p:txBody>
          <a:bodyPr/>
          <a:lstStyle/>
          <a:p>
            <a:r>
              <a:rPr lang="en-US"/>
              <a:t>Click to edit Master title style</a:t>
            </a:r>
          </a:p>
        </p:txBody>
      </p:sp>
      <p:sp>
        <p:nvSpPr>
          <p:cNvPr id="3" name="Subtitle 2"/>
          <p:cNvSpPr>
            <a:spLocks noGrp="1"/>
          </p:cNvSpPr>
          <p:nvPr>
            <p:ph type="subTitle" idx="1"/>
          </p:nvPr>
        </p:nvSpPr>
        <p:spPr>
          <a:xfrm>
            <a:off x="1828271" y="3886729"/>
            <a:ext cx="8535458" cy="1751542"/>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9430E0-94BC-4767-8D00-7621A900B18C}" type="slidenum">
              <a:rPr lang="en-US"/>
              <a:pPr/>
              <a:t>‹Nº›</a:t>
            </a:fld>
            <a:endParaRPr lang="en-US"/>
          </a:p>
        </p:txBody>
      </p:sp>
    </p:spTree>
    <p:extLst>
      <p:ext uri="{BB962C8B-B14F-4D97-AF65-F5344CB8AC3E}">
        <p14:creationId xmlns:p14="http://schemas.microsoft.com/office/powerpoint/2010/main" val="4273800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9540FA-ECBA-42EB-B3C4-DAB68A355824}" type="slidenum">
              <a:rPr lang="en-US"/>
              <a:pPr/>
              <a:t>‹Nº›</a:t>
            </a:fld>
            <a:endParaRPr lang="en-US"/>
          </a:p>
        </p:txBody>
      </p:sp>
    </p:spTree>
    <p:extLst>
      <p:ext uri="{BB962C8B-B14F-4D97-AF65-F5344CB8AC3E}">
        <p14:creationId xmlns:p14="http://schemas.microsoft.com/office/powerpoint/2010/main" val="392070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636"/>
            <a:ext cx="10363729" cy="1362604"/>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963084" y="2906449"/>
            <a:ext cx="10363729" cy="1500188"/>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531D9A-F4D4-48C0-AF22-59847C51E4BC}" type="slidenum">
              <a:rPr lang="en-US"/>
              <a:pPr/>
              <a:t>‹Nº›</a:t>
            </a:fld>
            <a:endParaRPr lang="en-US"/>
          </a:p>
        </p:txBody>
      </p:sp>
    </p:spTree>
    <p:extLst>
      <p:ext uri="{BB962C8B-B14F-4D97-AF65-F5344CB8AC3E}">
        <p14:creationId xmlns:p14="http://schemas.microsoft.com/office/powerpoint/2010/main" val="2876268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865" y="1600729"/>
            <a:ext cx="5422635" cy="4525698"/>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9500" y="1600729"/>
            <a:ext cx="5422636" cy="4525698"/>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3F5300-EA74-4B69-827B-E7E0DAE60A78}" type="slidenum">
              <a:rPr lang="en-US"/>
              <a:pPr/>
              <a:t>‹Nº›</a:t>
            </a:fld>
            <a:endParaRPr lang="en-US"/>
          </a:p>
        </p:txBody>
      </p:sp>
    </p:spTree>
    <p:extLst>
      <p:ext uri="{BB962C8B-B14F-4D97-AF65-F5344CB8AC3E}">
        <p14:creationId xmlns:p14="http://schemas.microsoft.com/office/powerpoint/2010/main" val="343006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EF4ADC3-0FB1-4E83-9F04-97A4E2A0DBA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07688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865" y="1534583"/>
            <a:ext cx="5386917" cy="64029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09865" y="2174875"/>
            <a:ext cx="5386917" cy="3951553"/>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96" y="1534583"/>
            <a:ext cx="5388240" cy="64029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93896" y="2174875"/>
            <a:ext cx="5388240" cy="3951553"/>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73D51B6-4C97-46E8-9013-BCD414E4FF68}" type="slidenum">
              <a:rPr lang="en-US"/>
              <a:pPr/>
              <a:t>‹Nº›</a:t>
            </a:fld>
            <a:endParaRPr lang="en-US"/>
          </a:p>
        </p:txBody>
      </p:sp>
    </p:spTree>
    <p:extLst>
      <p:ext uri="{BB962C8B-B14F-4D97-AF65-F5344CB8AC3E}">
        <p14:creationId xmlns:p14="http://schemas.microsoft.com/office/powerpoint/2010/main" val="1460748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417FCFF-CD4B-4702-9090-C172DE07A975}" type="slidenum">
              <a:rPr lang="en-US"/>
              <a:pPr/>
              <a:t>‹Nº›</a:t>
            </a:fld>
            <a:endParaRPr lang="en-US"/>
          </a:p>
        </p:txBody>
      </p:sp>
    </p:spTree>
    <p:extLst>
      <p:ext uri="{BB962C8B-B14F-4D97-AF65-F5344CB8AC3E}">
        <p14:creationId xmlns:p14="http://schemas.microsoft.com/office/powerpoint/2010/main" val="7404952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CDF1574-95EA-41E7-8CC4-1B228EF2BA84}" type="slidenum">
              <a:rPr lang="en-US"/>
              <a:pPr/>
              <a:t>‹Nº›</a:t>
            </a:fld>
            <a:endParaRPr lang="en-US"/>
          </a:p>
        </p:txBody>
      </p:sp>
    </p:spTree>
    <p:extLst>
      <p:ext uri="{BB962C8B-B14F-4D97-AF65-F5344CB8AC3E}">
        <p14:creationId xmlns:p14="http://schemas.microsoft.com/office/powerpoint/2010/main" val="2529617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865" y="272521"/>
            <a:ext cx="4011083" cy="1162844"/>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4766469" y="272521"/>
            <a:ext cx="6815667" cy="5853907"/>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865" y="1435365"/>
            <a:ext cx="4011083" cy="4691063"/>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C6CCB3A-5E26-4C01-A730-951C625E6E7E}" type="slidenum">
              <a:rPr lang="en-US"/>
              <a:pPr/>
              <a:t>‹Nº›</a:t>
            </a:fld>
            <a:endParaRPr lang="en-US"/>
          </a:p>
        </p:txBody>
      </p:sp>
    </p:spTree>
    <p:extLst>
      <p:ext uri="{BB962C8B-B14F-4D97-AF65-F5344CB8AC3E}">
        <p14:creationId xmlns:p14="http://schemas.microsoft.com/office/powerpoint/2010/main" val="20458811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865"/>
            <a:ext cx="7315729" cy="566208"/>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2389188" y="612511"/>
            <a:ext cx="7315729" cy="4115593"/>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2389188" y="5367074"/>
            <a:ext cx="7315729" cy="805656"/>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B051802-409C-4279-A68A-D27B6334E2A4}" type="slidenum">
              <a:rPr lang="en-US"/>
              <a:pPr/>
              <a:t>‹Nº›</a:t>
            </a:fld>
            <a:endParaRPr lang="en-US"/>
          </a:p>
        </p:txBody>
      </p:sp>
    </p:spTree>
    <p:extLst>
      <p:ext uri="{BB962C8B-B14F-4D97-AF65-F5344CB8AC3E}">
        <p14:creationId xmlns:p14="http://schemas.microsoft.com/office/powerpoint/2010/main" val="27343498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636480-9178-47E2-88CF-C14E51826D11}" type="slidenum">
              <a:rPr lang="en-US"/>
              <a:pPr/>
              <a:t>‹Nº›</a:t>
            </a:fld>
            <a:endParaRPr lang="en-US"/>
          </a:p>
        </p:txBody>
      </p:sp>
    </p:spTree>
    <p:extLst>
      <p:ext uri="{BB962C8B-B14F-4D97-AF65-F5344CB8AC3E}">
        <p14:creationId xmlns:p14="http://schemas.microsoft.com/office/powerpoint/2010/main" val="1007542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29" y="275167"/>
            <a:ext cx="2742407" cy="58512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866" y="275167"/>
            <a:ext cx="8102864"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7A24A4-E7B2-4FD7-9748-AC60478F211E}" type="slidenum">
              <a:rPr lang="en-US"/>
              <a:pPr/>
              <a:t>‹Nº›</a:t>
            </a:fld>
            <a:endParaRPr lang="en-US"/>
          </a:p>
        </p:txBody>
      </p:sp>
    </p:spTree>
    <p:extLst>
      <p:ext uri="{BB962C8B-B14F-4D97-AF65-F5344CB8AC3E}">
        <p14:creationId xmlns:p14="http://schemas.microsoft.com/office/powerpoint/2010/main" val="275322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28577416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3853723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2276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4A793B-945C-40F6-AC28-D8E1FA8D488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227971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16542449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28039276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17603126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3837687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6781708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8459377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34939442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24430777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5" y="2130848"/>
            <a:ext cx="10364391" cy="1470050"/>
          </a:xfrm>
        </p:spPr>
        <p:txBody>
          <a:bodyPr/>
          <a:lstStyle/>
          <a:p>
            <a:r>
              <a:rPr lang="en-US"/>
              <a:t>Click to edit Master title style</a:t>
            </a:r>
          </a:p>
        </p:txBody>
      </p:sp>
      <p:sp>
        <p:nvSpPr>
          <p:cNvPr id="3" name="Subtitle 2"/>
          <p:cNvSpPr>
            <a:spLocks noGrp="1"/>
          </p:cNvSpPr>
          <p:nvPr>
            <p:ph type="subTitle" idx="1"/>
          </p:nvPr>
        </p:nvSpPr>
        <p:spPr>
          <a:xfrm>
            <a:off x="1829099" y="3886647"/>
            <a:ext cx="8533805" cy="1752452"/>
          </a:xfrm>
        </p:spPr>
        <p:txBody>
          <a:bodyPr/>
          <a:lstStyle>
            <a:lvl1pPr marL="0" indent="0" algn="ctr">
              <a:buNone/>
              <a:defRPr/>
            </a:lvl1pPr>
            <a:lvl2pPr marL="382661" indent="0" algn="ctr">
              <a:buNone/>
              <a:defRPr/>
            </a:lvl2pPr>
            <a:lvl3pPr marL="765322" indent="0" algn="ctr">
              <a:buNone/>
              <a:defRPr/>
            </a:lvl3pPr>
            <a:lvl4pPr marL="1147983" indent="0" algn="ctr">
              <a:buNone/>
              <a:defRPr/>
            </a:lvl4pPr>
            <a:lvl5pPr marL="1530645" indent="0" algn="ctr">
              <a:buNone/>
              <a:defRPr/>
            </a:lvl5pPr>
            <a:lvl6pPr marL="1913305" indent="0" algn="ctr">
              <a:buNone/>
              <a:defRPr/>
            </a:lvl6pPr>
            <a:lvl7pPr marL="2295966" indent="0" algn="ctr">
              <a:buNone/>
              <a:defRPr/>
            </a:lvl7pPr>
            <a:lvl8pPr marL="2678628" indent="0" algn="ctr">
              <a:buNone/>
              <a:defRPr/>
            </a:lvl8pPr>
            <a:lvl9pPr marL="3061288" indent="0" algn="ctr">
              <a:buNone/>
              <a:defRPr/>
            </a:lvl9pPr>
          </a:lstStyle>
          <a:p>
            <a:r>
              <a:rPr lang="en-US"/>
              <a:t>Click to edit Master subtitle style</a:t>
            </a:r>
          </a:p>
        </p:txBody>
      </p:sp>
    </p:spTree>
    <p:extLst>
      <p:ext uri="{BB962C8B-B14F-4D97-AF65-F5344CB8AC3E}">
        <p14:creationId xmlns:p14="http://schemas.microsoft.com/office/powerpoint/2010/main" val="377967771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9667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C3F664-26A9-48D9-9424-E59470A436F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828168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2"/>
            <a:ext cx="10362902" cy="1361777"/>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962918" y="2906614"/>
            <a:ext cx="10362902" cy="1500188"/>
          </a:xfrm>
        </p:spPr>
        <p:txBody>
          <a:bodyPr anchor="b"/>
          <a:lstStyle>
            <a:lvl1pPr marL="0" indent="0">
              <a:buNone/>
              <a:defRPr sz="1700"/>
            </a:lvl1pPr>
            <a:lvl2pPr marL="382661" indent="0">
              <a:buNone/>
              <a:defRPr sz="1500"/>
            </a:lvl2pPr>
            <a:lvl3pPr marL="765322" indent="0">
              <a:buNone/>
              <a:defRPr sz="1300"/>
            </a:lvl3pPr>
            <a:lvl4pPr marL="1147983" indent="0">
              <a:buNone/>
              <a:defRPr sz="1200"/>
            </a:lvl4pPr>
            <a:lvl5pPr marL="1530645" indent="0">
              <a:buNone/>
              <a:defRPr sz="1200"/>
            </a:lvl5pPr>
            <a:lvl6pPr marL="1913305" indent="0">
              <a:buNone/>
              <a:defRPr sz="1200"/>
            </a:lvl6pPr>
            <a:lvl7pPr marL="2295966" indent="0">
              <a:buNone/>
              <a:defRPr sz="1200"/>
            </a:lvl7pPr>
            <a:lvl8pPr marL="2678628" indent="0">
              <a:buNone/>
              <a:defRPr sz="1200"/>
            </a:lvl8pPr>
            <a:lvl9pPr marL="3061288" indent="0">
              <a:buNone/>
              <a:defRPr sz="1200"/>
            </a:lvl9pPr>
          </a:lstStyle>
          <a:p>
            <a:pPr lvl="0"/>
            <a:r>
              <a:rPr lang="en-US"/>
              <a:t>Click to edit Master text styles</a:t>
            </a:r>
          </a:p>
        </p:txBody>
      </p:sp>
    </p:spTree>
    <p:extLst>
      <p:ext uri="{BB962C8B-B14F-4D97-AF65-F5344CB8AC3E}">
        <p14:creationId xmlns:p14="http://schemas.microsoft.com/office/powerpoint/2010/main" val="262302058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0625" y="3536156"/>
            <a:ext cx="4833938" cy="79474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3536156"/>
            <a:ext cx="4833938" cy="79474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85572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197" y="1534792"/>
            <a:ext cx="5386090" cy="639588"/>
          </a:xfrm>
        </p:spPr>
        <p:txBody>
          <a:bodyPr anchor="b"/>
          <a:lstStyle>
            <a:lvl1pPr marL="0" indent="0">
              <a:buNone/>
              <a:defRPr sz="2000" b="1"/>
            </a:lvl1pPr>
            <a:lvl2pPr marL="382661" indent="0">
              <a:buNone/>
              <a:defRPr sz="1700" b="1"/>
            </a:lvl2pPr>
            <a:lvl3pPr marL="765322" indent="0">
              <a:buNone/>
              <a:defRPr sz="1500" b="1"/>
            </a:lvl3pPr>
            <a:lvl4pPr marL="1147983" indent="0">
              <a:buNone/>
              <a:defRPr sz="1300" b="1"/>
            </a:lvl4pPr>
            <a:lvl5pPr marL="1530645" indent="0">
              <a:buNone/>
              <a:defRPr sz="1300" b="1"/>
            </a:lvl5pPr>
            <a:lvl6pPr marL="1913305" indent="0">
              <a:buNone/>
              <a:defRPr sz="1300" b="1"/>
            </a:lvl6pPr>
            <a:lvl7pPr marL="2295966" indent="0">
              <a:buNone/>
              <a:defRPr sz="1300" b="1"/>
            </a:lvl7pPr>
            <a:lvl8pPr marL="2678628" indent="0">
              <a:buNone/>
              <a:defRPr sz="1300" b="1"/>
            </a:lvl8pPr>
            <a:lvl9pPr marL="3061288" indent="0">
              <a:buNone/>
              <a:defRPr sz="1300" b="1"/>
            </a:lvl9pPr>
          </a:lstStyle>
          <a:p>
            <a:pPr lvl="0"/>
            <a:r>
              <a:rPr lang="en-US"/>
              <a:t>Click to edit Master text styles</a:t>
            </a:r>
          </a:p>
        </p:txBody>
      </p:sp>
      <p:sp>
        <p:nvSpPr>
          <p:cNvPr id="4" name="Content Placeholder 3"/>
          <p:cNvSpPr>
            <a:spLocks noGrp="1"/>
          </p:cNvSpPr>
          <p:nvPr>
            <p:ph sz="half" idx="2"/>
          </p:nvPr>
        </p:nvSpPr>
        <p:spPr>
          <a:xfrm>
            <a:off x="610197" y="2174379"/>
            <a:ext cx="5386090"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40" y="1534792"/>
            <a:ext cx="5389066" cy="639588"/>
          </a:xfrm>
        </p:spPr>
        <p:txBody>
          <a:bodyPr anchor="b"/>
          <a:lstStyle>
            <a:lvl1pPr marL="0" indent="0">
              <a:buNone/>
              <a:defRPr sz="2000" b="1"/>
            </a:lvl1pPr>
            <a:lvl2pPr marL="382661" indent="0">
              <a:buNone/>
              <a:defRPr sz="1700" b="1"/>
            </a:lvl2pPr>
            <a:lvl3pPr marL="765322" indent="0">
              <a:buNone/>
              <a:defRPr sz="1500" b="1"/>
            </a:lvl3pPr>
            <a:lvl4pPr marL="1147983" indent="0">
              <a:buNone/>
              <a:defRPr sz="1300" b="1"/>
            </a:lvl4pPr>
            <a:lvl5pPr marL="1530645" indent="0">
              <a:buNone/>
              <a:defRPr sz="1300" b="1"/>
            </a:lvl5pPr>
            <a:lvl6pPr marL="1913305" indent="0">
              <a:buNone/>
              <a:defRPr sz="1300" b="1"/>
            </a:lvl6pPr>
            <a:lvl7pPr marL="2295966" indent="0">
              <a:buNone/>
              <a:defRPr sz="1300" b="1"/>
            </a:lvl7pPr>
            <a:lvl8pPr marL="2678628" indent="0">
              <a:buNone/>
              <a:defRPr sz="1300" b="1"/>
            </a:lvl8pPr>
            <a:lvl9pPr marL="306128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92740" y="2174379"/>
            <a:ext cx="5389066"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50654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368678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83233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3"/>
            <a:ext cx="4010918" cy="1161975"/>
          </a:xfrm>
        </p:spPr>
        <p:txBody>
          <a:bodyPr/>
          <a:lstStyle>
            <a:lvl1pPr algn="l">
              <a:defRPr sz="1700" b="1"/>
            </a:lvl1pPr>
          </a:lstStyle>
          <a:p>
            <a:r>
              <a:rPr lang="en-US"/>
              <a:t>Click to edit Master title style</a:t>
            </a:r>
          </a:p>
        </p:txBody>
      </p:sp>
      <p:sp>
        <p:nvSpPr>
          <p:cNvPr id="3" name="Content Placeholder 2"/>
          <p:cNvSpPr>
            <a:spLocks noGrp="1"/>
          </p:cNvSpPr>
          <p:nvPr>
            <p:ph idx="1"/>
          </p:nvPr>
        </p:nvSpPr>
        <p:spPr>
          <a:xfrm>
            <a:off x="4766966" y="273472"/>
            <a:ext cx="6814839" cy="585229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97" y="1435448"/>
            <a:ext cx="4010918" cy="4690318"/>
          </a:xfrm>
        </p:spPr>
        <p:txBody>
          <a:bodyPr/>
          <a:lstStyle>
            <a:lvl1pPr marL="0" indent="0">
              <a:buNone/>
              <a:defRPr sz="1200"/>
            </a:lvl1pPr>
            <a:lvl2pPr marL="382661" indent="0">
              <a:buNone/>
              <a:defRPr sz="1000"/>
            </a:lvl2pPr>
            <a:lvl3pPr marL="765322" indent="0">
              <a:buNone/>
              <a:defRPr sz="800"/>
            </a:lvl3pPr>
            <a:lvl4pPr marL="1147983" indent="0">
              <a:buNone/>
              <a:defRPr sz="700"/>
            </a:lvl4pPr>
            <a:lvl5pPr marL="1530645" indent="0">
              <a:buNone/>
              <a:defRPr sz="700"/>
            </a:lvl5pPr>
            <a:lvl6pPr marL="1913305" indent="0">
              <a:buNone/>
              <a:defRPr sz="700"/>
            </a:lvl6pPr>
            <a:lvl7pPr marL="2295966" indent="0">
              <a:buNone/>
              <a:defRPr sz="700"/>
            </a:lvl7pPr>
            <a:lvl8pPr marL="2678628" indent="0">
              <a:buNone/>
              <a:defRPr sz="700"/>
            </a:lvl8pPr>
            <a:lvl9pPr marL="3061288" indent="0">
              <a:buNone/>
              <a:defRPr sz="700"/>
            </a:lvl9pPr>
          </a:lstStyle>
          <a:p>
            <a:pPr lvl="0"/>
            <a:r>
              <a:rPr lang="en-US"/>
              <a:t>Click to edit Master text styles</a:t>
            </a:r>
          </a:p>
        </p:txBody>
      </p:sp>
    </p:spTree>
    <p:extLst>
      <p:ext uri="{BB962C8B-B14F-4D97-AF65-F5344CB8AC3E}">
        <p14:creationId xmlns:p14="http://schemas.microsoft.com/office/powerpoint/2010/main" val="143654110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1" y="4800824"/>
            <a:ext cx="7314903" cy="567036"/>
          </a:xfrm>
        </p:spPr>
        <p:txBody>
          <a:bodyPr/>
          <a:lstStyle>
            <a:lvl1pPr algn="l">
              <a:defRPr sz="1700" b="1"/>
            </a:lvl1pPr>
          </a:lstStyle>
          <a:p>
            <a:r>
              <a:rPr lang="en-US"/>
              <a:t>Click to edit Master title style</a:t>
            </a:r>
          </a:p>
        </p:txBody>
      </p:sp>
      <p:sp>
        <p:nvSpPr>
          <p:cNvPr id="3" name="Picture Placeholder 2"/>
          <p:cNvSpPr>
            <a:spLocks noGrp="1"/>
          </p:cNvSpPr>
          <p:nvPr>
            <p:ph type="pic" idx="1"/>
          </p:nvPr>
        </p:nvSpPr>
        <p:spPr>
          <a:xfrm>
            <a:off x="2390181" y="612801"/>
            <a:ext cx="7314903" cy="4114353"/>
          </a:xfrm>
        </p:spPr>
        <p:txBody>
          <a:bodyPr/>
          <a:lstStyle>
            <a:lvl1pPr marL="0" indent="0">
              <a:buNone/>
              <a:defRPr sz="2700"/>
            </a:lvl1pPr>
            <a:lvl2pPr marL="382661" indent="0">
              <a:buNone/>
              <a:defRPr sz="2400"/>
            </a:lvl2pPr>
            <a:lvl3pPr marL="765322" indent="0">
              <a:buNone/>
              <a:defRPr sz="2000"/>
            </a:lvl3pPr>
            <a:lvl4pPr marL="1147983" indent="0">
              <a:buNone/>
              <a:defRPr sz="1700"/>
            </a:lvl4pPr>
            <a:lvl5pPr marL="1530645" indent="0">
              <a:buNone/>
              <a:defRPr sz="1700"/>
            </a:lvl5pPr>
            <a:lvl6pPr marL="1913305" indent="0">
              <a:buNone/>
              <a:defRPr sz="1700"/>
            </a:lvl6pPr>
            <a:lvl7pPr marL="2295966" indent="0">
              <a:buNone/>
              <a:defRPr sz="1700"/>
            </a:lvl7pPr>
            <a:lvl8pPr marL="2678628" indent="0">
              <a:buNone/>
              <a:defRPr sz="1700"/>
            </a:lvl8pPr>
            <a:lvl9pPr marL="3061288" indent="0">
              <a:buNone/>
              <a:defRPr sz="1700"/>
            </a:lvl9pPr>
          </a:lstStyle>
          <a:p>
            <a:pPr lvl="0"/>
            <a:endParaRPr lang="en-US" noProof="0" dirty="0">
              <a:sym typeface="Gill Sans" charset="0"/>
            </a:endParaRPr>
          </a:p>
        </p:txBody>
      </p:sp>
      <p:sp>
        <p:nvSpPr>
          <p:cNvPr id="4" name="Text Placeholder 3"/>
          <p:cNvSpPr>
            <a:spLocks noGrp="1"/>
          </p:cNvSpPr>
          <p:nvPr>
            <p:ph type="body" sz="half" idx="2"/>
          </p:nvPr>
        </p:nvSpPr>
        <p:spPr>
          <a:xfrm>
            <a:off x="2390181" y="5367859"/>
            <a:ext cx="7314903" cy="804788"/>
          </a:xfrm>
        </p:spPr>
        <p:txBody>
          <a:bodyPr/>
          <a:lstStyle>
            <a:lvl1pPr marL="0" indent="0">
              <a:buNone/>
              <a:defRPr sz="1200"/>
            </a:lvl1pPr>
            <a:lvl2pPr marL="382661" indent="0">
              <a:buNone/>
              <a:defRPr sz="1000"/>
            </a:lvl2pPr>
            <a:lvl3pPr marL="765322" indent="0">
              <a:buNone/>
              <a:defRPr sz="800"/>
            </a:lvl3pPr>
            <a:lvl4pPr marL="1147983" indent="0">
              <a:buNone/>
              <a:defRPr sz="700"/>
            </a:lvl4pPr>
            <a:lvl5pPr marL="1530645" indent="0">
              <a:buNone/>
              <a:defRPr sz="700"/>
            </a:lvl5pPr>
            <a:lvl6pPr marL="1913305" indent="0">
              <a:buNone/>
              <a:defRPr sz="700"/>
            </a:lvl6pPr>
            <a:lvl7pPr marL="2295966" indent="0">
              <a:buNone/>
              <a:defRPr sz="700"/>
            </a:lvl7pPr>
            <a:lvl8pPr marL="2678628" indent="0">
              <a:buNone/>
              <a:defRPr sz="700"/>
            </a:lvl8pPr>
            <a:lvl9pPr marL="3061288" indent="0">
              <a:buNone/>
              <a:defRPr sz="700"/>
            </a:lvl9pPr>
          </a:lstStyle>
          <a:p>
            <a:pPr lvl="0"/>
            <a:r>
              <a:rPr lang="en-US"/>
              <a:t>Click to edit Master text styles</a:t>
            </a:r>
          </a:p>
        </p:txBody>
      </p:sp>
    </p:spTree>
    <p:extLst>
      <p:ext uri="{BB962C8B-B14F-4D97-AF65-F5344CB8AC3E}">
        <p14:creationId xmlns:p14="http://schemas.microsoft.com/office/powerpoint/2010/main" val="293148694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74078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8688" y="1151931"/>
            <a:ext cx="2452688" cy="31789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0625" y="1151931"/>
            <a:ext cx="7215188" cy="31789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62038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8"/>
            <a:ext cx="10364391" cy="1470050"/>
          </a:xfrm>
          <a:prstGeom prst="rect">
            <a:avLst/>
          </a:prstGeom>
        </p:spPr>
        <p:txBody>
          <a:bodyPr lIns="76529" tIns="38264" rIns="76529" bIns="38264"/>
          <a:lstStyle/>
          <a:p>
            <a:r>
              <a:rPr lang="en-US"/>
              <a:t>Click to edit Master title style</a:t>
            </a:r>
          </a:p>
        </p:txBody>
      </p:sp>
      <p:sp>
        <p:nvSpPr>
          <p:cNvPr id="3" name="Subtitle 2"/>
          <p:cNvSpPr>
            <a:spLocks noGrp="1"/>
          </p:cNvSpPr>
          <p:nvPr>
            <p:ph type="subTitle" idx="1"/>
          </p:nvPr>
        </p:nvSpPr>
        <p:spPr>
          <a:xfrm>
            <a:off x="1829099" y="3886647"/>
            <a:ext cx="8533805" cy="1752452"/>
          </a:xfrm>
        </p:spPr>
        <p:txBody>
          <a:bodyPr/>
          <a:lstStyle>
            <a:lvl1pPr marL="0" indent="0" algn="ctr">
              <a:buNone/>
              <a:defRPr/>
            </a:lvl1pPr>
            <a:lvl2pPr marL="382646" indent="0" algn="ctr">
              <a:buNone/>
              <a:defRPr/>
            </a:lvl2pPr>
            <a:lvl3pPr marL="765291" indent="0" algn="ctr">
              <a:buNone/>
              <a:defRPr/>
            </a:lvl3pPr>
            <a:lvl4pPr marL="1147937" indent="0" algn="ctr">
              <a:buNone/>
              <a:defRPr/>
            </a:lvl4pPr>
            <a:lvl5pPr marL="1530584" indent="0" algn="ctr">
              <a:buNone/>
              <a:defRPr/>
            </a:lvl5pPr>
            <a:lvl6pPr marL="1913228" indent="0" algn="ctr">
              <a:buNone/>
              <a:defRPr/>
            </a:lvl6pPr>
            <a:lvl7pPr marL="2295874" indent="0" algn="ctr">
              <a:buNone/>
              <a:defRPr/>
            </a:lvl7pPr>
            <a:lvl8pPr marL="2678521" indent="0" algn="ctr">
              <a:buNone/>
              <a:defRPr/>
            </a:lvl8pPr>
            <a:lvl9pPr marL="3061166" indent="0" algn="ctr">
              <a:buNone/>
              <a:defRPr/>
            </a:lvl9pPr>
          </a:lstStyle>
          <a:p>
            <a:r>
              <a:rPr lang="en-US"/>
              <a:t>Click to edit Master subtitle style</a:t>
            </a:r>
          </a:p>
        </p:txBody>
      </p:sp>
    </p:spTree>
    <p:extLst>
      <p:ext uri="{BB962C8B-B14F-4D97-AF65-F5344CB8AC3E}">
        <p14:creationId xmlns:p14="http://schemas.microsoft.com/office/powerpoint/2010/main" val="24990279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E00CCB-576C-488B-8FD8-4C1ACEE4921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29843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930426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2"/>
            <a:ext cx="10362902" cy="1361777"/>
          </a:xfrm>
          <a:prstGeom prst="rect">
            <a:avLst/>
          </a:prstGeom>
        </p:spPr>
        <p:txBody>
          <a:bodyPr lIns="76529" tIns="38264" rIns="76529" bIns="38264"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962918" y="2906614"/>
            <a:ext cx="10362902" cy="1500188"/>
          </a:xfrm>
        </p:spPr>
        <p:txBody>
          <a:bodyPr anchor="b"/>
          <a:lstStyle>
            <a:lvl1pPr marL="0" indent="0">
              <a:buNone/>
              <a:defRPr sz="1700"/>
            </a:lvl1pPr>
            <a:lvl2pPr marL="382646" indent="0">
              <a:buNone/>
              <a:defRPr sz="1500"/>
            </a:lvl2pPr>
            <a:lvl3pPr marL="765291" indent="0">
              <a:buNone/>
              <a:defRPr sz="1300"/>
            </a:lvl3pPr>
            <a:lvl4pPr marL="1147937" indent="0">
              <a:buNone/>
              <a:defRPr sz="1200"/>
            </a:lvl4pPr>
            <a:lvl5pPr marL="1530584" indent="0">
              <a:buNone/>
              <a:defRPr sz="1200"/>
            </a:lvl5pPr>
            <a:lvl6pPr marL="1913228" indent="0">
              <a:buNone/>
              <a:defRPr sz="1200"/>
            </a:lvl6pPr>
            <a:lvl7pPr marL="2295874" indent="0">
              <a:buNone/>
              <a:defRPr sz="1200"/>
            </a:lvl7pPr>
            <a:lvl8pPr marL="2678521" indent="0">
              <a:buNone/>
              <a:defRPr sz="1200"/>
            </a:lvl8pPr>
            <a:lvl9pPr marL="3061166" indent="0">
              <a:buNone/>
              <a:defRPr sz="1200"/>
            </a:lvl9pPr>
          </a:lstStyle>
          <a:p>
            <a:pPr lvl="0"/>
            <a:r>
              <a:rPr lang="en-US"/>
              <a:t>Click to edit Master text styles</a:t>
            </a:r>
          </a:p>
        </p:txBody>
      </p:sp>
    </p:spTree>
    <p:extLst>
      <p:ext uri="{BB962C8B-B14F-4D97-AF65-F5344CB8AC3E}">
        <p14:creationId xmlns:p14="http://schemas.microsoft.com/office/powerpoint/2010/main" val="157288514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Content Placeholder 2"/>
          <p:cNvSpPr>
            <a:spLocks noGrp="1"/>
          </p:cNvSpPr>
          <p:nvPr>
            <p:ph sz="half" idx="1"/>
          </p:nvPr>
        </p:nvSpPr>
        <p:spPr>
          <a:xfrm>
            <a:off x="1190625" y="892969"/>
            <a:ext cx="4833938" cy="50720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892969"/>
            <a:ext cx="4833938" cy="50720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37016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lvl1pPr>
              <a:defRPr/>
            </a:lvl1pPr>
          </a:lstStyle>
          <a:p>
            <a:r>
              <a:rPr lang="en-US"/>
              <a:t>Click to edit Master title style</a:t>
            </a:r>
          </a:p>
        </p:txBody>
      </p:sp>
      <p:sp>
        <p:nvSpPr>
          <p:cNvPr id="3" name="Text Placeholder 2"/>
          <p:cNvSpPr>
            <a:spLocks noGrp="1"/>
          </p:cNvSpPr>
          <p:nvPr>
            <p:ph type="body" idx="1"/>
          </p:nvPr>
        </p:nvSpPr>
        <p:spPr>
          <a:xfrm>
            <a:off x="610197" y="1534792"/>
            <a:ext cx="5386090" cy="639588"/>
          </a:xfrm>
        </p:spPr>
        <p:txBody>
          <a:bodyPr anchor="b"/>
          <a:lstStyle>
            <a:lvl1pPr marL="0" indent="0">
              <a:buNone/>
              <a:defRPr sz="2000" b="1"/>
            </a:lvl1pPr>
            <a:lvl2pPr marL="382646" indent="0">
              <a:buNone/>
              <a:defRPr sz="1700" b="1"/>
            </a:lvl2pPr>
            <a:lvl3pPr marL="765291" indent="0">
              <a:buNone/>
              <a:defRPr sz="1500" b="1"/>
            </a:lvl3pPr>
            <a:lvl4pPr marL="1147937" indent="0">
              <a:buNone/>
              <a:defRPr sz="1300" b="1"/>
            </a:lvl4pPr>
            <a:lvl5pPr marL="1530584" indent="0">
              <a:buNone/>
              <a:defRPr sz="1300" b="1"/>
            </a:lvl5pPr>
            <a:lvl6pPr marL="1913228" indent="0">
              <a:buNone/>
              <a:defRPr sz="1300" b="1"/>
            </a:lvl6pPr>
            <a:lvl7pPr marL="2295874" indent="0">
              <a:buNone/>
              <a:defRPr sz="1300" b="1"/>
            </a:lvl7pPr>
            <a:lvl8pPr marL="2678521" indent="0">
              <a:buNone/>
              <a:defRPr sz="1300" b="1"/>
            </a:lvl8pPr>
            <a:lvl9pPr marL="3061166" indent="0">
              <a:buNone/>
              <a:defRPr sz="1300" b="1"/>
            </a:lvl9pPr>
          </a:lstStyle>
          <a:p>
            <a:pPr lvl="0"/>
            <a:r>
              <a:rPr lang="en-US"/>
              <a:t>Click to edit Master text styles</a:t>
            </a:r>
          </a:p>
        </p:txBody>
      </p:sp>
      <p:sp>
        <p:nvSpPr>
          <p:cNvPr id="4" name="Content Placeholder 3"/>
          <p:cNvSpPr>
            <a:spLocks noGrp="1"/>
          </p:cNvSpPr>
          <p:nvPr>
            <p:ph sz="half" idx="2"/>
          </p:nvPr>
        </p:nvSpPr>
        <p:spPr>
          <a:xfrm>
            <a:off x="610197" y="2174380"/>
            <a:ext cx="5386090"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40" y="1534792"/>
            <a:ext cx="5389066" cy="639588"/>
          </a:xfrm>
        </p:spPr>
        <p:txBody>
          <a:bodyPr anchor="b"/>
          <a:lstStyle>
            <a:lvl1pPr marL="0" indent="0">
              <a:buNone/>
              <a:defRPr sz="2000" b="1"/>
            </a:lvl1pPr>
            <a:lvl2pPr marL="382646" indent="0">
              <a:buNone/>
              <a:defRPr sz="1700" b="1"/>
            </a:lvl2pPr>
            <a:lvl3pPr marL="765291" indent="0">
              <a:buNone/>
              <a:defRPr sz="1500" b="1"/>
            </a:lvl3pPr>
            <a:lvl4pPr marL="1147937" indent="0">
              <a:buNone/>
              <a:defRPr sz="1300" b="1"/>
            </a:lvl4pPr>
            <a:lvl5pPr marL="1530584" indent="0">
              <a:buNone/>
              <a:defRPr sz="1300" b="1"/>
            </a:lvl5pPr>
            <a:lvl6pPr marL="1913228" indent="0">
              <a:buNone/>
              <a:defRPr sz="1300" b="1"/>
            </a:lvl6pPr>
            <a:lvl7pPr marL="2295874" indent="0">
              <a:buNone/>
              <a:defRPr sz="1300" b="1"/>
            </a:lvl7pPr>
            <a:lvl8pPr marL="2678521" indent="0">
              <a:buNone/>
              <a:defRPr sz="1300" b="1"/>
            </a:lvl8pPr>
            <a:lvl9pPr marL="306116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92740" y="2174380"/>
            <a:ext cx="5389066"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41939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Tree>
    <p:extLst>
      <p:ext uri="{BB962C8B-B14F-4D97-AF65-F5344CB8AC3E}">
        <p14:creationId xmlns:p14="http://schemas.microsoft.com/office/powerpoint/2010/main" val="240896016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86017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3"/>
            <a:ext cx="4010918" cy="1161975"/>
          </a:xfrm>
          <a:prstGeom prst="rect">
            <a:avLst/>
          </a:prstGeom>
        </p:spPr>
        <p:txBody>
          <a:bodyPr lIns="76529" tIns="38264" rIns="76529" bIns="38264" anchor="b"/>
          <a:lstStyle>
            <a:lvl1pPr algn="l">
              <a:defRPr sz="1700" b="1"/>
            </a:lvl1pPr>
          </a:lstStyle>
          <a:p>
            <a:r>
              <a:rPr lang="en-US"/>
              <a:t>Click to edit Master title style</a:t>
            </a:r>
          </a:p>
        </p:txBody>
      </p:sp>
      <p:sp>
        <p:nvSpPr>
          <p:cNvPr id="3" name="Content Placeholder 2"/>
          <p:cNvSpPr>
            <a:spLocks noGrp="1"/>
          </p:cNvSpPr>
          <p:nvPr>
            <p:ph idx="1"/>
          </p:nvPr>
        </p:nvSpPr>
        <p:spPr>
          <a:xfrm>
            <a:off x="4766967" y="273473"/>
            <a:ext cx="6814839" cy="585229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97" y="1435448"/>
            <a:ext cx="4010918" cy="4690318"/>
          </a:xfrm>
        </p:spPr>
        <p:txBody>
          <a:bodyPr/>
          <a:lstStyle>
            <a:lvl1pPr marL="0" indent="0">
              <a:buNone/>
              <a:defRPr sz="1200"/>
            </a:lvl1pPr>
            <a:lvl2pPr marL="382646" indent="0">
              <a:buNone/>
              <a:defRPr sz="1000"/>
            </a:lvl2pPr>
            <a:lvl3pPr marL="765291" indent="0">
              <a:buNone/>
              <a:defRPr sz="800"/>
            </a:lvl3pPr>
            <a:lvl4pPr marL="1147937" indent="0">
              <a:buNone/>
              <a:defRPr sz="700"/>
            </a:lvl4pPr>
            <a:lvl5pPr marL="1530584" indent="0">
              <a:buNone/>
              <a:defRPr sz="700"/>
            </a:lvl5pPr>
            <a:lvl6pPr marL="1913228" indent="0">
              <a:buNone/>
              <a:defRPr sz="700"/>
            </a:lvl6pPr>
            <a:lvl7pPr marL="2295874" indent="0">
              <a:buNone/>
              <a:defRPr sz="700"/>
            </a:lvl7pPr>
            <a:lvl8pPr marL="2678521" indent="0">
              <a:buNone/>
              <a:defRPr sz="700"/>
            </a:lvl8pPr>
            <a:lvl9pPr marL="3061166" indent="0">
              <a:buNone/>
              <a:defRPr sz="700"/>
            </a:lvl9pPr>
          </a:lstStyle>
          <a:p>
            <a:pPr lvl="0"/>
            <a:r>
              <a:rPr lang="en-US"/>
              <a:t>Click to edit Master text styles</a:t>
            </a:r>
          </a:p>
        </p:txBody>
      </p:sp>
    </p:spTree>
    <p:extLst>
      <p:ext uri="{BB962C8B-B14F-4D97-AF65-F5344CB8AC3E}">
        <p14:creationId xmlns:p14="http://schemas.microsoft.com/office/powerpoint/2010/main" val="192537513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2" y="4800825"/>
            <a:ext cx="7314903" cy="567036"/>
          </a:xfrm>
          <a:prstGeom prst="rect">
            <a:avLst/>
          </a:prstGeom>
        </p:spPr>
        <p:txBody>
          <a:bodyPr lIns="76529" tIns="38264" rIns="76529" bIns="38264"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2390182" y="612802"/>
            <a:ext cx="7314903" cy="4114353"/>
          </a:xfrm>
        </p:spPr>
        <p:txBody>
          <a:bodyPr/>
          <a:lstStyle>
            <a:lvl1pPr marL="0" indent="0">
              <a:buNone/>
              <a:defRPr sz="2700"/>
            </a:lvl1pPr>
            <a:lvl2pPr marL="382646" indent="0">
              <a:buNone/>
              <a:defRPr sz="2400"/>
            </a:lvl2pPr>
            <a:lvl3pPr marL="765291" indent="0">
              <a:buNone/>
              <a:defRPr sz="2000"/>
            </a:lvl3pPr>
            <a:lvl4pPr marL="1147937" indent="0">
              <a:buNone/>
              <a:defRPr sz="1700"/>
            </a:lvl4pPr>
            <a:lvl5pPr marL="1530584" indent="0">
              <a:buNone/>
              <a:defRPr sz="1700"/>
            </a:lvl5pPr>
            <a:lvl6pPr marL="1913228" indent="0">
              <a:buNone/>
              <a:defRPr sz="1700"/>
            </a:lvl6pPr>
            <a:lvl7pPr marL="2295874" indent="0">
              <a:buNone/>
              <a:defRPr sz="1700"/>
            </a:lvl7pPr>
            <a:lvl8pPr marL="2678521" indent="0">
              <a:buNone/>
              <a:defRPr sz="1700"/>
            </a:lvl8pPr>
            <a:lvl9pPr marL="3061166" indent="0">
              <a:buNone/>
              <a:defRPr sz="1700"/>
            </a:lvl9pPr>
          </a:lstStyle>
          <a:p>
            <a:pPr lvl="0"/>
            <a:endParaRPr lang="en-US" noProof="0" dirty="0">
              <a:sym typeface="Gill Sans" charset="0"/>
            </a:endParaRPr>
          </a:p>
        </p:txBody>
      </p:sp>
      <p:sp>
        <p:nvSpPr>
          <p:cNvPr id="4" name="Text Placeholder 3"/>
          <p:cNvSpPr>
            <a:spLocks noGrp="1"/>
          </p:cNvSpPr>
          <p:nvPr>
            <p:ph type="body" sz="half" idx="2"/>
          </p:nvPr>
        </p:nvSpPr>
        <p:spPr>
          <a:xfrm>
            <a:off x="2390182" y="5367859"/>
            <a:ext cx="7314903" cy="804788"/>
          </a:xfrm>
        </p:spPr>
        <p:txBody>
          <a:bodyPr/>
          <a:lstStyle>
            <a:lvl1pPr marL="0" indent="0">
              <a:buNone/>
              <a:defRPr sz="1200"/>
            </a:lvl1pPr>
            <a:lvl2pPr marL="382646" indent="0">
              <a:buNone/>
              <a:defRPr sz="1000"/>
            </a:lvl2pPr>
            <a:lvl3pPr marL="765291" indent="0">
              <a:buNone/>
              <a:defRPr sz="800"/>
            </a:lvl3pPr>
            <a:lvl4pPr marL="1147937" indent="0">
              <a:buNone/>
              <a:defRPr sz="700"/>
            </a:lvl4pPr>
            <a:lvl5pPr marL="1530584" indent="0">
              <a:buNone/>
              <a:defRPr sz="700"/>
            </a:lvl5pPr>
            <a:lvl6pPr marL="1913228" indent="0">
              <a:buNone/>
              <a:defRPr sz="700"/>
            </a:lvl6pPr>
            <a:lvl7pPr marL="2295874" indent="0">
              <a:buNone/>
              <a:defRPr sz="700"/>
            </a:lvl7pPr>
            <a:lvl8pPr marL="2678521" indent="0">
              <a:buNone/>
              <a:defRPr sz="700"/>
            </a:lvl8pPr>
            <a:lvl9pPr marL="3061166" indent="0">
              <a:buNone/>
              <a:defRPr sz="700"/>
            </a:lvl9pPr>
          </a:lstStyle>
          <a:p>
            <a:pPr lvl="0"/>
            <a:r>
              <a:rPr lang="en-US"/>
              <a:t>Click to edit Master text styles</a:t>
            </a:r>
          </a:p>
        </p:txBody>
      </p:sp>
    </p:spTree>
    <p:extLst>
      <p:ext uri="{BB962C8B-B14F-4D97-AF65-F5344CB8AC3E}">
        <p14:creationId xmlns:p14="http://schemas.microsoft.com/office/powerpoint/2010/main" val="355662197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734124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02" y="274589"/>
            <a:ext cx="2742902" cy="5690443"/>
          </a:xfrm>
          <a:prstGeom prst="rect">
            <a:avLst/>
          </a:prstGeom>
        </p:spPr>
        <p:txBody>
          <a:bodyPr vert="eaVert" lIns="76529" tIns="38264" rIns="76529" bIns="38264"/>
          <a:lstStyle/>
          <a:p>
            <a:r>
              <a:rPr lang="en-US"/>
              <a:t>Click to edit Master title style</a:t>
            </a:r>
          </a:p>
        </p:txBody>
      </p:sp>
      <p:sp>
        <p:nvSpPr>
          <p:cNvPr id="3" name="Vertical Text Placeholder 2"/>
          <p:cNvSpPr>
            <a:spLocks noGrp="1"/>
          </p:cNvSpPr>
          <p:nvPr>
            <p:ph type="body" orient="vert" idx="1"/>
          </p:nvPr>
        </p:nvSpPr>
        <p:spPr>
          <a:xfrm>
            <a:off x="610195" y="274589"/>
            <a:ext cx="8085833" cy="5690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5424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BFABF855-287E-4E37-AE88-DD247D8AA3D7}" type="slidenum">
              <a:rPr lang="en-US" smtClean="0">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356236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0076-C605-4196-B6A9-E4C55B7CA503}" type="datetimeFigureOut">
              <a:rPr lang="en-US" smtClean="0"/>
              <a:t>7/2/23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73E5-2C22-4910-B6B5-4BA6AC4B9604}" type="slidenum">
              <a:rPr lang="en-US" smtClean="0"/>
              <a:t>‹Nº›</a:t>
            </a:fld>
            <a:endParaRPr lang="en-US"/>
          </a:p>
        </p:txBody>
      </p:sp>
    </p:spTree>
    <p:extLst>
      <p:ext uri="{BB962C8B-B14F-4D97-AF65-F5344CB8AC3E}">
        <p14:creationId xmlns:p14="http://schemas.microsoft.com/office/powerpoint/2010/main" val="3008008931"/>
      </p:ext>
    </p:extLst>
  </p:cSld>
  <p:clrMap bg1="dk1" tx1="lt1" bg2="dk2" tx2="lt2" accent1="accent1" accent2="accent2" accent3="accent3" accent4="accent4" accent5="accent5" accent6="accent6" hlink="hlink" folHlink="folHlink"/>
  <p:sldLayoutIdLst>
    <p:sldLayoutId id="2147486026" r:id="rId1"/>
    <p:sldLayoutId id="2147486027" r:id="rId2"/>
    <p:sldLayoutId id="2147486028" r:id="rId3"/>
    <p:sldLayoutId id="2147486029" r:id="rId4"/>
    <p:sldLayoutId id="2147486030" r:id="rId5"/>
    <p:sldLayoutId id="2147486031" r:id="rId6"/>
    <p:sldLayoutId id="2147486032" r:id="rId7"/>
    <p:sldLayoutId id="2147486033" r:id="rId8"/>
    <p:sldLayoutId id="2147486034" r:id="rId9"/>
    <p:sldLayoutId id="2147486035" r:id="rId10"/>
    <p:sldLayoutId id="21474860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D6C59285-724C-46C2-B998-AE5BDACE81BD}"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1149971121"/>
      </p:ext>
    </p:extLst>
  </p:cSld>
  <p:clrMap bg1="lt1" tx1="dk1" bg2="lt2" tx2="dk2" accent1="accent1" accent2="accent2" accent3="accent3" accent4="accent4" accent5="accent5" accent6="accent6" hlink="hlink" folHlink="folHlink"/>
  <p:sldLayoutIdLst>
    <p:sldLayoutId id="2147486038" r:id="rId1"/>
    <p:sldLayoutId id="2147486039" r:id="rId2"/>
    <p:sldLayoutId id="2147486040" r:id="rId3"/>
    <p:sldLayoutId id="2147486041" r:id="rId4"/>
    <p:sldLayoutId id="2147486042" r:id="rId5"/>
    <p:sldLayoutId id="2147486043" r:id="rId6"/>
    <p:sldLayoutId id="2147486044" r:id="rId7"/>
    <p:sldLayoutId id="2147486045" r:id="rId8"/>
    <p:sldLayoutId id="2147486046" r:id="rId9"/>
    <p:sldLayoutId id="2147486047" r:id="rId10"/>
    <p:sldLayoutId id="2147486048"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5AB64-3ED5-4F04-B11D-6409C89204F4}" type="datetimeFigureOut">
              <a:rPr lang="es-SV" smtClean="0"/>
              <a:t>2/7/23</a:t>
            </a:fld>
            <a:endParaRPr lang="es-S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181B2-749E-4F1F-BADB-4B7CE4746C11}" type="slidenum">
              <a:rPr lang="es-SV" smtClean="0"/>
              <a:t>‹Nº›</a:t>
            </a:fld>
            <a:endParaRPr lang="es-SV"/>
          </a:p>
        </p:txBody>
      </p:sp>
    </p:spTree>
    <p:extLst>
      <p:ext uri="{BB962C8B-B14F-4D97-AF65-F5344CB8AC3E}">
        <p14:creationId xmlns:p14="http://schemas.microsoft.com/office/powerpoint/2010/main" val="3142605052"/>
      </p:ext>
    </p:extLst>
  </p:cSld>
  <p:clrMap bg1="dk1" tx1="lt1" bg2="dk2" tx2="lt2" accent1="accent1" accent2="accent2" accent3="accent3" accent4="accent4" accent5="accent5" accent6="accent6" hlink="hlink" folHlink="folHlink"/>
  <p:sldLayoutIdLst>
    <p:sldLayoutId id="2147486050" r:id="rId1"/>
    <p:sldLayoutId id="2147486051" r:id="rId2"/>
    <p:sldLayoutId id="2147486052" r:id="rId3"/>
    <p:sldLayoutId id="2147486053" r:id="rId4"/>
    <p:sldLayoutId id="2147486054" r:id="rId5"/>
    <p:sldLayoutId id="2147486055" r:id="rId6"/>
    <p:sldLayoutId id="2147486056" r:id="rId7"/>
    <p:sldLayoutId id="2147486057" r:id="rId8"/>
    <p:sldLayoutId id="2147486058" r:id="rId9"/>
    <p:sldLayoutId id="2147486059" r:id="rId10"/>
    <p:sldLayoutId id="21474860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0076-C605-4196-B6A9-E4C55B7CA503}" type="datetimeFigureOut">
              <a:rPr lang="en-US" smtClean="0"/>
              <a:t>7/1/23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73E5-2C22-4910-B6B5-4BA6AC4B9604}" type="slidenum">
              <a:rPr lang="en-US" smtClean="0"/>
              <a:t>‹Nº›</a:t>
            </a:fld>
            <a:endParaRPr lang="en-US"/>
          </a:p>
        </p:txBody>
      </p:sp>
    </p:spTree>
    <p:extLst>
      <p:ext uri="{BB962C8B-B14F-4D97-AF65-F5344CB8AC3E}">
        <p14:creationId xmlns:p14="http://schemas.microsoft.com/office/powerpoint/2010/main" val="398835485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822DA-C93C-45BA-ABA4-E24D997043E2}" type="datetimeFigureOut">
              <a:rPr lang="es-SV" smtClean="0">
                <a:solidFill>
                  <a:prstClr val="white">
                    <a:tint val="75000"/>
                  </a:prstClr>
                </a:solidFill>
              </a:rPr>
              <a:pPr/>
              <a:t>1/7/23</a:t>
            </a:fld>
            <a:endParaRPr lang="es-SV">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84591279"/>
      </p:ext>
    </p:extLst>
  </p:cSld>
  <p:clrMap bg1="dk1" tx1="lt1" bg2="dk2" tx2="lt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865" y="1599407"/>
            <a:ext cx="10972271" cy="4527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r" defTabSz="886319">
              <a:defRPr sz="1333"/>
            </a:lvl1pPr>
          </a:lstStyle>
          <a:p>
            <a:pPr fontAlgn="base">
              <a:spcBef>
                <a:spcPct val="0"/>
              </a:spcBef>
              <a:spcAft>
                <a:spcPct val="0"/>
              </a:spcAft>
            </a:pPr>
            <a:fld id="{1B141EF0-44DE-40F9-B7BE-61E124960E61}" type="slidenum">
              <a:rPr lang="en-US" smtClean="0">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462994326"/>
      </p:ext>
    </p:extLst>
  </p:cSld>
  <p:clrMap bg1="lt1" tx1="dk1" bg2="lt2" tx2="dk2" accent1="accent1" accent2="accent2" accent3="accent3" accent4="accent4" accent5="accent5" accent6="accent6" hlink="hlink" folHlink="folHlink"/>
  <p:sldLayoutIdLst>
    <p:sldLayoutId id="2147485798" r:id="rId1"/>
    <p:sldLayoutId id="2147485799" r:id="rId2"/>
    <p:sldLayoutId id="2147485800" r:id="rId3"/>
    <p:sldLayoutId id="2147485801" r:id="rId4"/>
    <p:sldLayoutId id="2147485802" r:id="rId5"/>
    <p:sldLayoutId id="2147485803" r:id="rId6"/>
    <p:sldLayoutId id="2147485804" r:id="rId7"/>
    <p:sldLayoutId id="2147485805" r:id="rId8"/>
    <p:sldLayoutId id="2147485806" r:id="rId9"/>
    <p:sldLayoutId id="2147485807" r:id="rId10"/>
    <p:sldLayoutId id="2147485808"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750"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0919"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8D0D32F-48BC-1A95-2BEB-28FB12B1D72A}"/>
              </a:ext>
            </a:extLst>
          </p:cNvPr>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ltLang="es-US"/>
              <a:t>Click to edit Master title style</a:t>
            </a:r>
          </a:p>
        </p:txBody>
      </p:sp>
      <p:sp>
        <p:nvSpPr>
          <p:cNvPr id="1027" name="Rectangle 3">
            <a:extLst>
              <a:ext uri="{FF2B5EF4-FFF2-40B4-BE49-F238E27FC236}">
                <a16:creationId xmlns:a16="http://schemas.microsoft.com/office/drawing/2014/main" id="{E3E6DF56-5A31-1258-FB7F-4ED70F913E1A}"/>
              </a:ext>
            </a:extLst>
          </p:cNvPr>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ltLang="es-US"/>
              <a:t>Click to edit Master text styles</a:t>
            </a:r>
          </a:p>
          <a:p>
            <a:pPr lvl="1"/>
            <a:r>
              <a:rPr lang="en-US" altLang="es-US"/>
              <a:t>Second level</a:t>
            </a:r>
          </a:p>
          <a:p>
            <a:pPr lvl="2"/>
            <a:r>
              <a:rPr lang="en-US" altLang="es-US"/>
              <a:t>Third level</a:t>
            </a:r>
          </a:p>
          <a:p>
            <a:pPr lvl="3"/>
            <a:r>
              <a:rPr lang="en-US" altLang="es-US"/>
              <a:t>Fourth level</a:t>
            </a:r>
          </a:p>
          <a:p>
            <a:pPr lvl="4"/>
            <a:r>
              <a:rPr lang="en-US" altLang="es-US"/>
              <a:t>Fifth level</a:t>
            </a:r>
          </a:p>
        </p:txBody>
      </p:sp>
      <p:sp>
        <p:nvSpPr>
          <p:cNvPr id="1028" name="Rectangle 4">
            <a:extLst>
              <a:ext uri="{FF2B5EF4-FFF2-40B4-BE49-F238E27FC236}">
                <a16:creationId xmlns:a16="http://schemas.microsoft.com/office/drawing/2014/main" id="{AF59AF49-C559-DC6E-24FE-507BA822BD3E}"/>
              </a:ext>
            </a:extLst>
          </p:cNvPr>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endParaRPr lang="en-US" altLang="es-US"/>
          </a:p>
        </p:txBody>
      </p:sp>
      <p:sp>
        <p:nvSpPr>
          <p:cNvPr id="1029" name="Rectangle 5">
            <a:extLst>
              <a:ext uri="{FF2B5EF4-FFF2-40B4-BE49-F238E27FC236}">
                <a16:creationId xmlns:a16="http://schemas.microsoft.com/office/drawing/2014/main" id="{9B4213AF-C87F-EF5E-ECA2-4733820C0C19}"/>
              </a:ext>
            </a:extLst>
          </p:cNvPr>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endParaRPr lang="en-US" altLang="es-US"/>
          </a:p>
        </p:txBody>
      </p:sp>
      <p:sp>
        <p:nvSpPr>
          <p:cNvPr id="1030" name="Rectangle 6">
            <a:extLst>
              <a:ext uri="{FF2B5EF4-FFF2-40B4-BE49-F238E27FC236}">
                <a16:creationId xmlns:a16="http://schemas.microsoft.com/office/drawing/2014/main" id="{4FBC217F-BD77-C533-B50F-2A8B24999748}"/>
              </a:ext>
            </a:extLst>
          </p:cNvPr>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fld id="{9892F116-8F39-F94D-870F-0C298E4D4D80}" type="slidenum">
              <a:rPr lang="en-US" altLang="es-US"/>
              <a:pPr/>
              <a:t>‹Nº›</a:t>
            </a:fld>
            <a:endParaRPr lang="en-US" altLang="es-US"/>
          </a:p>
        </p:txBody>
      </p:sp>
    </p:spTree>
    <p:extLst>
      <p:ext uri="{BB962C8B-B14F-4D97-AF65-F5344CB8AC3E}">
        <p14:creationId xmlns:p14="http://schemas.microsoft.com/office/powerpoint/2010/main" val="2569204019"/>
      </p:ext>
    </p:extLst>
  </p:cSld>
  <p:clrMap bg1="lt1" tx1="dk1" bg2="lt2" tx2="dk2" accent1="accent1" accent2="accent2" accent3="accent3" accent4="accent4" accent5="accent5" accent6="accent6" hlink="hlink" folHlink="folHlink"/>
  <p:sldLayoutIdLst>
    <p:sldLayoutId id="2147485942" r:id="rId1"/>
    <p:sldLayoutId id="2147485943" r:id="rId2"/>
    <p:sldLayoutId id="2147485944" r:id="rId3"/>
    <p:sldLayoutId id="2147485945" r:id="rId4"/>
    <p:sldLayoutId id="2147485946" r:id="rId5"/>
    <p:sldLayoutId id="2147485947" r:id="rId6"/>
    <p:sldLayoutId id="2147485948" r:id="rId7"/>
    <p:sldLayoutId id="2147485949" r:id="rId8"/>
    <p:sldLayoutId id="2147485950" r:id="rId9"/>
    <p:sldLayoutId id="2147485951" r:id="rId10"/>
    <p:sldLayoutId id="2147485952"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865" y="1600729"/>
            <a:ext cx="10972271" cy="452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lvl1pPr defTabSz="886319">
              <a:defRPr sz="1333" smtClean="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lvl1pPr algn="ctr" defTabSz="886319">
              <a:defRPr sz="1333" smtClean="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7" tIns="53159" rIns="106317" bIns="53159" numCol="1" anchor="t" anchorCtr="0" compatLnSpc="1">
            <a:prstTxWarp prst="textNoShape">
              <a:avLst/>
            </a:prstTxWarp>
          </a:bodyPr>
          <a:lstStyle>
            <a:lvl1pPr algn="r" defTabSz="886319">
              <a:defRPr sz="1333"/>
            </a:lvl1pPr>
          </a:lstStyle>
          <a:p>
            <a:fld id="{A723F9CF-86CD-4FFC-B7AD-2C5387ED00E9}" type="slidenum">
              <a:rPr lang="en-US"/>
              <a:pPr/>
              <a:t>‹Nº›</a:t>
            </a:fld>
            <a:endParaRPr lang="en-US"/>
          </a:p>
        </p:txBody>
      </p:sp>
    </p:spTree>
    <p:extLst>
      <p:ext uri="{BB962C8B-B14F-4D97-AF65-F5344CB8AC3E}">
        <p14:creationId xmlns:p14="http://schemas.microsoft.com/office/powerpoint/2010/main" val="2546019884"/>
      </p:ext>
    </p:extLst>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 id="2147485976" r:id="rId11"/>
  </p:sldLayoutIdLst>
  <p:txStyles>
    <p:titleStyle>
      <a:lvl1pPr algn="ctr" defTabSz="886319" rtl="0" eaLnBrk="0" fontAlgn="base" hangingPunct="0">
        <a:spcBef>
          <a:spcPct val="0"/>
        </a:spcBef>
        <a:spcAft>
          <a:spcPct val="0"/>
        </a:spcAft>
        <a:defRPr sz="4250">
          <a:solidFill>
            <a:schemeClr val="tx2"/>
          </a:solidFill>
          <a:latin typeface="+mj-lt"/>
          <a:ea typeface="+mj-ea"/>
          <a:cs typeface="+mj-cs"/>
        </a:defRPr>
      </a:lvl1pPr>
      <a:lvl2pPr algn="ctr" defTabSz="886319" rtl="0" eaLnBrk="0" fontAlgn="base" hangingPunct="0">
        <a:spcBef>
          <a:spcPct val="0"/>
        </a:spcBef>
        <a:spcAft>
          <a:spcPct val="0"/>
        </a:spcAft>
        <a:defRPr sz="4250">
          <a:solidFill>
            <a:schemeClr val="tx2"/>
          </a:solidFill>
          <a:latin typeface="Arial" charset="0"/>
          <a:cs typeface="Arial" charset="0"/>
        </a:defRPr>
      </a:lvl2pPr>
      <a:lvl3pPr algn="ctr" defTabSz="886319" rtl="0" eaLnBrk="0" fontAlgn="base" hangingPunct="0">
        <a:spcBef>
          <a:spcPct val="0"/>
        </a:spcBef>
        <a:spcAft>
          <a:spcPct val="0"/>
        </a:spcAft>
        <a:defRPr sz="4250">
          <a:solidFill>
            <a:schemeClr val="tx2"/>
          </a:solidFill>
          <a:latin typeface="Arial" charset="0"/>
          <a:cs typeface="Arial" charset="0"/>
        </a:defRPr>
      </a:lvl3pPr>
      <a:lvl4pPr algn="ctr" defTabSz="886319" rtl="0" eaLnBrk="0" fontAlgn="base" hangingPunct="0">
        <a:spcBef>
          <a:spcPct val="0"/>
        </a:spcBef>
        <a:spcAft>
          <a:spcPct val="0"/>
        </a:spcAft>
        <a:defRPr sz="4250">
          <a:solidFill>
            <a:schemeClr val="tx2"/>
          </a:solidFill>
          <a:latin typeface="Arial" charset="0"/>
          <a:cs typeface="Arial" charset="0"/>
        </a:defRPr>
      </a:lvl4pPr>
      <a:lvl5pPr algn="ctr" defTabSz="886319" rtl="0" eaLnBrk="0" fontAlgn="base" hangingPunct="0">
        <a:spcBef>
          <a:spcPct val="0"/>
        </a:spcBef>
        <a:spcAft>
          <a:spcPct val="0"/>
        </a:spcAft>
        <a:defRPr sz="4250">
          <a:solidFill>
            <a:schemeClr val="tx2"/>
          </a:solidFill>
          <a:latin typeface="Arial" charset="0"/>
          <a:cs typeface="Arial" charset="0"/>
        </a:defRPr>
      </a:lvl5pPr>
      <a:lvl6pPr marL="380985" algn="ctr" defTabSz="886319" rtl="0" fontAlgn="base">
        <a:spcBef>
          <a:spcPct val="0"/>
        </a:spcBef>
        <a:spcAft>
          <a:spcPct val="0"/>
        </a:spcAft>
        <a:defRPr sz="4250">
          <a:solidFill>
            <a:schemeClr val="tx2"/>
          </a:solidFill>
          <a:latin typeface="Arial" charset="0"/>
          <a:cs typeface="Arial" charset="0"/>
        </a:defRPr>
      </a:lvl6pPr>
      <a:lvl7pPr marL="761970" algn="ctr" defTabSz="886319" rtl="0" fontAlgn="base">
        <a:spcBef>
          <a:spcPct val="0"/>
        </a:spcBef>
        <a:spcAft>
          <a:spcPct val="0"/>
        </a:spcAft>
        <a:defRPr sz="4250">
          <a:solidFill>
            <a:schemeClr val="tx2"/>
          </a:solidFill>
          <a:latin typeface="Arial" charset="0"/>
          <a:cs typeface="Arial" charset="0"/>
        </a:defRPr>
      </a:lvl7pPr>
      <a:lvl8pPr marL="1142954" algn="ctr" defTabSz="886319" rtl="0" fontAlgn="base">
        <a:spcBef>
          <a:spcPct val="0"/>
        </a:spcBef>
        <a:spcAft>
          <a:spcPct val="0"/>
        </a:spcAft>
        <a:defRPr sz="4250">
          <a:solidFill>
            <a:schemeClr val="tx2"/>
          </a:solidFill>
          <a:latin typeface="Arial" charset="0"/>
          <a:cs typeface="Arial" charset="0"/>
        </a:defRPr>
      </a:lvl8pPr>
      <a:lvl9pPr marL="1523939" algn="ctr" defTabSz="886319" rtl="0" fontAlgn="base">
        <a:spcBef>
          <a:spcPct val="0"/>
        </a:spcBef>
        <a:spcAft>
          <a:spcPct val="0"/>
        </a:spcAft>
        <a:defRPr sz="4250">
          <a:solidFill>
            <a:schemeClr val="tx2"/>
          </a:solidFill>
          <a:latin typeface="Arial" charset="0"/>
          <a:cs typeface="Arial" charset="0"/>
        </a:defRPr>
      </a:lvl9pPr>
    </p:titleStyle>
    <p:bodyStyle>
      <a:lvl1pPr marL="332039" indent="-332039" algn="l" defTabSz="886319" rtl="0" eaLnBrk="0" fontAlgn="base" hangingPunct="0">
        <a:spcBef>
          <a:spcPct val="20000"/>
        </a:spcBef>
        <a:spcAft>
          <a:spcPct val="0"/>
        </a:spcAft>
        <a:buChar char="•"/>
        <a:defRPr sz="3083">
          <a:solidFill>
            <a:schemeClr val="tx1"/>
          </a:solidFill>
          <a:latin typeface="+mn-lt"/>
          <a:ea typeface="+mn-ea"/>
          <a:cs typeface="+mn-cs"/>
        </a:defRPr>
      </a:lvl1pPr>
      <a:lvl2pPr marL="719638" indent="-276479" algn="l" defTabSz="886319" rtl="0" eaLnBrk="0" fontAlgn="base" hangingPunct="0">
        <a:spcBef>
          <a:spcPct val="20000"/>
        </a:spcBef>
        <a:spcAft>
          <a:spcPct val="0"/>
        </a:spcAft>
        <a:buChar char="–"/>
        <a:defRPr sz="2750">
          <a:solidFill>
            <a:schemeClr val="tx1"/>
          </a:solidFill>
          <a:latin typeface="+mn-lt"/>
          <a:cs typeface="+mn-cs"/>
        </a:defRPr>
      </a:lvl2pPr>
      <a:lvl3pPr marL="1107237" indent="-220919" algn="l" defTabSz="886319" rtl="0" eaLnBrk="0" fontAlgn="base" hangingPunct="0">
        <a:spcBef>
          <a:spcPct val="20000"/>
        </a:spcBef>
        <a:spcAft>
          <a:spcPct val="0"/>
        </a:spcAft>
        <a:buChar char="•"/>
        <a:defRPr sz="2333">
          <a:solidFill>
            <a:schemeClr val="tx1"/>
          </a:solidFill>
          <a:latin typeface="+mn-lt"/>
          <a:cs typeface="+mn-cs"/>
        </a:defRPr>
      </a:lvl3pPr>
      <a:lvl4pPr marL="1550396" indent="-220919" algn="l" defTabSz="886319" rtl="0" eaLnBrk="0" fontAlgn="base" hangingPunct="0">
        <a:spcBef>
          <a:spcPct val="20000"/>
        </a:spcBef>
        <a:spcAft>
          <a:spcPct val="0"/>
        </a:spcAft>
        <a:buChar char="–"/>
        <a:defRPr sz="1917">
          <a:solidFill>
            <a:schemeClr val="tx1"/>
          </a:solidFill>
          <a:latin typeface="+mn-lt"/>
          <a:cs typeface="+mn-cs"/>
        </a:defRPr>
      </a:lvl4pPr>
      <a:lvl5pPr marL="1993556" indent="-222241" algn="l" defTabSz="886319" rtl="0" eaLnBrk="0" fontAlgn="base" hangingPunct="0">
        <a:spcBef>
          <a:spcPct val="20000"/>
        </a:spcBef>
        <a:spcAft>
          <a:spcPct val="0"/>
        </a:spcAft>
        <a:buChar char="»"/>
        <a:defRPr sz="1917">
          <a:solidFill>
            <a:schemeClr val="tx1"/>
          </a:solidFill>
          <a:latin typeface="+mn-lt"/>
          <a:cs typeface="+mn-cs"/>
        </a:defRPr>
      </a:lvl5pPr>
      <a:lvl6pPr marL="2374541" indent="-222241" algn="l" defTabSz="886319" rtl="0" fontAlgn="base">
        <a:spcBef>
          <a:spcPct val="20000"/>
        </a:spcBef>
        <a:spcAft>
          <a:spcPct val="0"/>
        </a:spcAft>
        <a:buChar char="»"/>
        <a:defRPr sz="1917">
          <a:solidFill>
            <a:schemeClr val="tx1"/>
          </a:solidFill>
          <a:latin typeface="+mn-lt"/>
          <a:cs typeface="+mn-cs"/>
        </a:defRPr>
      </a:lvl6pPr>
      <a:lvl7pPr marL="2755526" indent="-222241" algn="l" defTabSz="886319" rtl="0" fontAlgn="base">
        <a:spcBef>
          <a:spcPct val="20000"/>
        </a:spcBef>
        <a:spcAft>
          <a:spcPct val="0"/>
        </a:spcAft>
        <a:buChar char="»"/>
        <a:defRPr sz="1917">
          <a:solidFill>
            <a:schemeClr val="tx1"/>
          </a:solidFill>
          <a:latin typeface="+mn-lt"/>
          <a:cs typeface="+mn-cs"/>
        </a:defRPr>
      </a:lvl7pPr>
      <a:lvl8pPr marL="3136510" indent="-222241" algn="l" defTabSz="886319" rtl="0" fontAlgn="base">
        <a:spcBef>
          <a:spcPct val="20000"/>
        </a:spcBef>
        <a:spcAft>
          <a:spcPct val="0"/>
        </a:spcAft>
        <a:buChar char="»"/>
        <a:defRPr sz="1917">
          <a:solidFill>
            <a:schemeClr val="tx1"/>
          </a:solidFill>
          <a:latin typeface="+mn-lt"/>
          <a:cs typeface="+mn-cs"/>
        </a:defRPr>
      </a:lvl8pPr>
      <a:lvl9pPr marL="3517495" indent="-222241" algn="l" defTabSz="886319" rtl="0" fontAlgn="base">
        <a:spcBef>
          <a:spcPct val="20000"/>
        </a:spcBef>
        <a:spcAft>
          <a:spcPct val="0"/>
        </a:spcAft>
        <a:buChar char="»"/>
        <a:defRPr sz="1917">
          <a:solidFill>
            <a:schemeClr val="tx1"/>
          </a:solidFill>
          <a:latin typeface="+mn-lt"/>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0076-C605-4196-B6A9-E4C55B7CA503}" type="datetimeFigureOut">
              <a:rPr lang="en-US" smtClean="0">
                <a:solidFill>
                  <a:prstClr val="white">
                    <a:tint val="75000"/>
                  </a:prstClr>
                </a:solidFill>
              </a:rPr>
              <a:pPr/>
              <a:t>7/1/23</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4234777612"/>
      </p:ext>
    </p:extLst>
  </p:cSld>
  <p:clrMap bg1="dk1" tx1="lt1" bg2="dk2" tx2="lt2" accent1="accent1" accent2="accent2" accent3="accent3" accent4="accent4" accent5="accent5" accent6="accent6" hlink="hlink" folHlink="folHlink"/>
  <p:sldLayoutIdLst>
    <p:sldLayoutId id="2147485990" r:id="rId1"/>
    <p:sldLayoutId id="2147485991" r:id="rId2"/>
    <p:sldLayoutId id="2147485992" r:id="rId3"/>
    <p:sldLayoutId id="2147485993" r:id="rId4"/>
    <p:sldLayoutId id="2147485994" r:id="rId5"/>
    <p:sldLayoutId id="2147485995" r:id="rId6"/>
    <p:sldLayoutId id="2147485996" r:id="rId7"/>
    <p:sldLayoutId id="2147485997" r:id="rId8"/>
    <p:sldLayoutId id="2147485998" r:id="rId9"/>
    <p:sldLayoutId id="2147485999" r:id="rId10"/>
    <p:sldLayoutId id="21474860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190625" y="1152261"/>
            <a:ext cx="9810750" cy="23217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2518" tIns="42518" rIns="42518" bIns="42518" numCol="1" anchor="b" anchorCtr="0" compatLnSpc="1">
            <a:prstTxWarp prst="textNoShape">
              <a:avLst/>
            </a:prstTxWarp>
          </a:bodyPr>
          <a:lstStyle/>
          <a:p>
            <a:pPr lvl="0"/>
            <a:r>
              <a:rPr lang="en-US">
                <a:sym typeface="Gill Sans" charset="0"/>
              </a:rPr>
              <a:t>Click to edit Master title style</a:t>
            </a:r>
          </a:p>
        </p:txBody>
      </p:sp>
      <p:sp>
        <p:nvSpPr>
          <p:cNvPr id="1027" name="Rectangle 2"/>
          <p:cNvSpPr>
            <a:spLocks noGrp="1" noChangeArrowheads="1"/>
          </p:cNvSpPr>
          <p:nvPr>
            <p:ph type="body" idx="1"/>
          </p:nvPr>
        </p:nvSpPr>
        <p:spPr bwMode="auto">
          <a:xfrm>
            <a:off x="1190625" y="3536157"/>
            <a:ext cx="9810750" cy="7950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2518" tIns="42518" rIns="42518" bIns="42518"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758369296"/>
      </p:ext>
    </p:extLst>
  </p:cSld>
  <p:clrMap bg1="dk2" tx1="lt1" bg2="dk1" tx2="lt2" accent1="accent1" accent2="accent2" accent3="accent3" accent4="accent4" accent5="accent5" accent6="accent6" hlink="hlink" folHlink="folHlink"/>
  <p:sldLayoutIdLst>
    <p:sldLayoutId id="2147486002" r:id="rId1"/>
    <p:sldLayoutId id="2147486003" r:id="rId2"/>
    <p:sldLayoutId id="2147486004" r:id="rId3"/>
    <p:sldLayoutId id="2147486005" r:id="rId4"/>
    <p:sldLayoutId id="2147486006" r:id="rId5"/>
    <p:sldLayoutId id="2147486007" r:id="rId6"/>
    <p:sldLayoutId id="2147486008" r:id="rId7"/>
    <p:sldLayoutId id="2147486009" r:id="rId8"/>
    <p:sldLayoutId id="2147486010" r:id="rId9"/>
    <p:sldLayoutId id="2147486011" r:id="rId10"/>
    <p:sldLayoutId id="2147486012" r:id="rId11"/>
  </p:sldLayoutIdLst>
  <p:transition/>
  <p:txStyles>
    <p:titleStyle>
      <a:lvl1pPr algn="ctr" rtl="0" eaLnBrk="0" fontAlgn="base" hangingPunct="0">
        <a:spcBef>
          <a:spcPct val="0"/>
        </a:spcBef>
        <a:spcAft>
          <a:spcPct val="0"/>
        </a:spcAft>
        <a:defRPr sz="7100">
          <a:solidFill>
            <a:schemeClr val="tx1"/>
          </a:solidFill>
          <a:latin typeface="+mj-lt"/>
          <a:ea typeface="+mj-ea"/>
          <a:cs typeface="+mj-cs"/>
          <a:sym typeface="Gill Sans" charset="0"/>
        </a:defRPr>
      </a:lvl1pPr>
      <a:lvl2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5pPr>
      <a:lvl6pPr marL="382661"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6pPr>
      <a:lvl7pPr marL="765322"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7pPr>
      <a:lvl8pPr marL="1147983"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8pPr>
      <a:lvl9pPr marL="1530645"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9pPr>
    </p:titleStyle>
    <p:bodyStyle>
      <a:lvl1pPr marL="285739" indent="-285739" algn="ctr" rtl="0" eaLnBrk="0" fontAlgn="base" hangingPunct="0">
        <a:spcBef>
          <a:spcPct val="0"/>
        </a:spcBef>
        <a:spcAft>
          <a:spcPct val="0"/>
        </a:spcAft>
        <a:defRPr sz="3100">
          <a:solidFill>
            <a:schemeClr val="tx1"/>
          </a:solidFill>
          <a:latin typeface="+mn-lt"/>
          <a:ea typeface="+mn-ea"/>
          <a:cs typeface="+mn-cs"/>
          <a:sym typeface="Gill Sans" charset="0"/>
        </a:defRPr>
      </a:lvl1pPr>
      <a:lvl2pPr marL="620424" indent="-238115" algn="ctr" rtl="0" eaLnBrk="0" fontAlgn="base" hangingPunct="0">
        <a:spcBef>
          <a:spcPct val="0"/>
        </a:spcBef>
        <a:spcAft>
          <a:spcPct val="0"/>
        </a:spcAft>
        <a:defRPr sz="3100">
          <a:solidFill>
            <a:schemeClr val="tx1"/>
          </a:solidFill>
          <a:latin typeface="+mn-lt"/>
          <a:ea typeface="+mn-ea"/>
          <a:cs typeface="+mn-cs"/>
          <a:sym typeface="Gill Sans" charset="0"/>
        </a:defRPr>
      </a:lvl2pPr>
      <a:lvl3pPr marL="956431" indent="-190492" algn="ctr" rtl="0" eaLnBrk="0" fontAlgn="base" hangingPunct="0">
        <a:spcBef>
          <a:spcPct val="0"/>
        </a:spcBef>
        <a:spcAft>
          <a:spcPct val="0"/>
        </a:spcAft>
        <a:defRPr sz="3100">
          <a:solidFill>
            <a:schemeClr val="tx1"/>
          </a:solidFill>
          <a:latin typeface="+mn-lt"/>
          <a:ea typeface="+mn-ea"/>
          <a:cs typeface="+mn-cs"/>
          <a:sym typeface="Gill Sans" charset="0"/>
        </a:defRPr>
      </a:lvl3pPr>
      <a:lvl4pPr marL="1338738" indent="-190492" algn="ctr" rtl="0" eaLnBrk="0" fontAlgn="base" hangingPunct="0">
        <a:spcBef>
          <a:spcPct val="0"/>
        </a:spcBef>
        <a:spcAft>
          <a:spcPct val="0"/>
        </a:spcAft>
        <a:defRPr sz="3100">
          <a:solidFill>
            <a:schemeClr val="tx1"/>
          </a:solidFill>
          <a:latin typeface="+mn-lt"/>
          <a:ea typeface="+mn-ea"/>
          <a:cs typeface="+mn-cs"/>
          <a:sym typeface="Gill Sans" charset="0"/>
        </a:defRPr>
      </a:lvl4pPr>
      <a:lvl5pPr marL="1721046" indent="-190492" algn="ctr" rtl="0" eaLnBrk="0" fontAlgn="base" hangingPunct="0">
        <a:spcBef>
          <a:spcPct val="0"/>
        </a:spcBef>
        <a:spcAft>
          <a:spcPct val="0"/>
        </a:spcAft>
        <a:defRPr sz="3100">
          <a:solidFill>
            <a:schemeClr val="tx1"/>
          </a:solidFill>
          <a:latin typeface="+mn-lt"/>
          <a:ea typeface="+mn-ea"/>
          <a:cs typeface="+mn-cs"/>
          <a:sym typeface="Gill Sans" charset="0"/>
        </a:defRPr>
      </a:lvl5pPr>
      <a:lvl6pPr marL="382661" algn="ctr" rtl="0" fontAlgn="base">
        <a:spcBef>
          <a:spcPct val="0"/>
        </a:spcBef>
        <a:spcAft>
          <a:spcPct val="0"/>
        </a:spcAft>
        <a:defRPr sz="3100">
          <a:solidFill>
            <a:schemeClr val="tx1"/>
          </a:solidFill>
          <a:latin typeface="+mn-lt"/>
          <a:ea typeface="+mn-ea"/>
          <a:cs typeface="+mn-cs"/>
          <a:sym typeface="Gill Sans" charset="0"/>
        </a:defRPr>
      </a:lvl6pPr>
      <a:lvl7pPr marL="765322" algn="ctr" rtl="0" fontAlgn="base">
        <a:spcBef>
          <a:spcPct val="0"/>
        </a:spcBef>
        <a:spcAft>
          <a:spcPct val="0"/>
        </a:spcAft>
        <a:defRPr sz="3100">
          <a:solidFill>
            <a:schemeClr val="tx1"/>
          </a:solidFill>
          <a:latin typeface="+mn-lt"/>
          <a:ea typeface="+mn-ea"/>
          <a:cs typeface="+mn-cs"/>
          <a:sym typeface="Gill Sans" charset="0"/>
        </a:defRPr>
      </a:lvl7pPr>
      <a:lvl8pPr marL="1147983" algn="ctr" rtl="0" fontAlgn="base">
        <a:spcBef>
          <a:spcPct val="0"/>
        </a:spcBef>
        <a:spcAft>
          <a:spcPct val="0"/>
        </a:spcAft>
        <a:defRPr sz="3100">
          <a:solidFill>
            <a:schemeClr val="tx1"/>
          </a:solidFill>
          <a:latin typeface="+mn-lt"/>
          <a:ea typeface="+mn-ea"/>
          <a:cs typeface="+mn-cs"/>
          <a:sym typeface="Gill Sans" charset="0"/>
        </a:defRPr>
      </a:lvl8pPr>
      <a:lvl9pPr marL="1530645" algn="ctr" rtl="0" fontAlgn="base">
        <a:spcBef>
          <a:spcPct val="0"/>
        </a:spcBef>
        <a:spcAft>
          <a:spcPct val="0"/>
        </a:spcAft>
        <a:defRPr sz="3100">
          <a:solidFill>
            <a:schemeClr val="tx1"/>
          </a:solidFill>
          <a:latin typeface="+mn-lt"/>
          <a:ea typeface="+mn-ea"/>
          <a:cs typeface="+mn-cs"/>
          <a:sym typeface="Gill Sans" charset="0"/>
        </a:defRPr>
      </a:lvl9pPr>
    </p:bodyStyle>
    <p:otherStyle>
      <a:defPPr>
        <a:defRPr lang="en-US"/>
      </a:defPPr>
      <a:lvl1pPr marL="0" algn="l" defTabSz="765322" rtl="0" eaLnBrk="1" latinLnBrk="0" hangingPunct="1">
        <a:defRPr sz="1500" kern="1200">
          <a:solidFill>
            <a:schemeClr val="tx1"/>
          </a:solidFill>
          <a:latin typeface="+mn-lt"/>
          <a:ea typeface="+mn-ea"/>
          <a:cs typeface="+mn-cs"/>
        </a:defRPr>
      </a:lvl1pPr>
      <a:lvl2pPr marL="382661" algn="l" defTabSz="765322" rtl="0" eaLnBrk="1" latinLnBrk="0" hangingPunct="1">
        <a:defRPr sz="1500" kern="1200">
          <a:solidFill>
            <a:schemeClr val="tx1"/>
          </a:solidFill>
          <a:latin typeface="+mn-lt"/>
          <a:ea typeface="+mn-ea"/>
          <a:cs typeface="+mn-cs"/>
        </a:defRPr>
      </a:lvl2pPr>
      <a:lvl3pPr marL="765322" algn="l" defTabSz="765322" rtl="0" eaLnBrk="1" latinLnBrk="0" hangingPunct="1">
        <a:defRPr sz="1500" kern="1200">
          <a:solidFill>
            <a:schemeClr val="tx1"/>
          </a:solidFill>
          <a:latin typeface="+mn-lt"/>
          <a:ea typeface="+mn-ea"/>
          <a:cs typeface="+mn-cs"/>
        </a:defRPr>
      </a:lvl3pPr>
      <a:lvl4pPr marL="1147983" algn="l" defTabSz="765322" rtl="0" eaLnBrk="1" latinLnBrk="0" hangingPunct="1">
        <a:defRPr sz="1500" kern="1200">
          <a:solidFill>
            <a:schemeClr val="tx1"/>
          </a:solidFill>
          <a:latin typeface="+mn-lt"/>
          <a:ea typeface="+mn-ea"/>
          <a:cs typeface="+mn-cs"/>
        </a:defRPr>
      </a:lvl4pPr>
      <a:lvl5pPr marL="1530645" algn="l" defTabSz="765322" rtl="0" eaLnBrk="1" latinLnBrk="0" hangingPunct="1">
        <a:defRPr sz="1500" kern="1200">
          <a:solidFill>
            <a:schemeClr val="tx1"/>
          </a:solidFill>
          <a:latin typeface="+mn-lt"/>
          <a:ea typeface="+mn-ea"/>
          <a:cs typeface="+mn-cs"/>
        </a:defRPr>
      </a:lvl5pPr>
      <a:lvl6pPr marL="1913305" algn="l" defTabSz="765322" rtl="0" eaLnBrk="1" latinLnBrk="0" hangingPunct="1">
        <a:defRPr sz="1500" kern="1200">
          <a:solidFill>
            <a:schemeClr val="tx1"/>
          </a:solidFill>
          <a:latin typeface="+mn-lt"/>
          <a:ea typeface="+mn-ea"/>
          <a:cs typeface="+mn-cs"/>
        </a:defRPr>
      </a:lvl6pPr>
      <a:lvl7pPr marL="2295966" algn="l" defTabSz="765322" rtl="0" eaLnBrk="1" latinLnBrk="0" hangingPunct="1">
        <a:defRPr sz="1500" kern="1200">
          <a:solidFill>
            <a:schemeClr val="tx1"/>
          </a:solidFill>
          <a:latin typeface="+mn-lt"/>
          <a:ea typeface="+mn-ea"/>
          <a:cs typeface="+mn-cs"/>
        </a:defRPr>
      </a:lvl7pPr>
      <a:lvl8pPr marL="2678628" algn="l" defTabSz="765322" rtl="0" eaLnBrk="1" latinLnBrk="0" hangingPunct="1">
        <a:defRPr sz="1500" kern="1200">
          <a:solidFill>
            <a:schemeClr val="tx1"/>
          </a:solidFill>
          <a:latin typeface="+mn-lt"/>
          <a:ea typeface="+mn-ea"/>
          <a:cs typeface="+mn-cs"/>
        </a:defRPr>
      </a:lvl8pPr>
      <a:lvl9pPr marL="3061288" algn="l" defTabSz="765322"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1190625" y="892969"/>
            <a:ext cx="9810750" cy="5072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2517" tIns="42517" rIns="42517" bIns="42517"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3824564851"/>
      </p:ext>
    </p:extLst>
  </p:cSld>
  <p:clrMap bg1="dk2" tx1="lt1" bg2="dk1" tx2="lt2" accent1="accent1" accent2="accent2" accent3="accent3" accent4="accent4" accent5="accent5" accent6="accent6" hlink="hlink" folHlink="folHlink"/>
  <p:sldLayoutIdLst>
    <p:sldLayoutId id="2147486014" r:id="rId1"/>
    <p:sldLayoutId id="2147486015" r:id="rId2"/>
    <p:sldLayoutId id="2147486016" r:id="rId3"/>
    <p:sldLayoutId id="2147486017" r:id="rId4"/>
    <p:sldLayoutId id="2147486018" r:id="rId5"/>
    <p:sldLayoutId id="2147486019" r:id="rId6"/>
    <p:sldLayoutId id="2147486020" r:id="rId7"/>
    <p:sldLayoutId id="2147486021" r:id="rId8"/>
    <p:sldLayoutId id="2147486022" r:id="rId9"/>
    <p:sldLayoutId id="2147486023" r:id="rId10"/>
    <p:sldLayoutId id="2147486024" r:id="rId11"/>
  </p:sldLayoutIdLst>
  <p:transition/>
  <p:txStyles>
    <p:titleStyle>
      <a:lvl1pPr algn="ctr" rtl="0" eaLnBrk="0" fontAlgn="base" hangingPunct="0">
        <a:spcBef>
          <a:spcPct val="0"/>
        </a:spcBef>
        <a:spcAft>
          <a:spcPct val="0"/>
        </a:spcAft>
        <a:defRPr sz="7100">
          <a:solidFill>
            <a:schemeClr val="tx1"/>
          </a:solidFill>
          <a:latin typeface="+mj-lt"/>
          <a:ea typeface="+mj-ea"/>
          <a:cs typeface="+mj-cs"/>
          <a:sym typeface="Gill Sans" charset="0"/>
        </a:defRPr>
      </a:lvl1pPr>
      <a:lvl2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5pPr>
      <a:lvl6pPr marL="382646"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6pPr>
      <a:lvl7pPr marL="765291"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7pPr>
      <a:lvl8pPr marL="1147937"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8pPr>
      <a:lvl9pPr marL="1530584"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9pPr>
    </p:titleStyle>
    <p:bodyStyle>
      <a:lvl1pPr marL="701090"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1pPr>
      <a:lvl2pPr marL="1072800"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2pPr>
      <a:lvl3pPr marL="1444509"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3pPr>
      <a:lvl4pPr marL="1817542"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4pPr>
      <a:lvl5pPr marL="2189252"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5pPr>
      <a:lvl6pPr marL="2572230"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6pPr>
      <a:lvl7pPr marL="2954876"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7pPr>
      <a:lvl8pPr marL="3337521"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8pPr>
      <a:lvl9pPr marL="3720167"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9pPr>
    </p:bodyStyle>
    <p:otherStyle>
      <a:defPPr>
        <a:defRPr lang="en-US"/>
      </a:defPPr>
      <a:lvl1pPr marL="0" algn="l" defTabSz="765291" rtl="0" eaLnBrk="1" latinLnBrk="0" hangingPunct="1">
        <a:defRPr sz="1500" kern="1200">
          <a:solidFill>
            <a:schemeClr val="tx1"/>
          </a:solidFill>
          <a:latin typeface="+mn-lt"/>
          <a:ea typeface="+mn-ea"/>
          <a:cs typeface="+mn-cs"/>
        </a:defRPr>
      </a:lvl1pPr>
      <a:lvl2pPr marL="382646" algn="l" defTabSz="765291" rtl="0" eaLnBrk="1" latinLnBrk="0" hangingPunct="1">
        <a:defRPr sz="1500" kern="1200">
          <a:solidFill>
            <a:schemeClr val="tx1"/>
          </a:solidFill>
          <a:latin typeface="+mn-lt"/>
          <a:ea typeface="+mn-ea"/>
          <a:cs typeface="+mn-cs"/>
        </a:defRPr>
      </a:lvl2pPr>
      <a:lvl3pPr marL="765291" algn="l" defTabSz="765291" rtl="0" eaLnBrk="1" latinLnBrk="0" hangingPunct="1">
        <a:defRPr sz="1500" kern="1200">
          <a:solidFill>
            <a:schemeClr val="tx1"/>
          </a:solidFill>
          <a:latin typeface="+mn-lt"/>
          <a:ea typeface="+mn-ea"/>
          <a:cs typeface="+mn-cs"/>
        </a:defRPr>
      </a:lvl3pPr>
      <a:lvl4pPr marL="1147937" algn="l" defTabSz="765291" rtl="0" eaLnBrk="1" latinLnBrk="0" hangingPunct="1">
        <a:defRPr sz="1500" kern="1200">
          <a:solidFill>
            <a:schemeClr val="tx1"/>
          </a:solidFill>
          <a:latin typeface="+mn-lt"/>
          <a:ea typeface="+mn-ea"/>
          <a:cs typeface="+mn-cs"/>
        </a:defRPr>
      </a:lvl4pPr>
      <a:lvl5pPr marL="1530584" algn="l" defTabSz="765291" rtl="0" eaLnBrk="1" latinLnBrk="0" hangingPunct="1">
        <a:defRPr sz="1500" kern="1200">
          <a:solidFill>
            <a:schemeClr val="tx1"/>
          </a:solidFill>
          <a:latin typeface="+mn-lt"/>
          <a:ea typeface="+mn-ea"/>
          <a:cs typeface="+mn-cs"/>
        </a:defRPr>
      </a:lvl5pPr>
      <a:lvl6pPr marL="1913228" algn="l" defTabSz="765291" rtl="0" eaLnBrk="1" latinLnBrk="0" hangingPunct="1">
        <a:defRPr sz="1500" kern="1200">
          <a:solidFill>
            <a:schemeClr val="tx1"/>
          </a:solidFill>
          <a:latin typeface="+mn-lt"/>
          <a:ea typeface="+mn-ea"/>
          <a:cs typeface="+mn-cs"/>
        </a:defRPr>
      </a:lvl6pPr>
      <a:lvl7pPr marL="2295874" algn="l" defTabSz="765291" rtl="0" eaLnBrk="1" latinLnBrk="0" hangingPunct="1">
        <a:defRPr sz="1500" kern="1200">
          <a:solidFill>
            <a:schemeClr val="tx1"/>
          </a:solidFill>
          <a:latin typeface="+mn-lt"/>
          <a:ea typeface="+mn-ea"/>
          <a:cs typeface="+mn-cs"/>
        </a:defRPr>
      </a:lvl7pPr>
      <a:lvl8pPr marL="2678521" algn="l" defTabSz="765291" rtl="0" eaLnBrk="1" latinLnBrk="0" hangingPunct="1">
        <a:defRPr sz="1500" kern="1200">
          <a:solidFill>
            <a:schemeClr val="tx1"/>
          </a:solidFill>
          <a:latin typeface="+mn-lt"/>
          <a:ea typeface="+mn-ea"/>
          <a:cs typeface="+mn-cs"/>
        </a:defRPr>
      </a:lvl8pPr>
      <a:lvl9pPr marL="3061166" algn="l" defTabSz="76529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681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s-SV"/>
          </a:p>
        </p:txBody>
      </p:sp>
      <p:sp>
        <p:nvSpPr>
          <p:cNvPr id="29699"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25934450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600" dirty="0"/>
              <a:t>That he loves us </a:t>
            </a:r>
            <a:br>
              <a:rPr lang="en-US" sz="6600" dirty="0"/>
            </a:br>
            <a:r>
              <a:rPr lang="en-US" sz="6600" dirty="0"/>
              <a:t>Oh, how He loves us </a:t>
            </a:r>
            <a:br>
              <a:rPr lang="en-US" sz="6600" dirty="0"/>
            </a:br>
            <a:r>
              <a:rPr lang="en-US" sz="6600" dirty="0"/>
              <a:t>Oh, how He loves us </a:t>
            </a:r>
            <a:br>
              <a:rPr lang="en-US" sz="6600" dirty="0"/>
            </a:br>
            <a:r>
              <a:rPr lang="en-US" sz="6600" dirty="0"/>
              <a:t>Oh, how He loves </a:t>
            </a:r>
            <a:endParaRPr lang="es-SV" sz="6600" dirty="0"/>
          </a:p>
        </p:txBody>
      </p:sp>
    </p:spTree>
    <p:extLst>
      <p:ext uri="{BB962C8B-B14F-4D97-AF65-F5344CB8AC3E}">
        <p14:creationId xmlns:p14="http://schemas.microsoft.com/office/powerpoint/2010/main" val="5557102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600" dirty="0"/>
              <a:t>Yeah he loves us </a:t>
            </a:r>
            <a:br>
              <a:rPr lang="en-US" sz="6600" dirty="0"/>
            </a:br>
            <a:r>
              <a:rPr lang="en-US" sz="6600" dirty="0"/>
              <a:t>Oh, how He loves us </a:t>
            </a:r>
            <a:br>
              <a:rPr lang="en-US" sz="6600" dirty="0"/>
            </a:br>
            <a:r>
              <a:rPr lang="en-US" sz="6600" dirty="0"/>
              <a:t>Oh, how He loves us </a:t>
            </a:r>
            <a:br>
              <a:rPr lang="en-US" sz="6600" dirty="0"/>
            </a:br>
            <a:r>
              <a:rPr lang="en-US" sz="6600" dirty="0"/>
              <a:t>Oh, how He loves </a:t>
            </a:r>
            <a:endParaRPr lang="es-SV" sz="6600" dirty="0"/>
          </a:p>
        </p:txBody>
      </p:sp>
    </p:spTree>
    <p:extLst>
      <p:ext uri="{BB962C8B-B14F-4D97-AF65-F5344CB8AC3E}">
        <p14:creationId xmlns:p14="http://schemas.microsoft.com/office/powerpoint/2010/main" val="32524581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600" dirty="0"/>
              <a:t>That he loves us </a:t>
            </a:r>
            <a:br>
              <a:rPr lang="en-US" sz="6600" dirty="0"/>
            </a:br>
            <a:r>
              <a:rPr lang="en-US" sz="6600" dirty="0"/>
              <a:t>Oh, how He loves us </a:t>
            </a:r>
            <a:br>
              <a:rPr lang="en-US" sz="6600" dirty="0"/>
            </a:br>
            <a:r>
              <a:rPr lang="en-US" sz="6600" dirty="0"/>
              <a:t>Oh, how He loves us </a:t>
            </a:r>
            <a:br>
              <a:rPr lang="en-US" sz="6600" dirty="0"/>
            </a:br>
            <a:r>
              <a:rPr lang="en-US" sz="6600" dirty="0"/>
              <a:t>Oh, how He loves </a:t>
            </a:r>
            <a:endParaRPr lang="es-SV" sz="6600" dirty="0"/>
          </a:p>
        </p:txBody>
      </p:sp>
    </p:spTree>
    <p:extLst>
      <p:ext uri="{BB962C8B-B14F-4D97-AF65-F5344CB8AC3E}">
        <p14:creationId xmlns:p14="http://schemas.microsoft.com/office/powerpoint/2010/main" val="40769418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2459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602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lnSpc>
                <a:spcPct val="100000"/>
              </a:lnSpc>
              <a:buNone/>
            </a:pPr>
            <a:r>
              <a:rPr lang="es-US" sz="6250" dirty="0"/>
              <a:t>I </a:t>
            </a:r>
            <a:r>
              <a:rPr lang="es-US" sz="6250" dirty="0" err="1"/>
              <a:t>don't</a:t>
            </a:r>
            <a:r>
              <a:rPr lang="es-US" sz="6250" dirty="0"/>
              <a:t> </a:t>
            </a:r>
            <a:r>
              <a:rPr lang="es-US" sz="6250" dirty="0" err="1"/>
              <a:t>wanna</a:t>
            </a:r>
            <a:r>
              <a:rPr lang="es-US" sz="6250" dirty="0"/>
              <a:t> abuse </a:t>
            </a:r>
            <a:r>
              <a:rPr lang="es-US" sz="6250" dirty="0" err="1"/>
              <a:t>your</a:t>
            </a:r>
            <a:r>
              <a:rPr lang="es-US" sz="6250" dirty="0"/>
              <a:t> </a:t>
            </a:r>
            <a:r>
              <a:rPr lang="es-US" sz="6250" dirty="0" err="1"/>
              <a:t>grace</a:t>
            </a:r>
            <a:br>
              <a:rPr lang="es-US" sz="6250" dirty="0"/>
            </a:br>
            <a:r>
              <a:rPr lang="es-US" sz="6250" dirty="0" err="1"/>
              <a:t>God</a:t>
            </a:r>
            <a:r>
              <a:rPr lang="es-US" sz="6250" dirty="0"/>
              <a:t>, I </a:t>
            </a:r>
            <a:r>
              <a:rPr lang="es-US" sz="6250" dirty="0" err="1"/>
              <a:t>need</a:t>
            </a:r>
            <a:r>
              <a:rPr lang="es-US" sz="6250" dirty="0"/>
              <a:t> </a:t>
            </a:r>
            <a:r>
              <a:rPr lang="es-US" sz="6250" dirty="0" err="1"/>
              <a:t>it</a:t>
            </a:r>
            <a:r>
              <a:rPr lang="es-US" sz="6250" dirty="0"/>
              <a:t> </a:t>
            </a:r>
            <a:r>
              <a:rPr lang="es-US" sz="6250" dirty="0" err="1"/>
              <a:t>every</a:t>
            </a:r>
            <a:r>
              <a:rPr lang="es-US" sz="6250" dirty="0"/>
              <a:t> </a:t>
            </a:r>
            <a:r>
              <a:rPr lang="es-US" sz="6250" dirty="0" err="1"/>
              <a:t>day</a:t>
            </a:r>
            <a:br>
              <a:rPr lang="es-US" sz="6250" dirty="0"/>
            </a:br>
            <a:r>
              <a:rPr lang="es-US" sz="6250" dirty="0" err="1"/>
              <a:t>It's</a:t>
            </a:r>
            <a:r>
              <a:rPr lang="es-US" sz="6250" dirty="0"/>
              <a:t> </a:t>
            </a:r>
            <a:r>
              <a:rPr lang="es-US" sz="6250" dirty="0" err="1"/>
              <a:t>the</a:t>
            </a:r>
            <a:r>
              <a:rPr lang="es-US" sz="6250" dirty="0"/>
              <a:t> </a:t>
            </a:r>
            <a:r>
              <a:rPr lang="es-US" sz="6250" dirty="0" err="1"/>
              <a:t>only</a:t>
            </a:r>
            <a:r>
              <a:rPr lang="es-US" sz="6250" dirty="0"/>
              <a:t> </a:t>
            </a:r>
            <a:r>
              <a:rPr lang="es-US" sz="6250" dirty="0" err="1"/>
              <a:t>thing</a:t>
            </a:r>
            <a:r>
              <a:rPr lang="es-US" sz="6250" dirty="0"/>
              <a:t> </a:t>
            </a:r>
            <a:r>
              <a:rPr lang="es-US" sz="6250" dirty="0" err="1"/>
              <a:t>that</a:t>
            </a:r>
            <a:r>
              <a:rPr lang="es-US" sz="6250" dirty="0"/>
              <a:t> </a:t>
            </a:r>
            <a:r>
              <a:rPr lang="es-US" sz="6250" dirty="0" err="1"/>
              <a:t>ever</a:t>
            </a:r>
            <a:r>
              <a:rPr lang="es-US" sz="6250" dirty="0"/>
              <a:t> </a:t>
            </a:r>
            <a:r>
              <a:rPr lang="es-US" sz="6250" dirty="0" err="1"/>
              <a:t>really</a:t>
            </a:r>
            <a:endParaRPr lang="es-US" sz="6250" dirty="0"/>
          </a:p>
          <a:p>
            <a:pPr marL="0" indent="0" algn="ctr">
              <a:lnSpc>
                <a:spcPct val="100000"/>
              </a:lnSpc>
              <a:buNone/>
            </a:pPr>
            <a:r>
              <a:rPr lang="es-US" sz="6250" dirty="0"/>
              <a:t> </a:t>
            </a:r>
            <a:r>
              <a:rPr lang="es-US" sz="6250" dirty="0" err="1"/>
              <a:t>Makes</a:t>
            </a:r>
            <a:r>
              <a:rPr lang="es-US" sz="6250" dirty="0"/>
              <a:t> me </a:t>
            </a:r>
            <a:r>
              <a:rPr lang="es-US" sz="6250" dirty="0" err="1"/>
              <a:t>wanna</a:t>
            </a:r>
            <a:r>
              <a:rPr lang="es-US" sz="6250" dirty="0"/>
              <a:t> </a:t>
            </a:r>
            <a:r>
              <a:rPr lang="es-US" sz="6250" dirty="0" err="1"/>
              <a:t>change</a:t>
            </a:r>
            <a:endParaRPr lang="en-US" sz="6250" dirty="0"/>
          </a:p>
        </p:txBody>
      </p:sp>
    </p:spTree>
    <p:extLst>
      <p:ext uri="{BB962C8B-B14F-4D97-AF65-F5344CB8AC3E}">
        <p14:creationId xmlns:p14="http://schemas.microsoft.com/office/powerpoint/2010/main" val="351307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lnSpc>
                <a:spcPct val="100000"/>
              </a:lnSpc>
              <a:buNone/>
            </a:pPr>
            <a:r>
              <a:rPr lang="es-US" sz="6250" dirty="0"/>
              <a:t>I </a:t>
            </a:r>
            <a:r>
              <a:rPr lang="es-US" sz="6250" dirty="0" err="1"/>
              <a:t>don't</a:t>
            </a:r>
            <a:r>
              <a:rPr lang="es-US" sz="6250" dirty="0"/>
              <a:t> </a:t>
            </a:r>
            <a:r>
              <a:rPr lang="es-US" sz="6250" dirty="0" err="1"/>
              <a:t>wanna</a:t>
            </a:r>
            <a:r>
              <a:rPr lang="es-US" sz="6250" dirty="0"/>
              <a:t> abuse </a:t>
            </a:r>
            <a:r>
              <a:rPr lang="es-US" sz="6250" dirty="0" err="1"/>
              <a:t>your</a:t>
            </a:r>
            <a:r>
              <a:rPr lang="es-US" sz="6250" dirty="0"/>
              <a:t> </a:t>
            </a:r>
            <a:r>
              <a:rPr lang="es-US" sz="6250" dirty="0" err="1"/>
              <a:t>grace</a:t>
            </a:r>
            <a:br>
              <a:rPr lang="es-US" sz="6250" dirty="0"/>
            </a:br>
            <a:r>
              <a:rPr lang="es-US" sz="6250" dirty="0" err="1"/>
              <a:t>God</a:t>
            </a:r>
            <a:r>
              <a:rPr lang="es-US" sz="6250" dirty="0"/>
              <a:t>, I </a:t>
            </a:r>
            <a:r>
              <a:rPr lang="es-US" sz="6250" dirty="0" err="1"/>
              <a:t>need</a:t>
            </a:r>
            <a:r>
              <a:rPr lang="es-US" sz="6250" dirty="0"/>
              <a:t> </a:t>
            </a:r>
            <a:r>
              <a:rPr lang="es-US" sz="6250" dirty="0" err="1"/>
              <a:t>it</a:t>
            </a:r>
            <a:r>
              <a:rPr lang="es-US" sz="6250" dirty="0"/>
              <a:t> </a:t>
            </a:r>
            <a:r>
              <a:rPr lang="es-US" sz="6250" dirty="0" err="1"/>
              <a:t>every</a:t>
            </a:r>
            <a:r>
              <a:rPr lang="es-US" sz="6250" dirty="0"/>
              <a:t> </a:t>
            </a:r>
            <a:r>
              <a:rPr lang="es-US" sz="6250" dirty="0" err="1"/>
              <a:t>day</a:t>
            </a:r>
            <a:br>
              <a:rPr lang="es-US" sz="6250" dirty="0"/>
            </a:br>
            <a:r>
              <a:rPr lang="es-US" sz="6250" dirty="0" err="1"/>
              <a:t>It's</a:t>
            </a:r>
            <a:r>
              <a:rPr lang="es-US" sz="6250" dirty="0"/>
              <a:t> </a:t>
            </a:r>
            <a:r>
              <a:rPr lang="es-US" sz="6250" dirty="0" err="1"/>
              <a:t>the</a:t>
            </a:r>
            <a:r>
              <a:rPr lang="es-US" sz="6250" dirty="0"/>
              <a:t> </a:t>
            </a:r>
            <a:r>
              <a:rPr lang="es-US" sz="6250" dirty="0" err="1"/>
              <a:t>only</a:t>
            </a:r>
            <a:r>
              <a:rPr lang="es-US" sz="6250" dirty="0"/>
              <a:t> </a:t>
            </a:r>
            <a:r>
              <a:rPr lang="es-US" sz="6250" dirty="0" err="1"/>
              <a:t>thing</a:t>
            </a:r>
            <a:r>
              <a:rPr lang="es-US" sz="6250" dirty="0"/>
              <a:t> </a:t>
            </a:r>
            <a:r>
              <a:rPr lang="es-US" sz="6250" dirty="0" err="1"/>
              <a:t>that</a:t>
            </a:r>
            <a:r>
              <a:rPr lang="es-US" sz="6250" dirty="0"/>
              <a:t> </a:t>
            </a:r>
            <a:r>
              <a:rPr lang="es-US" sz="6250" dirty="0" err="1"/>
              <a:t>ever</a:t>
            </a:r>
            <a:r>
              <a:rPr lang="es-US" sz="6250" dirty="0"/>
              <a:t> </a:t>
            </a:r>
            <a:r>
              <a:rPr lang="es-US" sz="6250" dirty="0" err="1"/>
              <a:t>really</a:t>
            </a:r>
            <a:endParaRPr lang="es-US" sz="6250" dirty="0"/>
          </a:p>
          <a:p>
            <a:pPr marL="0" indent="0" algn="ctr">
              <a:lnSpc>
                <a:spcPct val="100000"/>
              </a:lnSpc>
              <a:buNone/>
            </a:pPr>
            <a:r>
              <a:rPr lang="es-US" sz="6250" dirty="0"/>
              <a:t> </a:t>
            </a:r>
            <a:r>
              <a:rPr lang="es-US" sz="6250" dirty="0" err="1"/>
              <a:t>Makes</a:t>
            </a:r>
            <a:r>
              <a:rPr lang="es-US" sz="6250" dirty="0"/>
              <a:t> me </a:t>
            </a:r>
            <a:r>
              <a:rPr lang="es-US" sz="6250" dirty="0" err="1"/>
              <a:t>wanna</a:t>
            </a:r>
            <a:r>
              <a:rPr lang="es-US" sz="6250" dirty="0"/>
              <a:t> </a:t>
            </a:r>
            <a:r>
              <a:rPr lang="es-US" sz="6250" dirty="0" err="1"/>
              <a:t>change</a:t>
            </a:r>
            <a:endParaRPr lang="en-US" sz="6250" dirty="0"/>
          </a:p>
        </p:txBody>
      </p:sp>
    </p:spTree>
    <p:extLst>
      <p:ext uri="{BB962C8B-B14F-4D97-AF65-F5344CB8AC3E}">
        <p14:creationId xmlns:p14="http://schemas.microsoft.com/office/powerpoint/2010/main" val="95940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lnSpc>
                <a:spcPct val="100000"/>
              </a:lnSpc>
              <a:buNone/>
            </a:pPr>
            <a:r>
              <a:rPr lang="es-US" sz="6250" dirty="0"/>
              <a:t>I </a:t>
            </a:r>
            <a:r>
              <a:rPr lang="es-US" sz="6250" dirty="0" err="1"/>
              <a:t>don't</a:t>
            </a:r>
            <a:r>
              <a:rPr lang="es-US" sz="6250" dirty="0"/>
              <a:t> </a:t>
            </a:r>
            <a:r>
              <a:rPr lang="es-US" sz="6250" dirty="0" err="1"/>
              <a:t>wanna</a:t>
            </a:r>
            <a:r>
              <a:rPr lang="es-US" sz="6250" dirty="0"/>
              <a:t> abuse </a:t>
            </a:r>
            <a:r>
              <a:rPr lang="es-US" sz="6250" dirty="0" err="1"/>
              <a:t>your</a:t>
            </a:r>
            <a:r>
              <a:rPr lang="es-US" sz="6250" dirty="0"/>
              <a:t> </a:t>
            </a:r>
            <a:r>
              <a:rPr lang="es-US" sz="6250" dirty="0" err="1"/>
              <a:t>grace</a:t>
            </a:r>
            <a:br>
              <a:rPr lang="es-US" sz="6250" dirty="0"/>
            </a:br>
            <a:r>
              <a:rPr lang="es-US" sz="6250" dirty="0" err="1"/>
              <a:t>God</a:t>
            </a:r>
            <a:r>
              <a:rPr lang="es-US" sz="6250" dirty="0"/>
              <a:t>, I </a:t>
            </a:r>
            <a:r>
              <a:rPr lang="es-US" sz="6250" dirty="0" err="1"/>
              <a:t>need</a:t>
            </a:r>
            <a:r>
              <a:rPr lang="es-US" sz="6250" dirty="0"/>
              <a:t> </a:t>
            </a:r>
            <a:r>
              <a:rPr lang="es-US" sz="6250" dirty="0" err="1"/>
              <a:t>it</a:t>
            </a:r>
            <a:r>
              <a:rPr lang="es-US" sz="6250" dirty="0"/>
              <a:t> </a:t>
            </a:r>
            <a:r>
              <a:rPr lang="es-US" sz="6250" dirty="0" err="1"/>
              <a:t>every</a:t>
            </a:r>
            <a:r>
              <a:rPr lang="es-US" sz="6250" dirty="0"/>
              <a:t> </a:t>
            </a:r>
            <a:r>
              <a:rPr lang="es-US" sz="6250" dirty="0" err="1"/>
              <a:t>day</a:t>
            </a:r>
            <a:br>
              <a:rPr lang="es-US" sz="6250" dirty="0"/>
            </a:br>
            <a:r>
              <a:rPr lang="es-US" sz="6250" dirty="0" err="1"/>
              <a:t>It's</a:t>
            </a:r>
            <a:r>
              <a:rPr lang="es-US" sz="6250" dirty="0"/>
              <a:t> </a:t>
            </a:r>
            <a:r>
              <a:rPr lang="es-US" sz="6250" dirty="0" err="1"/>
              <a:t>the</a:t>
            </a:r>
            <a:r>
              <a:rPr lang="es-US" sz="6250" dirty="0"/>
              <a:t> </a:t>
            </a:r>
            <a:r>
              <a:rPr lang="es-US" sz="6250" dirty="0" err="1"/>
              <a:t>only</a:t>
            </a:r>
            <a:r>
              <a:rPr lang="es-US" sz="6250" dirty="0"/>
              <a:t> </a:t>
            </a:r>
            <a:r>
              <a:rPr lang="es-US" sz="6250" dirty="0" err="1"/>
              <a:t>thing</a:t>
            </a:r>
            <a:r>
              <a:rPr lang="es-US" sz="6250" dirty="0"/>
              <a:t> </a:t>
            </a:r>
            <a:r>
              <a:rPr lang="es-US" sz="6250" dirty="0" err="1"/>
              <a:t>that</a:t>
            </a:r>
            <a:r>
              <a:rPr lang="es-US" sz="6250" dirty="0"/>
              <a:t> </a:t>
            </a:r>
            <a:r>
              <a:rPr lang="es-US" sz="6250" dirty="0" err="1"/>
              <a:t>ever</a:t>
            </a:r>
            <a:r>
              <a:rPr lang="es-US" sz="6250" dirty="0"/>
              <a:t> </a:t>
            </a:r>
            <a:r>
              <a:rPr lang="es-US" sz="6250" dirty="0" err="1"/>
              <a:t>really</a:t>
            </a:r>
            <a:endParaRPr lang="es-US" sz="6250" dirty="0"/>
          </a:p>
          <a:p>
            <a:pPr marL="0" indent="0" algn="ctr">
              <a:lnSpc>
                <a:spcPct val="100000"/>
              </a:lnSpc>
              <a:buNone/>
            </a:pPr>
            <a:r>
              <a:rPr lang="es-US" sz="6250" dirty="0"/>
              <a:t> </a:t>
            </a:r>
            <a:r>
              <a:rPr lang="es-US" sz="6250" dirty="0" err="1"/>
              <a:t>Makes</a:t>
            </a:r>
            <a:r>
              <a:rPr lang="es-US" sz="6250" dirty="0"/>
              <a:t> me </a:t>
            </a:r>
            <a:r>
              <a:rPr lang="es-US" sz="6250" dirty="0" err="1"/>
              <a:t>wanna</a:t>
            </a:r>
            <a:r>
              <a:rPr lang="es-US" sz="6250" dirty="0"/>
              <a:t> </a:t>
            </a:r>
            <a:r>
              <a:rPr lang="es-US" sz="6250" dirty="0" err="1"/>
              <a:t>change</a:t>
            </a:r>
            <a:endParaRPr lang="en-US" sz="6250" dirty="0"/>
          </a:p>
        </p:txBody>
      </p:sp>
    </p:spTree>
    <p:extLst>
      <p:ext uri="{BB962C8B-B14F-4D97-AF65-F5344CB8AC3E}">
        <p14:creationId xmlns:p14="http://schemas.microsoft.com/office/powerpoint/2010/main" val="422201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buNone/>
            </a:pPr>
            <a:r>
              <a:rPr lang="es-US" sz="6250" dirty="0" err="1"/>
              <a:t>Your</a:t>
            </a:r>
            <a:r>
              <a:rPr lang="es-US" sz="6250" dirty="0"/>
              <a:t> </a:t>
            </a:r>
            <a:r>
              <a:rPr lang="es-US" sz="6250" dirty="0" err="1"/>
              <a:t>forgiveness</a:t>
            </a:r>
            <a:br>
              <a:rPr lang="es-US" sz="6250" dirty="0"/>
            </a:br>
            <a:r>
              <a:rPr lang="es-US" sz="6250" dirty="0" err="1"/>
              <a:t>Is</a:t>
            </a:r>
            <a:r>
              <a:rPr lang="es-US" sz="6250" dirty="0"/>
              <a:t> </a:t>
            </a:r>
            <a:r>
              <a:rPr lang="es-US" sz="6250" dirty="0" err="1"/>
              <a:t>like</a:t>
            </a:r>
            <a:r>
              <a:rPr lang="es-US" sz="6250" dirty="0"/>
              <a:t> </a:t>
            </a:r>
            <a:r>
              <a:rPr lang="es-US" sz="6250" dirty="0" err="1"/>
              <a:t>sweet</a:t>
            </a:r>
            <a:r>
              <a:rPr lang="es-US" sz="6250" dirty="0"/>
              <a:t>, </a:t>
            </a:r>
            <a:r>
              <a:rPr lang="es-US" sz="6250" dirty="0" err="1"/>
              <a:t>sweet</a:t>
            </a:r>
            <a:r>
              <a:rPr lang="es-US" sz="6250" dirty="0"/>
              <a:t> </a:t>
            </a:r>
            <a:r>
              <a:rPr lang="es-US" sz="6250" dirty="0" err="1"/>
              <a:t>honey</a:t>
            </a:r>
            <a:r>
              <a:rPr lang="es-US" sz="6250" dirty="0"/>
              <a:t> </a:t>
            </a:r>
            <a:r>
              <a:rPr lang="es-US" sz="6250" dirty="0" err="1"/>
              <a:t>on</a:t>
            </a:r>
            <a:r>
              <a:rPr lang="es-US" sz="6250" dirty="0"/>
              <a:t> </a:t>
            </a:r>
            <a:r>
              <a:rPr lang="es-US" sz="6250" dirty="0" err="1"/>
              <a:t>my</a:t>
            </a:r>
            <a:r>
              <a:rPr lang="es-US" sz="6250" dirty="0"/>
              <a:t> </a:t>
            </a:r>
            <a:r>
              <a:rPr lang="es-US" sz="6250" dirty="0" err="1"/>
              <a:t>lips</a:t>
            </a:r>
            <a:br>
              <a:rPr lang="es-US" sz="6250" dirty="0"/>
            </a:br>
            <a:r>
              <a:rPr lang="es-US" sz="6250" dirty="0" err="1"/>
              <a:t>Like</a:t>
            </a:r>
            <a:r>
              <a:rPr lang="es-US" sz="6250" dirty="0"/>
              <a:t> </a:t>
            </a:r>
            <a:r>
              <a:rPr lang="es-US" sz="6250" dirty="0" err="1"/>
              <a:t>the</a:t>
            </a:r>
            <a:r>
              <a:rPr lang="es-US" sz="6250" dirty="0"/>
              <a:t> </a:t>
            </a:r>
            <a:r>
              <a:rPr lang="es-US" sz="6250" dirty="0" err="1"/>
              <a:t>sound</a:t>
            </a:r>
            <a:r>
              <a:rPr lang="es-US" sz="6250" dirty="0"/>
              <a:t> of </a:t>
            </a:r>
          </a:p>
          <a:p>
            <a:pPr marL="0" indent="0" algn="ctr">
              <a:buNone/>
            </a:pPr>
            <a:r>
              <a:rPr lang="es-US" sz="6250" dirty="0"/>
              <a:t>A </a:t>
            </a:r>
            <a:r>
              <a:rPr lang="es-US" sz="6250" dirty="0" err="1"/>
              <a:t>symphony</a:t>
            </a:r>
            <a:r>
              <a:rPr lang="es-US" sz="6250" dirty="0"/>
              <a:t> to </a:t>
            </a:r>
            <a:r>
              <a:rPr lang="es-US" sz="6250" dirty="0" err="1"/>
              <a:t>my</a:t>
            </a:r>
            <a:r>
              <a:rPr lang="es-US" sz="6250" dirty="0"/>
              <a:t> </a:t>
            </a:r>
            <a:r>
              <a:rPr lang="es-US" sz="6250" dirty="0" err="1"/>
              <a:t>ears</a:t>
            </a:r>
            <a:br>
              <a:rPr lang="es-US" sz="6250" dirty="0"/>
            </a:br>
            <a:r>
              <a:rPr lang="es-US" sz="6250" dirty="0" err="1"/>
              <a:t>Like</a:t>
            </a:r>
            <a:r>
              <a:rPr lang="es-US" sz="6250" dirty="0"/>
              <a:t> </a:t>
            </a:r>
            <a:r>
              <a:rPr lang="es-US" sz="6250" dirty="0" err="1"/>
              <a:t>Holy</a:t>
            </a:r>
            <a:r>
              <a:rPr lang="es-US" sz="6250" dirty="0"/>
              <a:t> </a:t>
            </a:r>
            <a:r>
              <a:rPr lang="es-US" sz="6250" dirty="0" err="1"/>
              <a:t>water</a:t>
            </a:r>
            <a:r>
              <a:rPr lang="es-US" sz="6250" dirty="0"/>
              <a:t> </a:t>
            </a:r>
            <a:r>
              <a:rPr lang="es-US" sz="6250" dirty="0" err="1"/>
              <a:t>on</a:t>
            </a:r>
            <a:r>
              <a:rPr lang="es-US" sz="6250" dirty="0"/>
              <a:t> </a:t>
            </a:r>
            <a:r>
              <a:rPr lang="es-US" sz="6250" dirty="0" err="1"/>
              <a:t>my</a:t>
            </a:r>
            <a:r>
              <a:rPr lang="es-US" sz="6250" dirty="0"/>
              <a:t> skin</a:t>
            </a:r>
            <a:endParaRPr lang="en-US" sz="6250" dirty="0"/>
          </a:p>
        </p:txBody>
      </p:sp>
    </p:spTree>
    <p:extLst>
      <p:ext uri="{BB962C8B-B14F-4D97-AF65-F5344CB8AC3E}">
        <p14:creationId xmlns:p14="http://schemas.microsoft.com/office/powerpoint/2010/main" val="364989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s-SV"/>
          </a:p>
        </p:txBody>
      </p:sp>
      <p:sp>
        <p:nvSpPr>
          <p:cNvPr id="29699" name="Rectangle 3"/>
          <p:cNvSpPr>
            <a:spLocks noGrp="1" noChangeArrowheads="1"/>
          </p:cNvSpPr>
          <p:nvPr>
            <p:ph type="body" idx="1"/>
          </p:nvPr>
        </p:nvSpPr>
        <p:spPr/>
        <p:txBody>
          <a:bodyPr/>
          <a:lstStyle/>
          <a:p>
            <a:endParaRPr lang="es-SV"/>
          </a:p>
        </p:txBody>
      </p:sp>
    </p:spTree>
    <p:extLst>
      <p:ext uri="{BB962C8B-B14F-4D97-AF65-F5344CB8AC3E}">
        <p14:creationId xmlns:p14="http://schemas.microsoft.com/office/powerpoint/2010/main" val="357648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s-SV" sz="9000" b="1" dirty="0" err="1">
                <a:latin typeface="+mn-lt"/>
              </a:rPr>
              <a:t>My</a:t>
            </a:r>
            <a:r>
              <a:rPr lang="es-SV" sz="9000" b="1" dirty="0">
                <a:latin typeface="+mn-lt"/>
              </a:rPr>
              <a:t> </a:t>
            </a:r>
            <a:r>
              <a:rPr lang="es-SV" sz="9000" b="1" dirty="0" err="1">
                <a:latin typeface="+mn-lt"/>
              </a:rPr>
              <a:t>Lighthouse</a:t>
            </a:r>
            <a:endParaRPr lang="en-US" sz="9000" b="1" dirty="0">
              <a:latin typeface="+mn-lt"/>
            </a:endParaRPr>
          </a:p>
        </p:txBody>
      </p:sp>
    </p:spTree>
    <p:extLst>
      <p:ext uri="{BB962C8B-B14F-4D97-AF65-F5344CB8AC3E}">
        <p14:creationId xmlns:p14="http://schemas.microsoft.com/office/powerpoint/2010/main" val="352424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Autofit/>
          </a:bodyPr>
          <a:lstStyle/>
          <a:p>
            <a:pPr marL="0" indent="0" algn="ctr">
              <a:buNone/>
            </a:pPr>
            <a:r>
              <a:rPr lang="en-US" sz="6000" dirty="0"/>
              <a:t>In my wrestling and in my doubts</a:t>
            </a:r>
          </a:p>
          <a:p>
            <a:pPr marL="0" indent="0" algn="ctr">
              <a:buNone/>
            </a:pPr>
            <a:r>
              <a:rPr lang="en-US" sz="6000" dirty="0"/>
              <a:t>In my failures You won't walk out</a:t>
            </a:r>
          </a:p>
        </p:txBody>
      </p:sp>
    </p:spTree>
    <p:extLst>
      <p:ext uri="{BB962C8B-B14F-4D97-AF65-F5344CB8AC3E}">
        <p14:creationId xmlns:p14="http://schemas.microsoft.com/office/powerpoint/2010/main" val="321560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buNone/>
            </a:pPr>
            <a:r>
              <a:rPr lang="en-US" sz="6000" dirty="0"/>
              <a:t>Your great love will lead me through</a:t>
            </a:r>
          </a:p>
          <a:p>
            <a:pPr marL="0" indent="0" algn="ctr">
              <a:buNone/>
            </a:pPr>
            <a:r>
              <a:rPr lang="en-US" sz="6000" dirty="0"/>
              <a:t>You are the peace in my troubled sea</a:t>
            </a:r>
          </a:p>
          <a:p>
            <a:pPr marL="0" indent="0" algn="ctr">
              <a:buNone/>
            </a:pPr>
            <a:r>
              <a:rPr lang="en-US" sz="6000" dirty="0"/>
              <a:t>You are the peace in my troubled sea</a:t>
            </a:r>
          </a:p>
        </p:txBody>
      </p:sp>
    </p:spTree>
    <p:extLst>
      <p:ext uri="{BB962C8B-B14F-4D97-AF65-F5344CB8AC3E}">
        <p14:creationId xmlns:p14="http://schemas.microsoft.com/office/powerpoint/2010/main" val="255429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In the silence, You won't let go</a:t>
            </a:r>
          </a:p>
          <a:p>
            <a:pPr marL="0" indent="0" algn="ctr">
              <a:buNone/>
            </a:pPr>
            <a:r>
              <a:rPr lang="en-US" sz="6000" dirty="0"/>
              <a:t>In my questions, Your truth will hold</a:t>
            </a:r>
          </a:p>
        </p:txBody>
      </p:sp>
    </p:spTree>
    <p:extLst>
      <p:ext uri="{BB962C8B-B14F-4D97-AF65-F5344CB8AC3E}">
        <p14:creationId xmlns:p14="http://schemas.microsoft.com/office/powerpoint/2010/main" val="320466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s-SV" sz="9000" b="1" dirty="0">
                <a:latin typeface="+mn-lt"/>
              </a:rPr>
              <a:t>Holy Water</a:t>
            </a:r>
            <a:endParaRPr lang="en-US" sz="9000" b="1" dirty="0">
              <a:latin typeface="+mn-lt"/>
            </a:endParaRPr>
          </a:p>
        </p:txBody>
      </p:sp>
    </p:spTree>
    <p:extLst>
      <p:ext uri="{BB962C8B-B14F-4D97-AF65-F5344CB8AC3E}">
        <p14:creationId xmlns:p14="http://schemas.microsoft.com/office/powerpoint/2010/main" val="359797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buNone/>
            </a:pPr>
            <a:r>
              <a:rPr lang="en-US" sz="6000" dirty="0"/>
              <a:t>Your great love will lead me through</a:t>
            </a:r>
          </a:p>
          <a:p>
            <a:pPr marL="0" indent="0" algn="ctr">
              <a:buNone/>
            </a:pPr>
            <a:r>
              <a:rPr lang="en-US" sz="6000" dirty="0"/>
              <a:t>You are the peace in my troubled sea</a:t>
            </a:r>
          </a:p>
          <a:p>
            <a:pPr marL="0" indent="0" algn="ctr">
              <a:buNone/>
            </a:pPr>
            <a:r>
              <a:rPr lang="en-US" sz="6000" dirty="0"/>
              <a:t>You are the peace in my troubled sea</a:t>
            </a:r>
          </a:p>
        </p:txBody>
      </p:sp>
    </p:spTree>
    <p:extLst>
      <p:ext uri="{BB962C8B-B14F-4D97-AF65-F5344CB8AC3E}">
        <p14:creationId xmlns:p14="http://schemas.microsoft.com/office/powerpoint/2010/main" val="289524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My Lighthouse</a:t>
            </a:r>
          </a:p>
          <a:p>
            <a:pPr marL="0" indent="0" algn="ctr">
              <a:buNone/>
            </a:pPr>
            <a:r>
              <a:rPr lang="en-US" sz="6000" dirty="0"/>
              <a:t>My lighthouse</a:t>
            </a:r>
          </a:p>
          <a:p>
            <a:pPr marL="0" indent="0" algn="ctr">
              <a:buNone/>
            </a:pPr>
            <a:r>
              <a:rPr lang="en-US" sz="6000" dirty="0"/>
              <a:t>Shining in the darkness</a:t>
            </a:r>
          </a:p>
          <a:p>
            <a:pPr marL="0" indent="0" algn="ctr">
              <a:buNone/>
            </a:pPr>
            <a:r>
              <a:rPr lang="en-US" sz="6000" dirty="0"/>
              <a:t>I will follow You</a:t>
            </a:r>
          </a:p>
        </p:txBody>
      </p:sp>
    </p:spTree>
    <p:extLst>
      <p:ext uri="{BB962C8B-B14F-4D97-AF65-F5344CB8AC3E}">
        <p14:creationId xmlns:p14="http://schemas.microsoft.com/office/powerpoint/2010/main" val="82076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My Lighthouse</a:t>
            </a:r>
          </a:p>
          <a:p>
            <a:pPr marL="0" indent="0" algn="ctr">
              <a:buNone/>
            </a:pPr>
            <a:r>
              <a:rPr lang="en-US" sz="6000" dirty="0"/>
              <a:t>My Lighthouse</a:t>
            </a:r>
          </a:p>
          <a:p>
            <a:pPr marL="0" indent="0" algn="ctr">
              <a:buNone/>
            </a:pPr>
            <a:r>
              <a:rPr lang="en-US" sz="6000" dirty="0"/>
              <a:t>I will trust the promise </a:t>
            </a:r>
          </a:p>
          <a:p>
            <a:pPr marL="0" indent="0" algn="ctr">
              <a:buNone/>
            </a:pPr>
            <a:r>
              <a:rPr lang="en-US" sz="6000" dirty="0"/>
              <a:t>You will carry me safe to shore</a:t>
            </a:r>
          </a:p>
        </p:txBody>
      </p:sp>
    </p:spTree>
    <p:extLst>
      <p:ext uri="{BB962C8B-B14F-4D97-AF65-F5344CB8AC3E}">
        <p14:creationId xmlns:p14="http://schemas.microsoft.com/office/powerpoint/2010/main" val="2118044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I won't fear what tomorrow brings</a:t>
            </a:r>
          </a:p>
          <a:p>
            <a:pPr marL="0" indent="0" algn="ctr">
              <a:buNone/>
            </a:pPr>
            <a:r>
              <a:rPr lang="en-US" sz="6000" dirty="0"/>
              <a:t>With each morning I'll rise and sing</a:t>
            </a:r>
          </a:p>
        </p:txBody>
      </p:sp>
    </p:spTree>
    <p:extLst>
      <p:ext uri="{BB962C8B-B14F-4D97-AF65-F5344CB8AC3E}">
        <p14:creationId xmlns:p14="http://schemas.microsoft.com/office/powerpoint/2010/main" val="2756495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buNone/>
            </a:pPr>
            <a:r>
              <a:rPr lang="en-US" sz="6000" dirty="0"/>
              <a:t>My God’s love will lead me through</a:t>
            </a:r>
          </a:p>
          <a:p>
            <a:pPr marL="0" indent="0" algn="ctr">
              <a:buNone/>
            </a:pPr>
            <a:r>
              <a:rPr lang="en-US" sz="6000" dirty="0"/>
              <a:t>You are the peace in my troubled sea</a:t>
            </a:r>
          </a:p>
          <a:p>
            <a:pPr marL="0" indent="0" algn="ctr">
              <a:buNone/>
            </a:pPr>
            <a:r>
              <a:rPr lang="en-US" sz="6000" dirty="0"/>
              <a:t>You are the peace in my troubled sea</a:t>
            </a:r>
          </a:p>
        </p:txBody>
      </p:sp>
    </p:spTree>
    <p:extLst>
      <p:ext uri="{BB962C8B-B14F-4D97-AF65-F5344CB8AC3E}">
        <p14:creationId xmlns:p14="http://schemas.microsoft.com/office/powerpoint/2010/main" val="3106833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My Lighthouse</a:t>
            </a:r>
          </a:p>
          <a:p>
            <a:pPr marL="0" indent="0" algn="ctr">
              <a:buNone/>
            </a:pPr>
            <a:r>
              <a:rPr lang="en-US" sz="6000" dirty="0"/>
              <a:t>My lighthouse</a:t>
            </a:r>
          </a:p>
          <a:p>
            <a:pPr marL="0" indent="0" algn="ctr">
              <a:buNone/>
            </a:pPr>
            <a:r>
              <a:rPr lang="en-US" sz="6000" dirty="0"/>
              <a:t>Shining in the darkness</a:t>
            </a:r>
          </a:p>
          <a:p>
            <a:pPr marL="0" indent="0" algn="ctr">
              <a:buNone/>
            </a:pPr>
            <a:r>
              <a:rPr lang="en-US" sz="6000" dirty="0"/>
              <a:t>I will follow You</a:t>
            </a:r>
          </a:p>
        </p:txBody>
      </p:sp>
    </p:spTree>
    <p:extLst>
      <p:ext uri="{BB962C8B-B14F-4D97-AF65-F5344CB8AC3E}">
        <p14:creationId xmlns:p14="http://schemas.microsoft.com/office/powerpoint/2010/main" val="203552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My Lighthouse</a:t>
            </a:r>
          </a:p>
          <a:p>
            <a:pPr marL="0" indent="0" algn="ctr">
              <a:buNone/>
            </a:pPr>
            <a:r>
              <a:rPr lang="en-US" sz="6000" dirty="0"/>
              <a:t>My Lighthouse</a:t>
            </a:r>
          </a:p>
          <a:p>
            <a:pPr marL="0" indent="0" algn="ctr">
              <a:buNone/>
            </a:pPr>
            <a:r>
              <a:rPr lang="en-US" sz="6000" dirty="0"/>
              <a:t>I will trust the promise </a:t>
            </a:r>
          </a:p>
          <a:p>
            <a:pPr marL="0" indent="0" algn="ctr">
              <a:buNone/>
            </a:pPr>
            <a:r>
              <a:rPr lang="en-US" sz="6000" dirty="0"/>
              <a:t>You will carry me safe to shore</a:t>
            </a:r>
          </a:p>
        </p:txBody>
      </p:sp>
    </p:spTree>
    <p:extLst>
      <p:ext uri="{BB962C8B-B14F-4D97-AF65-F5344CB8AC3E}">
        <p14:creationId xmlns:p14="http://schemas.microsoft.com/office/powerpoint/2010/main" val="1160965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Fire before us</a:t>
            </a:r>
          </a:p>
          <a:p>
            <a:pPr marL="0" indent="0" algn="ctr">
              <a:buNone/>
            </a:pPr>
            <a:r>
              <a:rPr lang="en-US" sz="6000" dirty="0"/>
              <a:t>You're the brightest</a:t>
            </a:r>
          </a:p>
          <a:p>
            <a:pPr marL="0" indent="0" algn="ctr">
              <a:buNone/>
            </a:pPr>
            <a:r>
              <a:rPr lang="en-US" sz="6000" dirty="0"/>
              <a:t>You will lead us through the storms</a:t>
            </a:r>
          </a:p>
        </p:txBody>
      </p:sp>
    </p:spTree>
    <p:extLst>
      <p:ext uri="{BB962C8B-B14F-4D97-AF65-F5344CB8AC3E}">
        <p14:creationId xmlns:p14="http://schemas.microsoft.com/office/powerpoint/2010/main" val="1362571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Fire before us</a:t>
            </a:r>
          </a:p>
          <a:p>
            <a:pPr marL="0" indent="0" algn="ctr">
              <a:buNone/>
            </a:pPr>
            <a:r>
              <a:rPr lang="en-US" sz="6000" dirty="0"/>
              <a:t>You're the brightest</a:t>
            </a:r>
          </a:p>
          <a:p>
            <a:pPr marL="0" indent="0" algn="ctr">
              <a:buNone/>
            </a:pPr>
            <a:r>
              <a:rPr lang="en-US" sz="6000" dirty="0"/>
              <a:t>You will lead us through the storms</a:t>
            </a:r>
          </a:p>
        </p:txBody>
      </p:sp>
    </p:spTree>
    <p:extLst>
      <p:ext uri="{BB962C8B-B14F-4D97-AF65-F5344CB8AC3E}">
        <p14:creationId xmlns:p14="http://schemas.microsoft.com/office/powerpoint/2010/main" val="258783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Fire before us</a:t>
            </a:r>
          </a:p>
          <a:p>
            <a:pPr marL="0" indent="0" algn="ctr">
              <a:buNone/>
            </a:pPr>
            <a:r>
              <a:rPr lang="en-US" sz="6000" dirty="0"/>
              <a:t>You're the brightest</a:t>
            </a:r>
          </a:p>
          <a:p>
            <a:pPr marL="0" indent="0" algn="ctr">
              <a:buNone/>
            </a:pPr>
            <a:r>
              <a:rPr lang="en-US" sz="6000" dirty="0"/>
              <a:t>You will lead us through the storms</a:t>
            </a:r>
          </a:p>
        </p:txBody>
      </p:sp>
    </p:spTree>
    <p:extLst>
      <p:ext uri="{BB962C8B-B14F-4D97-AF65-F5344CB8AC3E}">
        <p14:creationId xmlns:p14="http://schemas.microsoft.com/office/powerpoint/2010/main" val="321638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Autofit/>
          </a:bodyPr>
          <a:lstStyle/>
          <a:p>
            <a:pPr marL="0" indent="0" algn="ctr">
              <a:buNone/>
            </a:pPr>
            <a:r>
              <a:rPr lang="es-US" sz="6250" dirty="0" err="1"/>
              <a:t>God</a:t>
            </a:r>
            <a:r>
              <a:rPr lang="es-US" sz="6250" dirty="0"/>
              <a:t>, </a:t>
            </a:r>
            <a:r>
              <a:rPr lang="es-US" sz="6250" dirty="0" err="1"/>
              <a:t>I'm</a:t>
            </a:r>
            <a:r>
              <a:rPr lang="es-US" sz="6250" dirty="0"/>
              <a:t> </a:t>
            </a:r>
            <a:r>
              <a:rPr lang="es-US" sz="6250" dirty="0" err="1"/>
              <a:t>on</a:t>
            </a:r>
            <a:r>
              <a:rPr lang="es-US" sz="6250" dirty="0"/>
              <a:t> </a:t>
            </a:r>
            <a:r>
              <a:rPr lang="es-US" sz="6250" dirty="0" err="1"/>
              <a:t>my</a:t>
            </a:r>
            <a:r>
              <a:rPr lang="es-US" sz="6250" dirty="0"/>
              <a:t> </a:t>
            </a:r>
            <a:r>
              <a:rPr lang="es-US" sz="6250" dirty="0" err="1"/>
              <a:t>knees</a:t>
            </a:r>
            <a:r>
              <a:rPr lang="es-US" sz="6250" dirty="0"/>
              <a:t> </a:t>
            </a:r>
            <a:r>
              <a:rPr lang="es-US" sz="6250" dirty="0" err="1"/>
              <a:t>again</a:t>
            </a:r>
            <a:br>
              <a:rPr lang="es-US" sz="6250" dirty="0"/>
            </a:br>
            <a:r>
              <a:rPr lang="es-US" sz="6250" dirty="0" err="1"/>
              <a:t>God</a:t>
            </a:r>
            <a:r>
              <a:rPr lang="es-US" sz="6250" dirty="0"/>
              <a:t>, </a:t>
            </a:r>
            <a:r>
              <a:rPr lang="es-US" sz="6250" dirty="0" err="1"/>
              <a:t>I'm</a:t>
            </a:r>
            <a:r>
              <a:rPr lang="es-US" sz="6250" dirty="0"/>
              <a:t> </a:t>
            </a:r>
            <a:r>
              <a:rPr lang="es-US" sz="6250" dirty="0" err="1"/>
              <a:t>begging</a:t>
            </a:r>
            <a:r>
              <a:rPr lang="es-US" sz="6250" dirty="0"/>
              <a:t> </a:t>
            </a:r>
            <a:r>
              <a:rPr lang="es-US" sz="6250" dirty="0" err="1"/>
              <a:t>please</a:t>
            </a:r>
            <a:r>
              <a:rPr lang="es-US" sz="6250" dirty="0"/>
              <a:t> </a:t>
            </a:r>
            <a:r>
              <a:rPr lang="es-US" sz="6250" dirty="0" err="1"/>
              <a:t>again</a:t>
            </a:r>
            <a:br>
              <a:rPr lang="es-US" sz="6250" dirty="0"/>
            </a:br>
            <a:r>
              <a:rPr lang="es-US" sz="6250" dirty="0"/>
              <a:t>I </a:t>
            </a:r>
            <a:r>
              <a:rPr lang="es-US" sz="6250" dirty="0" err="1"/>
              <a:t>need</a:t>
            </a:r>
            <a:r>
              <a:rPr lang="es-US" sz="6250" dirty="0"/>
              <a:t> </a:t>
            </a:r>
            <a:r>
              <a:rPr lang="es-US" sz="6250" dirty="0" err="1"/>
              <a:t>you</a:t>
            </a:r>
            <a:br>
              <a:rPr lang="es-US" sz="6250" dirty="0"/>
            </a:br>
            <a:r>
              <a:rPr lang="es-US" sz="6250" dirty="0"/>
              <a:t>Oh, I </a:t>
            </a:r>
            <a:r>
              <a:rPr lang="es-US" sz="6250" dirty="0" err="1"/>
              <a:t>need</a:t>
            </a:r>
            <a:r>
              <a:rPr lang="es-US" sz="6250" dirty="0"/>
              <a:t> </a:t>
            </a:r>
            <a:r>
              <a:rPr lang="es-US" sz="6250" dirty="0" err="1"/>
              <a:t>you</a:t>
            </a:r>
            <a:endParaRPr lang="en-US" sz="6250" dirty="0"/>
          </a:p>
        </p:txBody>
      </p:sp>
    </p:spTree>
    <p:extLst>
      <p:ext uri="{BB962C8B-B14F-4D97-AF65-F5344CB8AC3E}">
        <p14:creationId xmlns:p14="http://schemas.microsoft.com/office/powerpoint/2010/main" val="4231613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Fire before us</a:t>
            </a:r>
          </a:p>
          <a:p>
            <a:pPr marL="0" indent="0" algn="ctr">
              <a:buNone/>
            </a:pPr>
            <a:r>
              <a:rPr lang="en-US" sz="6000" dirty="0"/>
              <a:t>You're the brightest</a:t>
            </a:r>
          </a:p>
          <a:p>
            <a:pPr marL="0" indent="0" algn="ctr">
              <a:buNone/>
            </a:pPr>
            <a:r>
              <a:rPr lang="en-US" sz="6000" dirty="0"/>
              <a:t>You will lead us through the storms</a:t>
            </a:r>
          </a:p>
        </p:txBody>
      </p:sp>
    </p:spTree>
    <p:extLst>
      <p:ext uri="{BB962C8B-B14F-4D97-AF65-F5344CB8AC3E}">
        <p14:creationId xmlns:p14="http://schemas.microsoft.com/office/powerpoint/2010/main" val="872364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My Lighthouse</a:t>
            </a:r>
          </a:p>
          <a:p>
            <a:pPr marL="0" indent="0" algn="ctr">
              <a:buNone/>
            </a:pPr>
            <a:r>
              <a:rPr lang="en-US" sz="6000" dirty="0"/>
              <a:t>My lighthouse</a:t>
            </a:r>
          </a:p>
          <a:p>
            <a:pPr marL="0" indent="0" algn="ctr">
              <a:buNone/>
            </a:pPr>
            <a:r>
              <a:rPr lang="en-US" sz="6000" dirty="0"/>
              <a:t>Shining in the darkness</a:t>
            </a:r>
          </a:p>
          <a:p>
            <a:pPr marL="0" indent="0" algn="ctr">
              <a:buNone/>
            </a:pPr>
            <a:r>
              <a:rPr lang="en-US" sz="6000" dirty="0"/>
              <a:t>I will follow You</a:t>
            </a:r>
          </a:p>
        </p:txBody>
      </p:sp>
    </p:spTree>
    <p:extLst>
      <p:ext uri="{BB962C8B-B14F-4D97-AF65-F5344CB8AC3E}">
        <p14:creationId xmlns:p14="http://schemas.microsoft.com/office/powerpoint/2010/main" val="1431185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000" dirty="0"/>
              <a:t>My Lighthouse</a:t>
            </a:r>
          </a:p>
          <a:p>
            <a:pPr marL="0" indent="0" algn="ctr">
              <a:buNone/>
            </a:pPr>
            <a:r>
              <a:rPr lang="en-US" sz="6000" dirty="0"/>
              <a:t>My Lighthouse</a:t>
            </a:r>
          </a:p>
          <a:p>
            <a:pPr marL="0" indent="0" algn="ctr">
              <a:buNone/>
            </a:pPr>
            <a:r>
              <a:rPr lang="en-US" sz="6000" dirty="0"/>
              <a:t>I will trust the promise </a:t>
            </a:r>
          </a:p>
          <a:p>
            <a:pPr marL="0" indent="0" algn="ctr">
              <a:buNone/>
            </a:pPr>
            <a:r>
              <a:rPr lang="en-US" sz="6000" dirty="0"/>
              <a:t>You will carry me safe to shore</a:t>
            </a:r>
          </a:p>
        </p:txBody>
      </p:sp>
    </p:spTree>
    <p:extLst>
      <p:ext uri="{BB962C8B-B14F-4D97-AF65-F5344CB8AC3E}">
        <p14:creationId xmlns:p14="http://schemas.microsoft.com/office/powerpoint/2010/main" val="1073205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09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9815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C126060-94DD-9046-9BFA-3B70C0979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07967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subTitle" idx="1"/>
          </p:nvPr>
        </p:nvSpPr>
        <p:spPr>
          <a:xfrm>
            <a:off x="0" y="0"/>
            <a:ext cx="12192000" cy="6858000"/>
          </a:xfrm>
          <a:noFill/>
          <a:ln/>
        </p:spPr>
        <p:txBody>
          <a:bodyPr anchor="ctr" anchorCtr="1"/>
          <a:lstStyle/>
          <a:p>
            <a:pPr>
              <a:spcBef>
                <a:spcPct val="0"/>
              </a:spcBef>
            </a:pPr>
            <a:r>
              <a:rPr lang="en-US" sz="7500" b="1">
                <a:solidFill>
                  <a:schemeClr val="bg1"/>
                </a:solidFill>
                <a:latin typeface="Calibri" panose="020F0502020204030204" pitchFamily="34" charset="0"/>
              </a:rPr>
              <a:t>Open the Eyes of My Heart</a:t>
            </a:r>
          </a:p>
        </p:txBody>
      </p:sp>
    </p:spTree>
    <p:extLst>
      <p:ext uri="{BB962C8B-B14F-4D97-AF65-F5344CB8AC3E}">
        <p14:creationId xmlns:p14="http://schemas.microsoft.com/office/powerpoint/2010/main" val="3258365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subTitle" idx="1"/>
          </p:nvPr>
        </p:nvSpPr>
        <p:spPr>
          <a:xfrm>
            <a:off x="0" y="0"/>
            <a:ext cx="12192000" cy="6858000"/>
          </a:xfrm>
          <a:noFill/>
          <a:ln/>
        </p:spPr>
        <p:txBody>
          <a:bodyPr anchor="ctr" anchorCtr="1"/>
          <a:lstStyle/>
          <a:p>
            <a:pPr>
              <a:lnSpc>
                <a:spcPct val="110000"/>
              </a:lnSpc>
              <a:spcBef>
                <a:spcPct val="0"/>
              </a:spcBef>
            </a:pPr>
            <a:r>
              <a:rPr lang="en-US" sz="6250" dirty="0">
                <a:solidFill>
                  <a:schemeClr val="bg1"/>
                </a:solidFill>
                <a:latin typeface="Calibri" panose="020F0502020204030204" pitchFamily="34" charset="0"/>
              </a:rPr>
              <a:t>Open the eyes of my heart, Lord</a:t>
            </a:r>
          </a:p>
          <a:p>
            <a:pPr>
              <a:lnSpc>
                <a:spcPct val="110000"/>
              </a:lnSpc>
              <a:spcBef>
                <a:spcPct val="0"/>
              </a:spcBef>
            </a:pPr>
            <a:r>
              <a:rPr lang="en-US" sz="6250" dirty="0">
                <a:solidFill>
                  <a:schemeClr val="bg1"/>
                </a:solidFill>
                <a:latin typeface="Calibri" panose="020F0502020204030204" pitchFamily="34" charset="0"/>
              </a:rPr>
              <a:t>Open the eyes of my heart</a:t>
            </a:r>
          </a:p>
          <a:p>
            <a:pPr>
              <a:lnSpc>
                <a:spcPct val="110000"/>
              </a:lnSpc>
              <a:spcBef>
                <a:spcPct val="0"/>
              </a:spcBef>
            </a:pPr>
            <a:r>
              <a:rPr lang="en-US" sz="6250" dirty="0">
                <a:solidFill>
                  <a:schemeClr val="bg1"/>
                </a:solidFill>
                <a:latin typeface="Calibri" panose="020F0502020204030204" pitchFamily="34" charset="0"/>
              </a:rPr>
              <a:t>I want to see You </a:t>
            </a:r>
          </a:p>
          <a:p>
            <a:pPr>
              <a:lnSpc>
                <a:spcPct val="110000"/>
              </a:lnSpc>
              <a:spcBef>
                <a:spcPct val="0"/>
              </a:spcBef>
            </a:pPr>
            <a:r>
              <a:rPr lang="en-US" sz="6250" dirty="0">
                <a:solidFill>
                  <a:schemeClr val="bg1"/>
                </a:solidFill>
                <a:latin typeface="Calibri" panose="020F0502020204030204" pitchFamily="34" charset="0"/>
              </a:rPr>
              <a:t>I want to see You </a:t>
            </a:r>
          </a:p>
        </p:txBody>
      </p:sp>
    </p:spTree>
    <p:extLst>
      <p:ext uri="{BB962C8B-B14F-4D97-AF65-F5344CB8AC3E}">
        <p14:creationId xmlns:p14="http://schemas.microsoft.com/office/powerpoint/2010/main" val="2261783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subTitle" idx="1"/>
          </p:nvPr>
        </p:nvSpPr>
        <p:spPr>
          <a:xfrm>
            <a:off x="0" y="0"/>
            <a:ext cx="12192000" cy="6858000"/>
          </a:xfrm>
          <a:noFill/>
          <a:ln/>
        </p:spPr>
        <p:txBody>
          <a:bodyPr anchor="ctr" anchorCtr="1"/>
          <a:lstStyle/>
          <a:p>
            <a:pPr>
              <a:lnSpc>
                <a:spcPct val="110000"/>
              </a:lnSpc>
              <a:spcBef>
                <a:spcPct val="0"/>
              </a:spcBef>
            </a:pPr>
            <a:r>
              <a:rPr lang="en-US" sz="6250" dirty="0">
                <a:solidFill>
                  <a:schemeClr val="bg1"/>
                </a:solidFill>
                <a:latin typeface="Calibri" panose="020F0502020204030204" pitchFamily="34" charset="0"/>
              </a:rPr>
              <a:t>Open the eyes of my heart, Lord</a:t>
            </a:r>
          </a:p>
          <a:p>
            <a:pPr>
              <a:lnSpc>
                <a:spcPct val="110000"/>
              </a:lnSpc>
              <a:spcBef>
                <a:spcPct val="0"/>
              </a:spcBef>
            </a:pPr>
            <a:r>
              <a:rPr lang="en-US" sz="6250" dirty="0">
                <a:solidFill>
                  <a:schemeClr val="bg1"/>
                </a:solidFill>
                <a:latin typeface="Calibri" panose="020F0502020204030204" pitchFamily="34" charset="0"/>
              </a:rPr>
              <a:t>Open the eyes of my heart</a:t>
            </a:r>
          </a:p>
          <a:p>
            <a:pPr>
              <a:lnSpc>
                <a:spcPct val="110000"/>
              </a:lnSpc>
              <a:spcBef>
                <a:spcPct val="0"/>
              </a:spcBef>
            </a:pPr>
            <a:r>
              <a:rPr lang="en-US" sz="6250" dirty="0">
                <a:solidFill>
                  <a:schemeClr val="bg1"/>
                </a:solidFill>
                <a:latin typeface="Calibri" panose="020F0502020204030204" pitchFamily="34" charset="0"/>
              </a:rPr>
              <a:t>I want to see You </a:t>
            </a:r>
          </a:p>
          <a:p>
            <a:pPr>
              <a:lnSpc>
                <a:spcPct val="110000"/>
              </a:lnSpc>
              <a:spcBef>
                <a:spcPct val="0"/>
              </a:spcBef>
            </a:pPr>
            <a:r>
              <a:rPr lang="en-US" sz="6250" dirty="0">
                <a:solidFill>
                  <a:schemeClr val="bg1"/>
                </a:solidFill>
                <a:latin typeface="Calibri" panose="020F0502020204030204" pitchFamily="34" charset="0"/>
              </a:rPr>
              <a:t>I want to see You </a:t>
            </a:r>
          </a:p>
        </p:txBody>
      </p:sp>
    </p:spTree>
    <p:extLst>
      <p:ext uri="{BB962C8B-B14F-4D97-AF65-F5344CB8AC3E}">
        <p14:creationId xmlns:p14="http://schemas.microsoft.com/office/powerpoint/2010/main" val="213512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buNone/>
            </a:pPr>
            <a:r>
              <a:rPr lang="es-US" sz="6250" dirty="0" err="1"/>
              <a:t>Walking</a:t>
            </a:r>
            <a:r>
              <a:rPr lang="es-US" sz="6250" dirty="0"/>
              <a:t> </a:t>
            </a:r>
            <a:r>
              <a:rPr lang="es-US" sz="6250" dirty="0" err="1"/>
              <a:t>down</a:t>
            </a:r>
            <a:r>
              <a:rPr lang="es-US" sz="6250" dirty="0"/>
              <a:t> </a:t>
            </a:r>
            <a:r>
              <a:rPr lang="es-US" sz="6250" dirty="0" err="1"/>
              <a:t>these</a:t>
            </a:r>
            <a:r>
              <a:rPr lang="es-US" sz="6250" dirty="0"/>
              <a:t> </a:t>
            </a:r>
            <a:r>
              <a:rPr lang="es-US" sz="6250" dirty="0" err="1"/>
              <a:t>desert</a:t>
            </a:r>
            <a:r>
              <a:rPr lang="es-US" sz="6250" dirty="0"/>
              <a:t> </a:t>
            </a:r>
            <a:r>
              <a:rPr lang="es-US" sz="6250" dirty="0" err="1"/>
              <a:t>roads</a:t>
            </a:r>
            <a:br>
              <a:rPr lang="es-US" sz="6250" dirty="0"/>
            </a:br>
            <a:r>
              <a:rPr lang="es-US" sz="6250" dirty="0" err="1"/>
              <a:t>Water</a:t>
            </a:r>
            <a:r>
              <a:rPr lang="es-US" sz="6250" dirty="0"/>
              <a:t> </a:t>
            </a:r>
            <a:r>
              <a:rPr lang="es-US" sz="6250" dirty="0" err="1"/>
              <a:t>for</a:t>
            </a:r>
            <a:r>
              <a:rPr lang="es-US" sz="6250" dirty="0"/>
              <a:t> </a:t>
            </a:r>
            <a:r>
              <a:rPr lang="es-US" sz="6250" dirty="0" err="1"/>
              <a:t>my</a:t>
            </a:r>
            <a:r>
              <a:rPr lang="es-US" sz="6250" dirty="0"/>
              <a:t> </a:t>
            </a:r>
            <a:r>
              <a:rPr lang="es-US" sz="6250" dirty="0" err="1"/>
              <a:t>thirsty</a:t>
            </a:r>
            <a:r>
              <a:rPr lang="es-US" sz="6250" dirty="0"/>
              <a:t> </a:t>
            </a:r>
            <a:r>
              <a:rPr lang="es-US" sz="6250" dirty="0" err="1"/>
              <a:t>soul</a:t>
            </a:r>
            <a:br>
              <a:rPr lang="es-US" sz="6250" dirty="0"/>
            </a:br>
            <a:r>
              <a:rPr lang="es-US" sz="6250" dirty="0"/>
              <a:t>I </a:t>
            </a:r>
            <a:r>
              <a:rPr lang="es-US" sz="6250" dirty="0" err="1"/>
              <a:t>need</a:t>
            </a:r>
            <a:r>
              <a:rPr lang="es-US" sz="6250" dirty="0"/>
              <a:t> </a:t>
            </a:r>
            <a:r>
              <a:rPr lang="es-US" sz="6250" dirty="0" err="1"/>
              <a:t>you</a:t>
            </a:r>
            <a:br>
              <a:rPr lang="es-US" sz="6250" dirty="0"/>
            </a:br>
            <a:r>
              <a:rPr lang="es-US" sz="6250" dirty="0"/>
              <a:t>Oh, I </a:t>
            </a:r>
            <a:r>
              <a:rPr lang="es-US" sz="6250" dirty="0" err="1"/>
              <a:t>need</a:t>
            </a:r>
            <a:r>
              <a:rPr lang="es-US" sz="6250" dirty="0"/>
              <a:t> </a:t>
            </a:r>
            <a:r>
              <a:rPr lang="es-US" sz="6250" dirty="0" err="1"/>
              <a:t>you</a:t>
            </a:r>
            <a:endParaRPr lang="en-US" sz="6250" dirty="0"/>
          </a:p>
        </p:txBody>
      </p:sp>
    </p:spTree>
    <p:extLst>
      <p:ext uri="{BB962C8B-B14F-4D97-AF65-F5344CB8AC3E}">
        <p14:creationId xmlns:p14="http://schemas.microsoft.com/office/powerpoint/2010/main" val="42873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0" y="0"/>
            <a:ext cx="12192000" cy="6858000"/>
          </a:xfrm>
        </p:spPr>
        <p:txBody>
          <a:bodyPr anchor="ctr"/>
          <a:lstStyle/>
          <a:p>
            <a:pPr>
              <a:lnSpc>
                <a:spcPct val="110000"/>
              </a:lnSpc>
            </a:pPr>
            <a:r>
              <a:rPr lang="en-US" sz="6250" dirty="0">
                <a:solidFill>
                  <a:schemeClr val="bg1"/>
                </a:solidFill>
                <a:latin typeface="Calibri" panose="020F0502020204030204" pitchFamily="34" charset="0"/>
              </a:rPr>
              <a:t>To see You high and lifted up</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Shining in the light of your glory</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Pour out Your power and love</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As we sing holy, holy, holy</a:t>
            </a:r>
          </a:p>
        </p:txBody>
      </p:sp>
    </p:spTree>
    <p:extLst>
      <p:ext uri="{BB962C8B-B14F-4D97-AF65-F5344CB8AC3E}">
        <p14:creationId xmlns:p14="http://schemas.microsoft.com/office/powerpoint/2010/main" val="3008615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subTitle" idx="1"/>
          </p:nvPr>
        </p:nvSpPr>
        <p:spPr>
          <a:xfrm>
            <a:off x="0" y="0"/>
            <a:ext cx="12192000" cy="6858000"/>
          </a:xfrm>
          <a:noFill/>
          <a:ln/>
        </p:spPr>
        <p:txBody>
          <a:bodyPr anchor="ctr" anchorCtr="1"/>
          <a:lstStyle/>
          <a:p>
            <a:pPr>
              <a:lnSpc>
                <a:spcPct val="110000"/>
              </a:lnSpc>
              <a:spcBef>
                <a:spcPct val="0"/>
              </a:spcBef>
            </a:pPr>
            <a:r>
              <a:rPr lang="en-US" sz="6250" dirty="0">
                <a:solidFill>
                  <a:schemeClr val="bg1"/>
                </a:solidFill>
                <a:latin typeface="Calibri" panose="020F0502020204030204" pitchFamily="34" charset="0"/>
              </a:rPr>
              <a:t>Open the eyes of my heart, Lord</a:t>
            </a:r>
          </a:p>
          <a:p>
            <a:pPr>
              <a:lnSpc>
                <a:spcPct val="110000"/>
              </a:lnSpc>
              <a:spcBef>
                <a:spcPct val="0"/>
              </a:spcBef>
            </a:pPr>
            <a:r>
              <a:rPr lang="en-US" sz="6250" dirty="0">
                <a:solidFill>
                  <a:schemeClr val="bg1"/>
                </a:solidFill>
                <a:latin typeface="Calibri" panose="020F0502020204030204" pitchFamily="34" charset="0"/>
              </a:rPr>
              <a:t>Open the eyes of my heart</a:t>
            </a:r>
          </a:p>
          <a:p>
            <a:pPr>
              <a:lnSpc>
                <a:spcPct val="110000"/>
              </a:lnSpc>
              <a:spcBef>
                <a:spcPct val="0"/>
              </a:spcBef>
            </a:pPr>
            <a:r>
              <a:rPr lang="en-US" sz="6250" dirty="0">
                <a:solidFill>
                  <a:schemeClr val="bg1"/>
                </a:solidFill>
                <a:latin typeface="Calibri" panose="020F0502020204030204" pitchFamily="34" charset="0"/>
              </a:rPr>
              <a:t>I want to see You </a:t>
            </a:r>
          </a:p>
          <a:p>
            <a:pPr>
              <a:lnSpc>
                <a:spcPct val="110000"/>
              </a:lnSpc>
              <a:spcBef>
                <a:spcPct val="0"/>
              </a:spcBef>
            </a:pPr>
            <a:r>
              <a:rPr lang="en-US" sz="6250" dirty="0">
                <a:solidFill>
                  <a:schemeClr val="bg1"/>
                </a:solidFill>
                <a:latin typeface="Calibri" panose="020F0502020204030204" pitchFamily="34" charset="0"/>
              </a:rPr>
              <a:t>I want to see You </a:t>
            </a:r>
          </a:p>
        </p:txBody>
      </p:sp>
    </p:spTree>
    <p:extLst>
      <p:ext uri="{BB962C8B-B14F-4D97-AF65-F5344CB8AC3E}">
        <p14:creationId xmlns:p14="http://schemas.microsoft.com/office/powerpoint/2010/main" val="290903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0" y="0"/>
            <a:ext cx="12192000" cy="6858000"/>
          </a:xfrm>
        </p:spPr>
        <p:txBody>
          <a:bodyPr anchor="ctr"/>
          <a:lstStyle/>
          <a:p>
            <a:pPr>
              <a:lnSpc>
                <a:spcPct val="110000"/>
              </a:lnSpc>
            </a:pPr>
            <a:r>
              <a:rPr lang="en-US" sz="6250" dirty="0">
                <a:solidFill>
                  <a:schemeClr val="bg1"/>
                </a:solidFill>
                <a:latin typeface="Calibri" panose="020F0502020204030204" pitchFamily="34" charset="0"/>
              </a:rPr>
              <a:t>To see You high and lifted up</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Shining in the light of your glory</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Pour out Your power and love</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As we sing holy, holy, holy</a:t>
            </a:r>
          </a:p>
        </p:txBody>
      </p:sp>
    </p:spTree>
    <p:extLst>
      <p:ext uri="{BB962C8B-B14F-4D97-AF65-F5344CB8AC3E}">
        <p14:creationId xmlns:p14="http://schemas.microsoft.com/office/powerpoint/2010/main" val="1884681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0" y="0"/>
            <a:ext cx="12192000" cy="6858000"/>
          </a:xfrm>
        </p:spPr>
        <p:txBody>
          <a:bodyPr anchor="ctr"/>
          <a:lstStyle/>
          <a:p>
            <a:pPr>
              <a:lnSpc>
                <a:spcPct val="110000"/>
              </a:lnSpc>
            </a:pPr>
            <a:r>
              <a:rPr lang="en-US" sz="6250" dirty="0">
                <a:solidFill>
                  <a:schemeClr val="bg1"/>
                </a:solidFill>
                <a:latin typeface="Calibri" panose="020F0502020204030204" pitchFamily="34" charset="0"/>
              </a:rPr>
              <a:t>To see You high and lifted up</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Shining in the light of your glory</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Pour out Your power and love</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As we sing holy, holy, holy</a:t>
            </a:r>
          </a:p>
        </p:txBody>
      </p:sp>
    </p:spTree>
    <p:extLst>
      <p:ext uri="{BB962C8B-B14F-4D97-AF65-F5344CB8AC3E}">
        <p14:creationId xmlns:p14="http://schemas.microsoft.com/office/powerpoint/2010/main" val="3298201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0" y="0"/>
            <a:ext cx="12192000" cy="6858000"/>
          </a:xfrm>
        </p:spPr>
        <p:txBody>
          <a:bodyPr anchor="ctr"/>
          <a:lstStyle/>
          <a:p>
            <a:pPr>
              <a:lnSpc>
                <a:spcPct val="110000"/>
              </a:lnSpc>
            </a:pPr>
            <a:r>
              <a:rPr lang="en-US" sz="6250" dirty="0">
                <a:solidFill>
                  <a:schemeClr val="bg1"/>
                </a:solidFill>
                <a:latin typeface="Calibri" panose="020F0502020204030204" pitchFamily="34" charset="0"/>
              </a:rPr>
              <a:t>Holy, holy, holy</a:t>
            </a:r>
            <a:br>
              <a:rPr lang="en-US" sz="6250" dirty="0">
                <a:solidFill>
                  <a:schemeClr val="bg1"/>
                </a:solidFill>
                <a:latin typeface="Calibri" panose="020F0502020204030204" pitchFamily="34" charset="0"/>
              </a:rPr>
            </a:br>
            <a:r>
              <a:rPr lang="en-US" sz="6250" dirty="0" err="1">
                <a:solidFill>
                  <a:schemeClr val="bg1"/>
                </a:solidFill>
                <a:latin typeface="Calibri" panose="020F0502020204030204" pitchFamily="34" charset="0"/>
              </a:rPr>
              <a:t>Holy</a:t>
            </a:r>
            <a:r>
              <a:rPr lang="en-US" sz="6250" dirty="0">
                <a:solidFill>
                  <a:schemeClr val="bg1"/>
                </a:solidFill>
                <a:latin typeface="Calibri" panose="020F0502020204030204" pitchFamily="34" charset="0"/>
              </a:rPr>
              <a:t>, holy, holy</a:t>
            </a:r>
            <a:br>
              <a:rPr lang="en-US" sz="6250" dirty="0">
                <a:solidFill>
                  <a:schemeClr val="bg1"/>
                </a:solidFill>
                <a:latin typeface="Calibri" panose="020F0502020204030204" pitchFamily="34" charset="0"/>
              </a:rPr>
            </a:br>
            <a:r>
              <a:rPr lang="en-US" sz="6250" dirty="0" err="1">
                <a:solidFill>
                  <a:schemeClr val="bg1"/>
                </a:solidFill>
                <a:latin typeface="Calibri" panose="020F0502020204030204" pitchFamily="34" charset="0"/>
              </a:rPr>
              <a:t>Holy</a:t>
            </a:r>
            <a:r>
              <a:rPr lang="en-US" sz="6250" dirty="0">
                <a:solidFill>
                  <a:schemeClr val="bg1"/>
                </a:solidFill>
                <a:latin typeface="Calibri" panose="020F0502020204030204" pitchFamily="34" charset="0"/>
              </a:rPr>
              <a:t>, holy, holy</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I want to see You</a:t>
            </a:r>
          </a:p>
        </p:txBody>
      </p:sp>
    </p:spTree>
    <p:extLst>
      <p:ext uri="{BB962C8B-B14F-4D97-AF65-F5344CB8AC3E}">
        <p14:creationId xmlns:p14="http://schemas.microsoft.com/office/powerpoint/2010/main" val="1093910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0" y="0"/>
            <a:ext cx="12192000" cy="6858000"/>
          </a:xfrm>
        </p:spPr>
        <p:txBody>
          <a:bodyPr anchor="ctr"/>
          <a:lstStyle/>
          <a:p>
            <a:pPr>
              <a:lnSpc>
                <a:spcPct val="110000"/>
              </a:lnSpc>
            </a:pPr>
            <a:r>
              <a:rPr lang="en-US" sz="6250" dirty="0">
                <a:solidFill>
                  <a:schemeClr val="bg1"/>
                </a:solidFill>
                <a:latin typeface="Calibri" panose="020F0502020204030204" pitchFamily="34" charset="0"/>
              </a:rPr>
              <a:t>Holy, holy, holy</a:t>
            </a:r>
            <a:br>
              <a:rPr lang="en-US" sz="6250" dirty="0">
                <a:solidFill>
                  <a:schemeClr val="bg1"/>
                </a:solidFill>
                <a:latin typeface="Calibri" panose="020F0502020204030204" pitchFamily="34" charset="0"/>
              </a:rPr>
            </a:br>
            <a:r>
              <a:rPr lang="en-US" sz="6250" dirty="0" err="1">
                <a:solidFill>
                  <a:schemeClr val="bg1"/>
                </a:solidFill>
                <a:latin typeface="Calibri" panose="020F0502020204030204" pitchFamily="34" charset="0"/>
              </a:rPr>
              <a:t>Holy</a:t>
            </a:r>
            <a:r>
              <a:rPr lang="en-US" sz="6250" dirty="0">
                <a:solidFill>
                  <a:schemeClr val="bg1"/>
                </a:solidFill>
                <a:latin typeface="Calibri" panose="020F0502020204030204" pitchFamily="34" charset="0"/>
              </a:rPr>
              <a:t>, holy, holy</a:t>
            </a:r>
            <a:br>
              <a:rPr lang="en-US" sz="6250" dirty="0">
                <a:solidFill>
                  <a:schemeClr val="bg1"/>
                </a:solidFill>
                <a:latin typeface="Calibri" panose="020F0502020204030204" pitchFamily="34" charset="0"/>
              </a:rPr>
            </a:br>
            <a:r>
              <a:rPr lang="en-US" sz="6250" dirty="0" err="1">
                <a:solidFill>
                  <a:schemeClr val="bg1"/>
                </a:solidFill>
                <a:latin typeface="Calibri" panose="020F0502020204030204" pitchFamily="34" charset="0"/>
              </a:rPr>
              <a:t>Holy</a:t>
            </a:r>
            <a:r>
              <a:rPr lang="en-US" sz="6250" dirty="0">
                <a:solidFill>
                  <a:schemeClr val="bg1"/>
                </a:solidFill>
                <a:latin typeface="Calibri" panose="020F0502020204030204" pitchFamily="34" charset="0"/>
              </a:rPr>
              <a:t>, holy, holy</a:t>
            </a:r>
            <a:br>
              <a:rPr lang="en-US" sz="6250" dirty="0">
                <a:solidFill>
                  <a:schemeClr val="bg1"/>
                </a:solidFill>
                <a:latin typeface="Calibri" panose="020F0502020204030204" pitchFamily="34" charset="0"/>
              </a:rPr>
            </a:br>
            <a:r>
              <a:rPr lang="en-US" sz="6250" dirty="0">
                <a:solidFill>
                  <a:schemeClr val="bg1"/>
                </a:solidFill>
                <a:latin typeface="Calibri" panose="020F0502020204030204" pitchFamily="34" charset="0"/>
              </a:rPr>
              <a:t>I want to see You</a:t>
            </a:r>
          </a:p>
        </p:txBody>
      </p:sp>
    </p:spTree>
    <p:extLst>
      <p:ext uri="{BB962C8B-B14F-4D97-AF65-F5344CB8AC3E}">
        <p14:creationId xmlns:p14="http://schemas.microsoft.com/office/powerpoint/2010/main" val="1023118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864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n-US" sz="9000" b="1" dirty="0">
                <a:latin typeface="+mn-lt"/>
              </a:rPr>
              <a:t>Scandal of Grace</a:t>
            </a:r>
            <a:endParaRPr lang="es-SV" sz="9000" b="1" dirty="0">
              <a:latin typeface="+mn-lt"/>
            </a:endParaRPr>
          </a:p>
        </p:txBody>
      </p:sp>
    </p:spTree>
    <p:extLst>
      <p:ext uri="{BB962C8B-B14F-4D97-AF65-F5344CB8AC3E}">
        <p14:creationId xmlns:p14="http://schemas.microsoft.com/office/powerpoint/2010/main" val="1485622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967470"/>
          </a:xfrm>
        </p:spPr>
        <p:txBody>
          <a:bodyPr anchor="ctr">
            <a:normAutofit/>
          </a:bodyPr>
          <a:lstStyle/>
          <a:p>
            <a:pPr marL="0" indent="0" algn="ctr">
              <a:buNone/>
            </a:pPr>
            <a:r>
              <a:rPr lang="es-US" sz="6250" dirty="0"/>
              <a:t>Grace, </a:t>
            </a:r>
            <a:r>
              <a:rPr lang="es-US" sz="6250" dirty="0" err="1"/>
              <a:t>what</a:t>
            </a:r>
            <a:r>
              <a:rPr lang="es-US" sz="6250" dirty="0"/>
              <a:t> </a:t>
            </a:r>
            <a:r>
              <a:rPr lang="es-US" sz="6250" dirty="0" err="1"/>
              <a:t>have</a:t>
            </a:r>
            <a:r>
              <a:rPr lang="es-US" sz="6250" dirty="0"/>
              <a:t> </a:t>
            </a:r>
            <a:r>
              <a:rPr lang="es-US" sz="6250" dirty="0" err="1"/>
              <a:t>You</a:t>
            </a:r>
            <a:r>
              <a:rPr lang="es-US" sz="6250" dirty="0"/>
              <a:t> done?</a:t>
            </a:r>
            <a:br>
              <a:rPr lang="es-US" sz="6250" dirty="0"/>
            </a:br>
            <a:r>
              <a:rPr lang="es-US" sz="6250" dirty="0" err="1"/>
              <a:t>Murdered</a:t>
            </a:r>
            <a:r>
              <a:rPr lang="es-US" sz="6250" dirty="0"/>
              <a:t> </a:t>
            </a:r>
            <a:r>
              <a:rPr lang="es-US" sz="6250" dirty="0" err="1"/>
              <a:t>for</a:t>
            </a:r>
            <a:r>
              <a:rPr lang="es-US" sz="6250" dirty="0"/>
              <a:t> me </a:t>
            </a:r>
            <a:r>
              <a:rPr lang="es-US" sz="6250" dirty="0" err="1"/>
              <a:t>on</a:t>
            </a:r>
            <a:r>
              <a:rPr lang="es-US" sz="6250" dirty="0"/>
              <a:t> </a:t>
            </a:r>
            <a:r>
              <a:rPr lang="es-US" sz="6250" dirty="0" err="1"/>
              <a:t>that</a:t>
            </a:r>
            <a:r>
              <a:rPr lang="es-US" sz="6250" dirty="0"/>
              <a:t> </a:t>
            </a:r>
            <a:r>
              <a:rPr lang="es-US" sz="6250" dirty="0" err="1"/>
              <a:t>cross</a:t>
            </a:r>
            <a:br>
              <a:rPr lang="es-US" sz="6250" dirty="0"/>
            </a:br>
            <a:r>
              <a:rPr lang="es-US" sz="6250" dirty="0" err="1"/>
              <a:t>Accused</a:t>
            </a:r>
            <a:r>
              <a:rPr lang="es-US" sz="6250" dirty="0"/>
              <a:t> in </a:t>
            </a:r>
            <a:r>
              <a:rPr lang="es-US" sz="6250" dirty="0" err="1"/>
              <a:t>absence</a:t>
            </a:r>
            <a:r>
              <a:rPr lang="es-US" sz="6250" dirty="0"/>
              <a:t> of </a:t>
            </a:r>
            <a:r>
              <a:rPr lang="es-US" sz="6250" dirty="0" err="1"/>
              <a:t>wrong</a:t>
            </a:r>
            <a:br>
              <a:rPr lang="es-US" sz="6250" dirty="0"/>
            </a:br>
            <a:r>
              <a:rPr lang="es-US" sz="6250" dirty="0" err="1"/>
              <a:t>My</a:t>
            </a:r>
            <a:r>
              <a:rPr lang="es-US" sz="6250" dirty="0"/>
              <a:t> sin </a:t>
            </a:r>
            <a:r>
              <a:rPr lang="es-US" sz="6250" dirty="0" err="1"/>
              <a:t>washed</a:t>
            </a:r>
            <a:r>
              <a:rPr lang="es-US" sz="6250" dirty="0"/>
              <a:t> </a:t>
            </a:r>
            <a:r>
              <a:rPr lang="es-US" sz="6250" dirty="0" err="1"/>
              <a:t>away</a:t>
            </a:r>
            <a:r>
              <a:rPr lang="es-US" sz="6250" dirty="0"/>
              <a:t> in </a:t>
            </a:r>
            <a:r>
              <a:rPr lang="es-US" sz="6250" dirty="0" err="1"/>
              <a:t>Your</a:t>
            </a:r>
            <a:r>
              <a:rPr lang="es-US" sz="6250" dirty="0"/>
              <a:t> </a:t>
            </a:r>
            <a:r>
              <a:rPr lang="es-US" sz="6250" dirty="0" err="1"/>
              <a:t>blood</a:t>
            </a:r>
            <a:endParaRPr lang="es-SV" sz="6250" dirty="0"/>
          </a:p>
        </p:txBody>
      </p:sp>
    </p:spTree>
    <p:extLst>
      <p:ext uri="{BB962C8B-B14F-4D97-AF65-F5344CB8AC3E}">
        <p14:creationId xmlns:p14="http://schemas.microsoft.com/office/powerpoint/2010/main" val="4231063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04"/>
            <a:ext cx="12192000" cy="6848296"/>
          </a:xfrm>
        </p:spPr>
        <p:txBody>
          <a:bodyPr anchor="ctr">
            <a:normAutofit/>
          </a:bodyPr>
          <a:lstStyle/>
          <a:p>
            <a:pPr marL="0" indent="0" algn="ctr">
              <a:buNone/>
            </a:pPr>
            <a:r>
              <a:rPr lang="es-US" sz="6250" dirty="0" err="1"/>
              <a:t>Too</a:t>
            </a:r>
            <a:r>
              <a:rPr lang="es-US" sz="6250" dirty="0"/>
              <a:t> </a:t>
            </a:r>
            <a:r>
              <a:rPr lang="es-US" sz="6250" dirty="0" err="1"/>
              <a:t>much</a:t>
            </a:r>
            <a:r>
              <a:rPr lang="es-US" sz="6250" dirty="0"/>
              <a:t> to </a:t>
            </a:r>
            <a:r>
              <a:rPr lang="es-US" sz="6250" dirty="0" err="1"/>
              <a:t>make</a:t>
            </a:r>
            <a:r>
              <a:rPr lang="es-US" sz="6250" dirty="0"/>
              <a:t> </a:t>
            </a:r>
            <a:r>
              <a:rPr lang="es-US" sz="6250" dirty="0" err="1"/>
              <a:t>sense</a:t>
            </a:r>
            <a:r>
              <a:rPr lang="es-US" sz="6250" dirty="0"/>
              <a:t> of </a:t>
            </a:r>
            <a:r>
              <a:rPr lang="es-US" sz="6250" dirty="0" err="1"/>
              <a:t>it</a:t>
            </a:r>
            <a:r>
              <a:rPr lang="es-US" sz="6250" dirty="0"/>
              <a:t> </a:t>
            </a:r>
            <a:r>
              <a:rPr lang="es-US" sz="6250" dirty="0" err="1"/>
              <a:t>all</a:t>
            </a:r>
            <a:br>
              <a:rPr lang="es-US" sz="6250" dirty="0"/>
            </a:br>
            <a:r>
              <a:rPr lang="es-US" sz="6250" dirty="0"/>
              <a:t>I </a:t>
            </a:r>
            <a:r>
              <a:rPr lang="es-US" sz="6250" dirty="0" err="1"/>
              <a:t>know</a:t>
            </a:r>
            <a:r>
              <a:rPr lang="es-US" sz="6250" dirty="0"/>
              <a:t> </a:t>
            </a:r>
            <a:r>
              <a:rPr lang="es-US" sz="6250" dirty="0" err="1"/>
              <a:t>that</a:t>
            </a:r>
            <a:r>
              <a:rPr lang="es-US" sz="6250" dirty="0"/>
              <a:t> </a:t>
            </a:r>
            <a:r>
              <a:rPr lang="es-US" sz="6250" dirty="0" err="1"/>
              <a:t>Your</a:t>
            </a:r>
            <a:r>
              <a:rPr lang="es-US" sz="6250" dirty="0"/>
              <a:t> </a:t>
            </a:r>
            <a:r>
              <a:rPr lang="es-US" sz="6250" dirty="0" err="1"/>
              <a:t>love</a:t>
            </a:r>
            <a:r>
              <a:rPr lang="es-US" sz="6250" dirty="0"/>
              <a:t> </a:t>
            </a:r>
            <a:r>
              <a:rPr lang="es-US" sz="6250" dirty="0" err="1"/>
              <a:t>breaks</a:t>
            </a:r>
            <a:r>
              <a:rPr lang="es-US" sz="6250" dirty="0"/>
              <a:t> </a:t>
            </a:r>
            <a:r>
              <a:rPr lang="es-US" sz="6250" dirty="0" err="1"/>
              <a:t>my</a:t>
            </a:r>
            <a:r>
              <a:rPr lang="es-US" sz="6250" dirty="0"/>
              <a:t> </a:t>
            </a:r>
            <a:r>
              <a:rPr lang="es-US" sz="6250" dirty="0" err="1"/>
              <a:t>fall</a:t>
            </a:r>
            <a:br>
              <a:rPr lang="es-US" sz="6250" dirty="0"/>
            </a:br>
            <a:r>
              <a:rPr lang="es-US" sz="6250" dirty="0" err="1"/>
              <a:t>The</a:t>
            </a:r>
            <a:r>
              <a:rPr lang="es-US" sz="6250" dirty="0"/>
              <a:t> </a:t>
            </a:r>
            <a:r>
              <a:rPr lang="es-US" sz="6250" dirty="0" err="1"/>
              <a:t>scandal</a:t>
            </a:r>
            <a:r>
              <a:rPr lang="es-US" sz="6250" dirty="0"/>
              <a:t> of </a:t>
            </a:r>
            <a:r>
              <a:rPr lang="es-US" sz="6250" dirty="0" err="1"/>
              <a:t>grace</a:t>
            </a:r>
            <a:br>
              <a:rPr lang="es-US" sz="6250" dirty="0"/>
            </a:br>
            <a:r>
              <a:rPr lang="es-US" sz="6250" dirty="0" err="1"/>
              <a:t>You</a:t>
            </a:r>
            <a:r>
              <a:rPr lang="es-US" sz="6250" dirty="0"/>
              <a:t> </a:t>
            </a:r>
            <a:r>
              <a:rPr lang="es-US" sz="6250" dirty="0" err="1"/>
              <a:t>died</a:t>
            </a:r>
            <a:r>
              <a:rPr lang="es-US" sz="6250" dirty="0"/>
              <a:t> in </a:t>
            </a:r>
            <a:r>
              <a:rPr lang="es-US" sz="6250" dirty="0" err="1"/>
              <a:t>my</a:t>
            </a:r>
            <a:r>
              <a:rPr lang="es-US" sz="6250" dirty="0"/>
              <a:t> place</a:t>
            </a:r>
            <a:br>
              <a:rPr lang="es-US" sz="6250" dirty="0"/>
            </a:br>
            <a:r>
              <a:rPr lang="es-US" sz="6250" dirty="0"/>
              <a:t>So </a:t>
            </a:r>
            <a:r>
              <a:rPr lang="es-US" sz="6250" dirty="0" err="1"/>
              <a:t>my</a:t>
            </a:r>
            <a:r>
              <a:rPr lang="es-US" sz="6250" dirty="0"/>
              <a:t> </a:t>
            </a:r>
            <a:r>
              <a:rPr lang="es-US" sz="6250" dirty="0" err="1"/>
              <a:t>soul</a:t>
            </a:r>
            <a:r>
              <a:rPr lang="es-US" sz="6250" dirty="0"/>
              <a:t> </a:t>
            </a:r>
            <a:r>
              <a:rPr lang="es-US" sz="6250" dirty="0" err="1"/>
              <a:t>will</a:t>
            </a:r>
            <a:r>
              <a:rPr lang="es-US" sz="6250" dirty="0"/>
              <a:t> </a:t>
            </a:r>
            <a:r>
              <a:rPr lang="es-US" sz="6250" dirty="0" err="1"/>
              <a:t>live</a:t>
            </a:r>
            <a:endParaRPr lang="es-SV" sz="6250" dirty="0"/>
          </a:p>
        </p:txBody>
      </p:sp>
    </p:spTree>
    <p:extLst>
      <p:ext uri="{BB962C8B-B14F-4D97-AF65-F5344CB8AC3E}">
        <p14:creationId xmlns:p14="http://schemas.microsoft.com/office/powerpoint/2010/main" val="48684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buNone/>
            </a:pPr>
            <a:r>
              <a:rPr lang="es-US" sz="6250" dirty="0" err="1"/>
              <a:t>Your</a:t>
            </a:r>
            <a:r>
              <a:rPr lang="es-US" sz="6250" dirty="0"/>
              <a:t> </a:t>
            </a:r>
            <a:r>
              <a:rPr lang="es-US" sz="6250" dirty="0" err="1"/>
              <a:t>forgiveness</a:t>
            </a:r>
            <a:br>
              <a:rPr lang="es-US" sz="6250" dirty="0"/>
            </a:br>
            <a:r>
              <a:rPr lang="es-US" sz="6250" dirty="0" err="1"/>
              <a:t>Is</a:t>
            </a:r>
            <a:r>
              <a:rPr lang="es-US" sz="6250" dirty="0"/>
              <a:t> </a:t>
            </a:r>
            <a:r>
              <a:rPr lang="es-US" sz="6250" dirty="0" err="1"/>
              <a:t>like</a:t>
            </a:r>
            <a:r>
              <a:rPr lang="es-US" sz="6250" dirty="0"/>
              <a:t> </a:t>
            </a:r>
            <a:r>
              <a:rPr lang="es-US" sz="6250" dirty="0" err="1"/>
              <a:t>sweet</a:t>
            </a:r>
            <a:r>
              <a:rPr lang="es-US" sz="6250" dirty="0"/>
              <a:t>, </a:t>
            </a:r>
            <a:r>
              <a:rPr lang="es-US" sz="6250" dirty="0" err="1"/>
              <a:t>sweet</a:t>
            </a:r>
            <a:r>
              <a:rPr lang="es-US" sz="6250" dirty="0"/>
              <a:t> </a:t>
            </a:r>
            <a:r>
              <a:rPr lang="es-US" sz="6250" dirty="0" err="1"/>
              <a:t>honey</a:t>
            </a:r>
            <a:r>
              <a:rPr lang="es-US" sz="6250" dirty="0"/>
              <a:t> </a:t>
            </a:r>
            <a:r>
              <a:rPr lang="es-US" sz="6250" dirty="0" err="1"/>
              <a:t>on</a:t>
            </a:r>
            <a:r>
              <a:rPr lang="es-US" sz="6250" dirty="0"/>
              <a:t> </a:t>
            </a:r>
            <a:r>
              <a:rPr lang="es-US" sz="6250" dirty="0" err="1"/>
              <a:t>my</a:t>
            </a:r>
            <a:r>
              <a:rPr lang="es-US" sz="6250" dirty="0"/>
              <a:t> </a:t>
            </a:r>
            <a:r>
              <a:rPr lang="es-US" sz="6250" dirty="0" err="1"/>
              <a:t>lips</a:t>
            </a:r>
            <a:br>
              <a:rPr lang="es-US" sz="6250" dirty="0"/>
            </a:br>
            <a:r>
              <a:rPr lang="es-US" sz="6250" dirty="0" err="1"/>
              <a:t>Like</a:t>
            </a:r>
            <a:r>
              <a:rPr lang="es-US" sz="6250" dirty="0"/>
              <a:t> </a:t>
            </a:r>
            <a:r>
              <a:rPr lang="es-US" sz="6250" dirty="0" err="1"/>
              <a:t>the</a:t>
            </a:r>
            <a:r>
              <a:rPr lang="es-US" sz="6250" dirty="0"/>
              <a:t> </a:t>
            </a:r>
            <a:r>
              <a:rPr lang="es-US" sz="6250" dirty="0" err="1"/>
              <a:t>sound</a:t>
            </a:r>
            <a:r>
              <a:rPr lang="es-US" sz="6250" dirty="0"/>
              <a:t> of </a:t>
            </a:r>
          </a:p>
          <a:p>
            <a:pPr marL="0" indent="0" algn="ctr">
              <a:buNone/>
            </a:pPr>
            <a:r>
              <a:rPr lang="es-US" sz="6250" dirty="0"/>
              <a:t>A </a:t>
            </a:r>
            <a:r>
              <a:rPr lang="es-US" sz="6250" dirty="0" err="1"/>
              <a:t>symphony</a:t>
            </a:r>
            <a:r>
              <a:rPr lang="es-US" sz="6250" dirty="0"/>
              <a:t> to </a:t>
            </a:r>
            <a:r>
              <a:rPr lang="es-US" sz="6250" dirty="0" err="1"/>
              <a:t>my</a:t>
            </a:r>
            <a:r>
              <a:rPr lang="es-US" sz="6250" dirty="0"/>
              <a:t> </a:t>
            </a:r>
            <a:r>
              <a:rPr lang="es-US" sz="6250" dirty="0" err="1"/>
              <a:t>ears</a:t>
            </a:r>
            <a:br>
              <a:rPr lang="es-US" sz="6250" dirty="0"/>
            </a:br>
            <a:r>
              <a:rPr lang="es-US" sz="6250" dirty="0" err="1"/>
              <a:t>Like</a:t>
            </a:r>
            <a:r>
              <a:rPr lang="es-US" sz="6250" dirty="0"/>
              <a:t> </a:t>
            </a:r>
            <a:r>
              <a:rPr lang="es-US" sz="6250" dirty="0" err="1"/>
              <a:t>Holy</a:t>
            </a:r>
            <a:r>
              <a:rPr lang="es-US" sz="6250" dirty="0"/>
              <a:t> </a:t>
            </a:r>
            <a:r>
              <a:rPr lang="es-US" sz="6250" dirty="0" err="1"/>
              <a:t>water</a:t>
            </a:r>
            <a:r>
              <a:rPr lang="es-US" sz="6250" dirty="0"/>
              <a:t> </a:t>
            </a:r>
            <a:r>
              <a:rPr lang="es-US" sz="6250" dirty="0" err="1"/>
              <a:t>on</a:t>
            </a:r>
            <a:r>
              <a:rPr lang="es-US" sz="6250" dirty="0"/>
              <a:t> </a:t>
            </a:r>
            <a:r>
              <a:rPr lang="es-US" sz="6250" dirty="0" err="1"/>
              <a:t>my</a:t>
            </a:r>
            <a:r>
              <a:rPr lang="es-US" sz="6250" dirty="0"/>
              <a:t> skin</a:t>
            </a:r>
            <a:endParaRPr lang="en-US" sz="6250" dirty="0"/>
          </a:p>
        </p:txBody>
      </p:sp>
    </p:spTree>
    <p:extLst>
      <p:ext uri="{BB962C8B-B14F-4D97-AF65-F5344CB8AC3E}">
        <p14:creationId xmlns:p14="http://schemas.microsoft.com/office/powerpoint/2010/main" val="1649774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04"/>
            <a:ext cx="12192000" cy="6848296"/>
          </a:xfrm>
        </p:spPr>
        <p:txBody>
          <a:bodyPr anchor="ctr">
            <a:normAutofit/>
          </a:bodyPr>
          <a:lstStyle/>
          <a:p>
            <a:pPr marL="0" indent="0" algn="ctr">
              <a:buNone/>
            </a:pPr>
            <a:r>
              <a:rPr lang="es-US" sz="6250" dirty="0" err="1"/>
              <a:t>All</a:t>
            </a:r>
            <a:r>
              <a:rPr lang="es-US" sz="6250" dirty="0"/>
              <a:t> to be </a:t>
            </a:r>
            <a:r>
              <a:rPr lang="es-US" sz="6250" dirty="0" err="1"/>
              <a:t>like</a:t>
            </a:r>
            <a:r>
              <a:rPr lang="es-US" sz="6250" dirty="0"/>
              <a:t> </a:t>
            </a:r>
            <a:r>
              <a:rPr lang="es-US" sz="6250" dirty="0" err="1"/>
              <a:t>You</a:t>
            </a:r>
            <a:br>
              <a:rPr lang="es-US" sz="6250" dirty="0"/>
            </a:br>
            <a:r>
              <a:rPr lang="es-US" sz="6250" dirty="0" err="1"/>
              <a:t>Give</a:t>
            </a:r>
            <a:r>
              <a:rPr lang="es-US" sz="6250" dirty="0"/>
              <a:t> </a:t>
            </a:r>
            <a:r>
              <a:rPr lang="es-US" sz="6250" dirty="0" err="1"/>
              <a:t>all</a:t>
            </a:r>
            <a:r>
              <a:rPr lang="es-US" sz="6250" dirty="0"/>
              <a:t> I </a:t>
            </a:r>
            <a:r>
              <a:rPr lang="es-US" sz="6250" dirty="0" err="1"/>
              <a:t>have</a:t>
            </a:r>
            <a:r>
              <a:rPr lang="es-US" sz="6250" dirty="0"/>
              <a:t> </a:t>
            </a:r>
            <a:r>
              <a:rPr lang="es-US" sz="6250" dirty="0" err="1"/>
              <a:t>just</a:t>
            </a:r>
            <a:r>
              <a:rPr lang="es-US" sz="6250" dirty="0"/>
              <a:t> to </a:t>
            </a:r>
            <a:r>
              <a:rPr lang="es-US" sz="6250" dirty="0" err="1"/>
              <a:t>know</a:t>
            </a:r>
            <a:r>
              <a:rPr lang="es-US" sz="6250" dirty="0"/>
              <a:t> </a:t>
            </a:r>
            <a:r>
              <a:rPr lang="es-US" sz="6250" dirty="0" err="1"/>
              <a:t>You</a:t>
            </a:r>
            <a:br>
              <a:rPr lang="es-US" sz="6250" dirty="0"/>
            </a:br>
            <a:r>
              <a:rPr lang="es-US" sz="6250" dirty="0" err="1"/>
              <a:t>Jesus</a:t>
            </a:r>
            <a:r>
              <a:rPr lang="es-US" sz="6250" dirty="0"/>
              <a:t>, </a:t>
            </a:r>
            <a:r>
              <a:rPr lang="es-US" sz="6250" dirty="0" err="1"/>
              <a:t>there's</a:t>
            </a:r>
            <a:r>
              <a:rPr lang="es-US" sz="6250" dirty="0"/>
              <a:t> no </a:t>
            </a:r>
            <a:r>
              <a:rPr lang="es-US" sz="6250" dirty="0" err="1"/>
              <a:t>one</a:t>
            </a:r>
            <a:r>
              <a:rPr lang="es-US" sz="6250" dirty="0"/>
              <a:t> </a:t>
            </a:r>
            <a:r>
              <a:rPr lang="es-US" sz="6250" dirty="0" err="1"/>
              <a:t>besides</a:t>
            </a:r>
            <a:r>
              <a:rPr lang="es-US" sz="6250" dirty="0"/>
              <a:t> </a:t>
            </a:r>
            <a:r>
              <a:rPr lang="es-US" sz="6250" dirty="0" err="1"/>
              <a:t>You</a:t>
            </a:r>
            <a:br>
              <a:rPr lang="es-US" sz="6250" dirty="0"/>
            </a:br>
            <a:r>
              <a:rPr lang="es-US" sz="6250" dirty="0" err="1"/>
              <a:t>Forever</a:t>
            </a:r>
            <a:r>
              <a:rPr lang="es-US" sz="6250" dirty="0"/>
              <a:t> </a:t>
            </a:r>
            <a:r>
              <a:rPr lang="es-US" sz="6250" dirty="0" err="1"/>
              <a:t>the</a:t>
            </a:r>
            <a:r>
              <a:rPr lang="es-US" sz="6250" dirty="0"/>
              <a:t> hope in </a:t>
            </a:r>
            <a:r>
              <a:rPr lang="es-US" sz="6250" dirty="0" err="1"/>
              <a:t>my</a:t>
            </a:r>
            <a:r>
              <a:rPr lang="es-US" sz="6250" dirty="0"/>
              <a:t> </a:t>
            </a:r>
            <a:r>
              <a:rPr lang="es-US" sz="6250" dirty="0" err="1"/>
              <a:t>heart</a:t>
            </a:r>
            <a:endParaRPr lang="es-SV" sz="6250" dirty="0"/>
          </a:p>
        </p:txBody>
      </p:sp>
    </p:spTree>
    <p:extLst>
      <p:ext uri="{BB962C8B-B14F-4D97-AF65-F5344CB8AC3E}">
        <p14:creationId xmlns:p14="http://schemas.microsoft.com/office/powerpoint/2010/main" val="4114152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134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04"/>
            <a:ext cx="12192000" cy="6848296"/>
          </a:xfrm>
        </p:spPr>
        <p:txBody>
          <a:bodyPr anchor="ctr">
            <a:normAutofit/>
          </a:bodyPr>
          <a:lstStyle/>
          <a:p>
            <a:pPr marL="0" indent="0" algn="ctr">
              <a:buNone/>
            </a:pPr>
            <a:r>
              <a:rPr lang="es-US" sz="6250" dirty="0" err="1"/>
              <a:t>Death</a:t>
            </a:r>
            <a:r>
              <a:rPr lang="es-US" sz="6250" dirty="0"/>
              <a:t>, </a:t>
            </a:r>
            <a:r>
              <a:rPr lang="es-US" sz="6250" dirty="0" err="1"/>
              <a:t>where</a:t>
            </a:r>
            <a:r>
              <a:rPr lang="es-US" sz="6250" dirty="0"/>
              <a:t> </a:t>
            </a:r>
            <a:r>
              <a:rPr lang="es-US" sz="6250" dirty="0" err="1"/>
              <a:t>is</a:t>
            </a:r>
            <a:r>
              <a:rPr lang="es-US" sz="6250" dirty="0"/>
              <a:t> </a:t>
            </a:r>
            <a:r>
              <a:rPr lang="es-US" sz="6250" dirty="0" err="1"/>
              <a:t>your</a:t>
            </a:r>
            <a:r>
              <a:rPr lang="es-US" sz="6250" dirty="0"/>
              <a:t> </a:t>
            </a:r>
            <a:r>
              <a:rPr lang="es-US" sz="6250" dirty="0" err="1"/>
              <a:t>sting</a:t>
            </a:r>
            <a:r>
              <a:rPr lang="es-US" sz="6250" dirty="0"/>
              <a:t>?</a:t>
            </a:r>
            <a:br>
              <a:rPr lang="es-US" sz="6250" dirty="0"/>
            </a:br>
            <a:r>
              <a:rPr lang="es-US" sz="6250" dirty="0" err="1"/>
              <a:t>Your</a:t>
            </a:r>
            <a:r>
              <a:rPr lang="es-US" sz="6250" dirty="0"/>
              <a:t> </a:t>
            </a:r>
            <a:r>
              <a:rPr lang="es-US" sz="6250" dirty="0" err="1"/>
              <a:t>power</a:t>
            </a:r>
            <a:r>
              <a:rPr lang="es-US" sz="6250" dirty="0"/>
              <a:t> </a:t>
            </a:r>
            <a:r>
              <a:rPr lang="es-US" sz="6250" dirty="0" err="1"/>
              <a:t>is</a:t>
            </a:r>
            <a:r>
              <a:rPr lang="es-US" sz="6250" dirty="0"/>
              <a:t> as </a:t>
            </a:r>
            <a:r>
              <a:rPr lang="es-US" sz="6250" dirty="0" err="1"/>
              <a:t>dead</a:t>
            </a:r>
            <a:r>
              <a:rPr lang="es-US" sz="6250" dirty="0"/>
              <a:t> as </a:t>
            </a:r>
            <a:r>
              <a:rPr lang="es-US" sz="6250" dirty="0" err="1"/>
              <a:t>my</a:t>
            </a:r>
            <a:r>
              <a:rPr lang="es-US" sz="6250" dirty="0"/>
              <a:t> sin</a:t>
            </a:r>
            <a:br>
              <a:rPr lang="es-US" sz="6250" dirty="0"/>
            </a:br>
            <a:r>
              <a:rPr lang="es-US" sz="6250" dirty="0" err="1"/>
              <a:t>The</a:t>
            </a:r>
            <a:r>
              <a:rPr lang="es-US" sz="6250" dirty="0"/>
              <a:t> </a:t>
            </a:r>
            <a:r>
              <a:rPr lang="es-US" sz="6250" dirty="0" err="1"/>
              <a:t>cross</a:t>
            </a:r>
            <a:r>
              <a:rPr lang="es-US" sz="6250" dirty="0"/>
              <a:t> has </a:t>
            </a:r>
            <a:r>
              <a:rPr lang="es-US" sz="6250" dirty="0" err="1"/>
              <a:t>taught</a:t>
            </a:r>
            <a:r>
              <a:rPr lang="es-US" sz="6250" dirty="0"/>
              <a:t> me to </a:t>
            </a:r>
            <a:r>
              <a:rPr lang="es-US" sz="6250" dirty="0" err="1"/>
              <a:t>live</a:t>
            </a:r>
            <a:br>
              <a:rPr lang="es-US" sz="6250" dirty="0"/>
            </a:br>
            <a:r>
              <a:rPr lang="es-US" sz="6250" dirty="0"/>
              <a:t>In </a:t>
            </a:r>
            <a:r>
              <a:rPr lang="es-US" sz="6250" dirty="0" err="1"/>
              <a:t>mercy</a:t>
            </a:r>
            <a:r>
              <a:rPr lang="es-US" sz="6250" dirty="0"/>
              <a:t> </a:t>
            </a:r>
            <a:r>
              <a:rPr lang="es-US" sz="6250" dirty="0" err="1"/>
              <a:t>my</a:t>
            </a:r>
            <a:r>
              <a:rPr lang="es-US" sz="6250" dirty="0"/>
              <a:t> </a:t>
            </a:r>
            <a:r>
              <a:rPr lang="es-US" sz="6250" dirty="0" err="1"/>
              <a:t>heart</a:t>
            </a:r>
            <a:r>
              <a:rPr lang="es-US" sz="6250" dirty="0"/>
              <a:t> </a:t>
            </a:r>
            <a:r>
              <a:rPr lang="es-US" sz="6250" dirty="0" err="1"/>
              <a:t>now</a:t>
            </a:r>
            <a:r>
              <a:rPr lang="es-US" sz="6250" dirty="0"/>
              <a:t> to </a:t>
            </a:r>
            <a:r>
              <a:rPr lang="es-US" sz="6250" dirty="0" err="1"/>
              <a:t>sing</a:t>
            </a:r>
            <a:endParaRPr lang="es-SV" sz="6250" dirty="0"/>
          </a:p>
        </p:txBody>
      </p:sp>
    </p:spTree>
    <p:extLst>
      <p:ext uri="{BB962C8B-B14F-4D97-AF65-F5344CB8AC3E}">
        <p14:creationId xmlns:p14="http://schemas.microsoft.com/office/powerpoint/2010/main" val="392088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04"/>
            <a:ext cx="12192000" cy="6848296"/>
          </a:xfrm>
        </p:spPr>
        <p:txBody>
          <a:bodyPr anchor="ctr">
            <a:normAutofit/>
          </a:bodyPr>
          <a:lstStyle/>
          <a:p>
            <a:pPr marL="0" indent="0" algn="ctr">
              <a:buNone/>
            </a:pPr>
            <a:r>
              <a:rPr lang="es-US" sz="6250" dirty="0" err="1"/>
              <a:t>The</a:t>
            </a:r>
            <a:r>
              <a:rPr lang="es-US" sz="6250" dirty="0"/>
              <a:t> </a:t>
            </a:r>
            <a:r>
              <a:rPr lang="es-US" sz="6250" dirty="0" err="1"/>
              <a:t>day</a:t>
            </a:r>
            <a:r>
              <a:rPr lang="es-US" sz="6250" dirty="0"/>
              <a:t> and </a:t>
            </a:r>
            <a:r>
              <a:rPr lang="es-US" sz="6250" dirty="0" err="1"/>
              <a:t>it's</a:t>
            </a:r>
            <a:r>
              <a:rPr lang="es-US" sz="6250" dirty="0"/>
              <a:t> </a:t>
            </a:r>
            <a:r>
              <a:rPr lang="es-US" sz="6250" dirty="0" err="1"/>
              <a:t>troubles</a:t>
            </a:r>
            <a:r>
              <a:rPr lang="es-US" sz="6250" dirty="0"/>
              <a:t> </a:t>
            </a:r>
            <a:r>
              <a:rPr lang="es-US" sz="6250" dirty="0" err="1"/>
              <a:t>shall</a:t>
            </a:r>
            <a:r>
              <a:rPr lang="es-US" sz="6250" dirty="0"/>
              <a:t> come</a:t>
            </a:r>
            <a:br>
              <a:rPr lang="es-US" sz="6250" dirty="0"/>
            </a:br>
            <a:r>
              <a:rPr lang="es-US" sz="6250" dirty="0"/>
              <a:t>I </a:t>
            </a:r>
            <a:r>
              <a:rPr lang="es-US" sz="6250" dirty="0" err="1"/>
              <a:t>know</a:t>
            </a:r>
            <a:r>
              <a:rPr lang="es-US" sz="6250" dirty="0"/>
              <a:t> </a:t>
            </a:r>
            <a:r>
              <a:rPr lang="es-US" sz="6250" dirty="0" err="1"/>
              <a:t>that</a:t>
            </a:r>
            <a:r>
              <a:rPr lang="es-US" sz="6250" dirty="0"/>
              <a:t> </a:t>
            </a:r>
            <a:r>
              <a:rPr lang="es-US" sz="6250" dirty="0" err="1"/>
              <a:t>Your</a:t>
            </a:r>
            <a:r>
              <a:rPr lang="es-US" sz="6250" dirty="0"/>
              <a:t> </a:t>
            </a:r>
            <a:r>
              <a:rPr lang="es-US" sz="6250" dirty="0" err="1"/>
              <a:t>strength</a:t>
            </a:r>
            <a:r>
              <a:rPr lang="es-US" sz="6250" dirty="0"/>
              <a:t> </a:t>
            </a:r>
            <a:r>
              <a:rPr lang="es-US" sz="6250" dirty="0" err="1"/>
              <a:t>is</a:t>
            </a:r>
            <a:r>
              <a:rPr lang="es-US" sz="6250" dirty="0"/>
              <a:t> </a:t>
            </a:r>
            <a:r>
              <a:rPr lang="es-US" sz="6250" dirty="0" err="1"/>
              <a:t>enough</a:t>
            </a:r>
            <a:br>
              <a:rPr lang="es-US" sz="6250" dirty="0"/>
            </a:br>
            <a:r>
              <a:rPr lang="es-US" sz="6250" dirty="0" err="1"/>
              <a:t>The</a:t>
            </a:r>
            <a:r>
              <a:rPr lang="es-US" sz="6250" dirty="0"/>
              <a:t> </a:t>
            </a:r>
            <a:r>
              <a:rPr lang="es-US" sz="6250" dirty="0" err="1"/>
              <a:t>scandal</a:t>
            </a:r>
            <a:r>
              <a:rPr lang="es-US" sz="6250" dirty="0"/>
              <a:t> of </a:t>
            </a:r>
            <a:r>
              <a:rPr lang="es-US" sz="6250" dirty="0" err="1"/>
              <a:t>grace</a:t>
            </a:r>
            <a:br>
              <a:rPr lang="es-US" sz="6250" dirty="0"/>
            </a:br>
            <a:r>
              <a:rPr lang="es-US" sz="6250" dirty="0" err="1"/>
              <a:t>You</a:t>
            </a:r>
            <a:r>
              <a:rPr lang="es-US" sz="6250" dirty="0"/>
              <a:t> </a:t>
            </a:r>
            <a:r>
              <a:rPr lang="es-US" sz="6250" dirty="0" err="1"/>
              <a:t>died</a:t>
            </a:r>
            <a:r>
              <a:rPr lang="es-US" sz="6250" dirty="0"/>
              <a:t> in </a:t>
            </a:r>
            <a:r>
              <a:rPr lang="es-US" sz="6250" dirty="0" err="1"/>
              <a:t>my</a:t>
            </a:r>
            <a:r>
              <a:rPr lang="es-US" sz="6250" dirty="0"/>
              <a:t> place</a:t>
            </a:r>
            <a:br>
              <a:rPr lang="es-US" sz="6250" dirty="0"/>
            </a:br>
            <a:r>
              <a:rPr lang="es-US" sz="6250" dirty="0"/>
              <a:t>So </a:t>
            </a:r>
            <a:r>
              <a:rPr lang="es-US" sz="6250" dirty="0" err="1"/>
              <a:t>my</a:t>
            </a:r>
            <a:r>
              <a:rPr lang="es-US" sz="6250" dirty="0"/>
              <a:t> </a:t>
            </a:r>
            <a:r>
              <a:rPr lang="es-US" sz="6250" dirty="0" err="1"/>
              <a:t>soul</a:t>
            </a:r>
            <a:r>
              <a:rPr lang="es-US" sz="6250" dirty="0"/>
              <a:t> </a:t>
            </a:r>
            <a:r>
              <a:rPr lang="es-US" sz="6250" dirty="0" err="1"/>
              <a:t>will</a:t>
            </a:r>
            <a:r>
              <a:rPr lang="es-US" sz="6250" dirty="0"/>
              <a:t> </a:t>
            </a:r>
            <a:r>
              <a:rPr lang="es-US" sz="6250" dirty="0" err="1"/>
              <a:t>live</a:t>
            </a:r>
            <a:endParaRPr lang="es-SV" sz="6250" dirty="0"/>
          </a:p>
        </p:txBody>
      </p:sp>
    </p:spTree>
    <p:extLst>
      <p:ext uri="{BB962C8B-B14F-4D97-AF65-F5344CB8AC3E}">
        <p14:creationId xmlns:p14="http://schemas.microsoft.com/office/powerpoint/2010/main" val="1705274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04"/>
            <a:ext cx="12192000" cy="6848296"/>
          </a:xfrm>
        </p:spPr>
        <p:txBody>
          <a:bodyPr anchor="ctr">
            <a:normAutofit/>
          </a:bodyPr>
          <a:lstStyle/>
          <a:p>
            <a:pPr marL="0" indent="0" algn="ctr">
              <a:buNone/>
            </a:pPr>
            <a:r>
              <a:rPr lang="es-US" sz="6250" dirty="0" err="1"/>
              <a:t>All</a:t>
            </a:r>
            <a:r>
              <a:rPr lang="es-US" sz="6250" dirty="0"/>
              <a:t> to be </a:t>
            </a:r>
            <a:r>
              <a:rPr lang="es-US" sz="6250" dirty="0" err="1"/>
              <a:t>like</a:t>
            </a:r>
            <a:r>
              <a:rPr lang="es-US" sz="6250" dirty="0"/>
              <a:t> </a:t>
            </a:r>
            <a:r>
              <a:rPr lang="es-US" sz="6250" dirty="0" err="1"/>
              <a:t>You</a:t>
            </a:r>
            <a:br>
              <a:rPr lang="es-US" sz="6250" dirty="0"/>
            </a:br>
            <a:r>
              <a:rPr lang="es-US" sz="6250" dirty="0" err="1"/>
              <a:t>Give</a:t>
            </a:r>
            <a:r>
              <a:rPr lang="es-US" sz="6250" dirty="0"/>
              <a:t> </a:t>
            </a:r>
            <a:r>
              <a:rPr lang="es-US" sz="6250" dirty="0" err="1"/>
              <a:t>all</a:t>
            </a:r>
            <a:r>
              <a:rPr lang="es-US" sz="6250" dirty="0"/>
              <a:t> I </a:t>
            </a:r>
            <a:r>
              <a:rPr lang="es-US" sz="6250" dirty="0" err="1"/>
              <a:t>have</a:t>
            </a:r>
            <a:r>
              <a:rPr lang="es-US" sz="6250" dirty="0"/>
              <a:t> </a:t>
            </a:r>
            <a:r>
              <a:rPr lang="es-US" sz="6250" dirty="0" err="1"/>
              <a:t>just</a:t>
            </a:r>
            <a:r>
              <a:rPr lang="es-US" sz="6250" dirty="0"/>
              <a:t> to </a:t>
            </a:r>
            <a:r>
              <a:rPr lang="es-US" sz="6250" dirty="0" err="1"/>
              <a:t>know</a:t>
            </a:r>
            <a:r>
              <a:rPr lang="es-US" sz="6250" dirty="0"/>
              <a:t> </a:t>
            </a:r>
            <a:r>
              <a:rPr lang="es-US" sz="6250" dirty="0" err="1"/>
              <a:t>You</a:t>
            </a:r>
            <a:br>
              <a:rPr lang="es-US" sz="6250" dirty="0"/>
            </a:br>
            <a:r>
              <a:rPr lang="es-US" sz="6250" dirty="0" err="1"/>
              <a:t>Jesus</a:t>
            </a:r>
            <a:r>
              <a:rPr lang="es-US" sz="6250" dirty="0"/>
              <a:t>, </a:t>
            </a:r>
            <a:r>
              <a:rPr lang="es-US" sz="6250" dirty="0" err="1"/>
              <a:t>there's</a:t>
            </a:r>
            <a:r>
              <a:rPr lang="es-US" sz="6250" dirty="0"/>
              <a:t> no </a:t>
            </a:r>
            <a:r>
              <a:rPr lang="es-US" sz="6250" dirty="0" err="1"/>
              <a:t>one</a:t>
            </a:r>
            <a:r>
              <a:rPr lang="es-US" sz="6250" dirty="0"/>
              <a:t> </a:t>
            </a:r>
            <a:r>
              <a:rPr lang="es-US" sz="6250" dirty="0" err="1"/>
              <a:t>besides</a:t>
            </a:r>
            <a:r>
              <a:rPr lang="es-US" sz="6250" dirty="0"/>
              <a:t> </a:t>
            </a:r>
            <a:r>
              <a:rPr lang="es-US" sz="6250" dirty="0" err="1"/>
              <a:t>You</a:t>
            </a:r>
            <a:br>
              <a:rPr lang="es-US" sz="6250" dirty="0"/>
            </a:br>
            <a:r>
              <a:rPr lang="es-US" sz="6250" dirty="0" err="1"/>
              <a:t>Forever</a:t>
            </a:r>
            <a:r>
              <a:rPr lang="es-US" sz="6250" dirty="0"/>
              <a:t> </a:t>
            </a:r>
            <a:r>
              <a:rPr lang="es-US" sz="6250" dirty="0" err="1"/>
              <a:t>the</a:t>
            </a:r>
            <a:r>
              <a:rPr lang="es-US" sz="6250" dirty="0"/>
              <a:t> hope in </a:t>
            </a:r>
            <a:r>
              <a:rPr lang="es-US" sz="6250" dirty="0" err="1"/>
              <a:t>my</a:t>
            </a:r>
            <a:r>
              <a:rPr lang="es-US" sz="6250" dirty="0"/>
              <a:t> </a:t>
            </a:r>
            <a:r>
              <a:rPr lang="es-US" sz="6250" dirty="0" err="1"/>
              <a:t>heart</a:t>
            </a:r>
            <a:endParaRPr lang="es-SV" sz="6250" dirty="0"/>
          </a:p>
        </p:txBody>
      </p:sp>
    </p:spTree>
    <p:extLst>
      <p:ext uri="{BB962C8B-B14F-4D97-AF65-F5344CB8AC3E}">
        <p14:creationId xmlns:p14="http://schemas.microsoft.com/office/powerpoint/2010/main" val="160116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530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04"/>
            <a:ext cx="12192000" cy="6848296"/>
          </a:xfrm>
        </p:spPr>
        <p:txBody>
          <a:bodyPr anchor="ctr">
            <a:normAutofit/>
          </a:bodyPr>
          <a:lstStyle/>
          <a:p>
            <a:pPr marL="0" indent="0" algn="ctr">
              <a:buNone/>
            </a:pPr>
            <a:r>
              <a:rPr lang="es-US" sz="6250" dirty="0"/>
              <a:t>And </a:t>
            </a:r>
            <a:r>
              <a:rPr lang="es-US" sz="6250" dirty="0" err="1"/>
              <a:t>it's</a:t>
            </a:r>
            <a:r>
              <a:rPr lang="es-US" sz="6250" dirty="0"/>
              <a:t> </a:t>
            </a:r>
            <a:r>
              <a:rPr lang="es-US" sz="6250" dirty="0" err="1"/>
              <a:t>all</a:t>
            </a:r>
            <a:r>
              <a:rPr lang="es-US" sz="6250" dirty="0"/>
              <a:t> </a:t>
            </a:r>
            <a:r>
              <a:rPr lang="es-US" sz="6250" dirty="0" err="1"/>
              <a:t>because</a:t>
            </a:r>
            <a:r>
              <a:rPr lang="es-US" sz="6250" dirty="0"/>
              <a:t> of </a:t>
            </a:r>
            <a:r>
              <a:rPr lang="es-US" sz="6250" dirty="0" err="1"/>
              <a:t>You</a:t>
            </a:r>
            <a:r>
              <a:rPr lang="es-US" sz="6250" dirty="0"/>
              <a:t>, </a:t>
            </a:r>
            <a:r>
              <a:rPr lang="es-US" sz="6250" dirty="0" err="1"/>
              <a:t>Jesus</a:t>
            </a:r>
            <a:br>
              <a:rPr lang="es-US" sz="6250" dirty="0"/>
            </a:br>
            <a:r>
              <a:rPr lang="es-US" sz="6250" dirty="0" err="1"/>
              <a:t>It's</a:t>
            </a:r>
            <a:r>
              <a:rPr lang="es-US" sz="6250" dirty="0"/>
              <a:t> </a:t>
            </a:r>
            <a:r>
              <a:rPr lang="es-US" sz="6250" dirty="0" err="1"/>
              <a:t>all</a:t>
            </a:r>
            <a:r>
              <a:rPr lang="es-US" sz="6250" dirty="0"/>
              <a:t> </a:t>
            </a:r>
            <a:r>
              <a:rPr lang="es-US" sz="6250" dirty="0" err="1"/>
              <a:t>because</a:t>
            </a:r>
            <a:r>
              <a:rPr lang="es-US" sz="6250" dirty="0"/>
              <a:t> of </a:t>
            </a:r>
            <a:r>
              <a:rPr lang="es-US" sz="6250" dirty="0" err="1"/>
              <a:t>You</a:t>
            </a:r>
            <a:r>
              <a:rPr lang="es-US" sz="6250" dirty="0"/>
              <a:t>, </a:t>
            </a:r>
            <a:r>
              <a:rPr lang="es-US" sz="6250" dirty="0" err="1"/>
              <a:t>Jesus</a:t>
            </a:r>
            <a:br>
              <a:rPr lang="es-US" sz="6250" dirty="0"/>
            </a:br>
            <a:r>
              <a:rPr lang="es-US" sz="6250" dirty="0" err="1"/>
              <a:t>It's</a:t>
            </a:r>
            <a:r>
              <a:rPr lang="es-US" sz="6250" dirty="0"/>
              <a:t> </a:t>
            </a:r>
            <a:r>
              <a:rPr lang="es-US" sz="6250" dirty="0" err="1"/>
              <a:t>all</a:t>
            </a:r>
            <a:r>
              <a:rPr lang="es-US" sz="6250" dirty="0"/>
              <a:t> </a:t>
            </a:r>
            <a:r>
              <a:rPr lang="es-US" sz="6250" dirty="0" err="1"/>
              <a:t>because</a:t>
            </a:r>
            <a:r>
              <a:rPr lang="es-US" sz="6250" dirty="0"/>
              <a:t> of </a:t>
            </a:r>
            <a:r>
              <a:rPr lang="es-US" sz="6250" dirty="0" err="1"/>
              <a:t>Your</a:t>
            </a:r>
            <a:r>
              <a:rPr lang="es-US" sz="6250" dirty="0"/>
              <a:t> </a:t>
            </a:r>
            <a:r>
              <a:rPr lang="es-US" sz="6250" dirty="0" err="1"/>
              <a:t>love</a:t>
            </a:r>
            <a:r>
              <a:rPr lang="es-US" sz="6250" dirty="0"/>
              <a:t> </a:t>
            </a:r>
          </a:p>
          <a:p>
            <a:pPr marL="0" indent="0" algn="ctr">
              <a:buNone/>
            </a:pPr>
            <a:r>
              <a:rPr lang="es-US" sz="6250" dirty="0" err="1"/>
              <a:t>That</a:t>
            </a:r>
            <a:r>
              <a:rPr lang="es-US" sz="6250" dirty="0"/>
              <a:t> </a:t>
            </a:r>
            <a:r>
              <a:rPr lang="es-US" sz="6250" dirty="0" err="1"/>
              <a:t>my</a:t>
            </a:r>
            <a:r>
              <a:rPr lang="es-US" sz="6250" dirty="0"/>
              <a:t> </a:t>
            </a:r>
            <a:r>
              <a:rPr lang="es-US" sz="6250" dirty="0" err="1"/>
              <a:t>soul</a:t>
            </a:r>
            <a:r>
              <a:rPr lang="es-US" sz="6250" dirty="0"/>
              <a:t> </a:t>
            </a:r>
            <a:r>
              <a:rPr lang="es-US" sz="6250" dirty="0" err="1"/>
              <a:t>will</a:t>
            </a:r>
            <a:r>
              <a:rPr lang="es-US" sz="6250" dirty="0"/>
              <a:t> </a:t>
            </a:r>
            <a:r>
              <a:rPr lang="es-US" sz="6250" dirty="0" err="1"/>
              <a:t>live</a:t>
            </a:r>
            <a:endParaRPr lang="es-SV" sz="6250" dirty="0"/>
          </a:p>
        </p:txBody>
      </p:sp>
    </p:spTree>
    <p:extLst>
      <p:ext uri="{BB962C8B-B14F-4D97-AF65-F5344CB8AC3E}">
        <p14:creationId xmlns:p14="http://schemas.microsoft.com/office/powerpoint/2010/main" val="1050197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04"/>
            <a:ext cx="12192000" cy="6848296"/>
          </a:xfrm>
        </p:spPr>
        <p:txBody>
          <a:bodyPr anchor="ctr">
            <a:normAutofit/>
          </a:bodyPr>
          <a:lstStyle/>
          <a:p>
            <a:pPr marL="0" indent="0" algn="ctr">
              <a:buNone/>
            </a:pPr>
            <a:r>
              <a:rPr lang="es-US" sz="6250" dirty="0"/>
              <a:t>And </a:t>
            </a:r>
            <a:r>
              <a:rPr lang="es-US" sz="6250" dirty="0" err="1"/>
              <a:t>it's</a:t>
            </a:r>
            <a:r>
              <a:rPr lang="es-US" sz="6250" dirty="0"/>
              <a:t> </a:t>
            </a:r>
            <a:r>
              <a:rPr lang="es-US" sz="6250" dirty="0" err="1"/>
              <a:t>all</a:t>
            </a:r>
            <a:r>
              <a:rPr lang="es-US" sz="6250" dirty="0"/>
              <a:t> </a:t>
            </a:r>
            <a:r>
              <a:rPr lang="es-US" sz="6250" dirty="0" err="1"/>
              <a:t>because</a:t>
            </a:r>
            <a:r>
              <a:rPr lang="es-US" sz="6250" dirty="0"/>
              <a:t> of </a:t>
            </a:r>
            <a:r>
              <a:rPr lang="es-US" sz="6250" dirty="0" err="1"/>
              <a:t>You</a:t>
            </a:r>
            <a:r>
              <a:rPr lang="es-US" sz="6250" dirty="0"/>
              <a:t>, </a:t>
            </a:r>
            <a:r>
              <a:rPr lang="es-US" sz="6250" dirty="0" err="1"/>
              <a:t>Jesus</a:t>
            </a:r>
            <a:br>
              <a:rPr lang="es-US" sz="6250" dirty="0"/>
            </a:br>
            <a:r>
              <a:rPr lang="es-US" sz="6250" dirty="0" err="1"/>
              <a:t>It's</a:t>
            </a:r>
            <a:r>
              <a:rPr lang="es-US" sz="6250" dirty="0"/>
              <a:t> </a:t>
            </a:r>
            <a:r>
              <a:rPr lang="es-US" sz="6250" dirty="0" err="1"/>
              <a:t>all</a:t>
            </a:r>
            <a:r>
              <a:rPr lang="es-US" sz="6250" dirty="0"/>
              <a:t> </a:t>
            </a:r>
            <a:r>
              <a:rPr lang="es-US" sz="6250" dirty="0" err="1"/>
              <a:t>because</a:t>
            </a:r>
            <a:r>
              <a:rPr lang="es-US" sz="6250" dirty="0"/>
              <a:t> of </a:t>
            </a:r>
            <a:r>
              <a:rPr lang="es-US" sz="6250" dirty="0" err="1"/>
              <a:t>You</a:t>
            </a:r>
            <a:r>
              <a:rPr lang="es-US" sz="6250" dirty="0"/>
              <a:t>, </a:t>
            </a:r>
            <a:r>
              <a:rPr lang="es-US" sz="6250" dirty="0" err="1"/>
              <a:t>Jesus</a:t>
            </a:r>
            <a:br>
              <a:rPr lang="es-US" sz="6250" dirty="0"/>
            </a:br>
            <a:r>
              <a:rPr lang="es-US" sz="6250" dirty="0" err="1"/>
              <a:t>It's</a:t>
            </a:r>
            <a:r>
              <a:rPr lang="es-US" sz="6250" dirty="0"/>
              <a:t> </a:t>
            </a:r>
            <a:r>
              <a:rPr lang="es-US" sz="6250" dirty="0" err="1"/>
              <a:t>all</a:t>
            </a:r>
            <a:r>
              <a:rPr lang="es-US" sz="6250" dirty="0"/>
              <a:t> </a:t>
            </a:r>
            <a:r>
              <a:rPr lang="es-US" sz="6250" dirty="0" err="1"/>
              <a:t>because</a:t>
            </a:r>
            <a:r>
              <a:rPr lang="es-US" sz="6250" dirty="0"/>
              <a:t> of </a:t>
            </a:r>
            <a:r>
              <a:rPr lang="es-US" sz="6250" dirty="0" err="1"/>
              <a:t>Your</a:t>
            </a:r>
            <a:r>
              <a:rPr lang="es-US" sz="6250" dirty="0"/>
              <a:t> </a:t>
            </a:r>
            <a:r>
              <a:rPr lang="es-US" sz="6250" dirty="0" err="1"/>
              <a:t>love</a:t>
            </a:r>
            <a:r>
              <a:rPr lang="es-US" sz="6250" dirty="0"/>
              <a:t> </a:t>
            </a:r>
          </a:p>
          <a:p>
            <a:pPr marL="0" indent="0" algn="ctr">
              <a:buNone/>
            </a:pPr>
            <a:r>
              <a:rPr lang="es-US" sz="6250" dirty="0" err="1"/>
              <a:t>That</a:t>
            </a:r>
            <a:r>
              <a:rPr lang="es-US" sz="6250" dirty="0"/>
              <a:t> </a:t>
            </a:r>
            <a:r>
              <a:rPr lang="es-US" sz="6250" dirty="0" err="1"/>
              <a:t>my</a:t>
            </a:r>
            <a:r>
              <a:rPr lang="es-US" sz="6250" dirty="0"/>
              <a:t> </a:t>
            </a:r>
            <a:r>
              <a:rPr lang="es-US" sz="6250" dirty="0" err="1"/>
              <a:t>soul</a:t>
            </a:r>
            <a:r>
              <a:rPr lang="es-US" sz="6250" dirty="0"/>
              <a:t> </a:t>
            </a:r>
            <a:r>
              <a:rPr lang="es-US" sz="6250" dirty="0" err="1"/>
              <a:t>will</a:t>
            </a:r>
            <a:r>
              <a:rPr lang="es-US" sz="6250" dirty="0"/>
              <a:t> </a:t>
            </a:r>
            <a:r>
              <a:rPr lang="es-US" sz="6250" dirty="0" err="1"/>
              <a:t>live</a:t>
            </a:r>
            <a:endParaRPr lang="es-SV" sz="6250" dirty="0"/>
          </a:p>
        </p:txBody>
      </p:sp>
    </p:spTree>
    <p:extLst>
      <p:ext uri="{BB962C8B-B14F-4D97-AF65-F5344CB8AC3E}">
        <p14:creationId xmlns:p14="http://schemas.microsoft.com/office/powerpoint/2010/main" val="3958792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04"/>
            <a:ext cx="12192000" cy="6848296"/>
          </a:xfrm>
        </p:spPr>
        <p:txBody>
          <a:bodyPr anchor="ctr">
            <a:normAutofit/>
          </a:bodyPr>
          <a:lstStyle/>
          <a:p>
            <a:pPr marL="0" indent="0" algn="ctr">
              <a:buNone/>
            </a:pPr>
            <a:r>
              <a:rPr lang="es-US" sz="6250" dirty="0" err="1"/>
              <a:t>All</a:t>
            </a:r>
            <a:r>
              <a:rPr lang="es-US" sz="6250" dirty="0"/>
              <a:t> to be </a:t>
            </a:r>
            <a:r>
              <a:rPr lang="es-US" sz="6250" dirty="0" err="1"/>
              <a:t>like</a:t>
            </a:r>
            <a:r>
              <a:rPr lang="es-US" sz="6250" dirty="0"/>
              <a:t> </a:t>
            </a:r>
            <a:r>
              <a:rPr lang="es-US" sz="6250" dirty="0" err="1"/>
              <a:t>You</a:t>
            </a:r>
            <a:br>
              <a:rPr lang="es-US" sz="6250" dirty="0"/>
            </a:br>
            <a:r>
              <a:rPr lang="es-US" sz="6250" dirty="0" err="1"/>
              <a:t>Give</a:t>
            </a:r>
            <a:r>
              <a:rPr lang="es-US" sz="6250" dirty="0"/>
              <a:t> </a:t>
            </a:r>
            <a:r>
              <a:rPr lang="es-US" sz="6250" dirty="0" err="1"/>
              <a:t>all</a:t>
            </a:r>
            <a:r>
              <a:rPr lang="es-US" sz="6250" dirty="0"/>
              <a:t> I </a:t>
            </a:r>
            <a:r>
              <a:rPr lang="es-US" sz="6250" dirty="0" err="1"/>
              <a:t>have</a:t>
            </a:r>
            <a:r>
              <a:rPr lang="es-US" sz="6250" dirty="0"/>
              <a:t> </a:t>
            </a:r>
            <a:r>
              <a:rPr lang="es-US" sz="6250" dirty="0" err="1"/>
              <a:t>just</a:t>
            </a:r>
            <a:r>
              <a:rPr lang="es-US" sz="6250" dirty="0"/>
              <a:t> to </a:t>
            </a:r>
            <a:r>
              <a:rPr lang="es-US" sz="6250" dirty="0" err="1"/>
              <a:t>know</a:t>
            </a:r>
            <a:r>
              <a:rPr lang="es-US" sz="6250" dirty="0"/>
              <a:t> </a:t>
            </a:r>
            <a:r>
              <a:rPr lang="es-US" sz="6250" dirty="0" err="1"/>
              <a:t>You</a:t>
            </a:r>
            <a:br>
              <a:rPr lang="es-US" sz="6250" dirty="0"/>
            </a:br>
            <a:r>
              <a:rPr lang="es-US" sz="6250" dirty="0" err="1"/>
              <a:t>Jesus</a:t>
            </a:r>
            <a:r>
              <a:rPr lang="es-US" sz="6250" dirty="0"/>
              <a:t>, </a:t>
            </a:r>
            <a:r>
              <a:rPr lang="es-US" sz="6250" dirty="0" err="1"/>
              <a:t>there's</a:t>
            </a:r>
            <a:r>
              <a:rPr lang="es-US" sz="6250" dirty="0"/>
              <a:t> no </a:t>
            </a:r>
            <a:r>
              <a:rPr lang="es-US" sz="6250" dirty="0" err="1"/>
              <a:t>one</a:t>
            </a:r>
            <a:r>
              <a:rPr lang="es-US" sz="6250" dirty="0"/>
              <a:t> </a:t>
            </a:r>
            <a:r>
              <a:rPr lang="es-US" sz="6250" dirty="0" err="1"/>
              <a:t>besides</a:t>
            </a:r>
            <a:r>
              <a:rPr lang="es-US" sz="6250" dirty="0"/>
              <a:t> </a:t>
            </a:r>
            <a:r>
              <a:rPr lang="es-US" sz="6250" dirty="0" err="1"/>
              <a:t>You</a:t>
            </a:r>
            <a:br>
              <a:rPr lang="es-US" sz="6250" dirty="0"/>
            </a:br>
            <a:r>
              <a:rPr lang="es-US" sz="6250" dirty="0" err="1"/>
              <a:t>Forever</a:t>
            </a:r>
            <a:r>
              <a:rPr lang="es-US" sz="6250" dirty="0"/>
              <a:t> </a:t>
            </a:r>
            <a:r>
              <a:rPr lang="es-US" sz="6250" dirty="0" err="1"/>
              <a:t>the</a:t>
            </a:r>
            <a:r>
              <a:rPr lang="es-US" sz="6250" dirty="0"/>
              <a:t> hope in </a:t>
            </a:r>
            <a:r>
              <a:rPr lang="es-US" sz="6250" dirty="0" err="1"/>
              <a:t>my</a:t>
            </a:r>
            <a:r>
              <a:rPr lang="es-US" sz="6250" dirty="0"/>
              <a:t> </a:t>
            </a:r>
            <a:r>
              <a:rPr lang="es-US" sz="6250" dirty="0" err="1"/>
              <a:t>heart</a:t>
            </a:r>
            <a:endParaRPr lang="es-SV" sz="6250" dirty="0"/>
          </a:p>
        </p:txBody>
      </p:sp>
    </p:spTree>
    <p:extLst>
      <p:ext uri="{BB962C8B-B14F-4D97-AF65-F5344CB8AC3E}">
        <p14:creationId xmlns:p14="http://schemas.microsoft.com/office/powerpoint/2010/main" val="2558638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04"/>
            <a:ext cx="12192000" cy="6848296"/>
          </a:xfrm>
        </p:spPr>
        <p:txBody>
          <a:bodyPr anchor="ctr">
            <a:normAutofit/>
          </a:bodyPr>
          <a:lstStyle/>
          <a:p>
            <a:pPr marL="0" indent="0" algn="ctr">
              <a:buNone/>
            </a:pPr>
            <a:r>
              <a:rPr lang="es-US" sz="6250" dirty="0" err="1"/>
              <a:t>All</a:t>
            </a:r>
            <a:r>
              <a:rPr lang="es-US" sz="6250" dirty="0"/>
              <a:t> to be </a:t>
            </a:r>
            <a:r>
              <a:rPr lang="es-US" sz="6250" dirty="0" err="1"/>
              <a:t>like</a:t>
            </a:r>
            <a:r>
              <a:rPr lang="es-US" sz="6250" dirty="0"/>
              <a:t> </a:t>
            </a:r>
            <a:r>
              <a:rPr lang="es-US" sz="6250" dirty="0" err="1"/>
              <a:t>You</a:t>
            </a:r>
            <a:br>
              <a:rPr lang="es-US" sz="6250" dirty="0"/>
            </a:br>
            <a:r>
              <a:rPr lang="es-US" sz="6250" dirty="0" err="1"/>
              <a:t>Give</a:t>
            </a:r>
            <a:r>
              <a:rPr lang="es-US" sz="6250" dirty="0"/>
              <a:t> </a:t>
            </a:r>
            <a:r>
              <a:rPr lang="es-US" sz="6250" dirty="0" err="1"/>
              <a:t>all</a:t>
            </a:r>
            <a:r>
              <a:rPr lang="es-US" sz="6250" dirty="0"/>
              <a:t> I </a:t>
            </a:r>
            <a:r>
              <a:rPr lang="es-US" sz="6250" dirty="0" err="1"/>
              <a:t>have</a:t>
            </a:r>
            <a:r>
              <a:rPr lang="es-US" sz="6250" dirty="0"/>
              <a:t> </a:t>
            </a:r>
            <a:r>
              <a:rPr lang="es-US" sz="6250" dirty="0" err="1"/>
              <a:t>just</a:t>
            </a:r>
            <a:r>
              <a:rPr lang="es-US" sz="6250" dirty="0"/>
              <a:t> to </a:t>
            </a:r>
            <a:r>
              <a:rPr lang="es-US" sz="6250" dirty="0" err="1"/>
              <a:t>know</a:t>
            </a:r>
            <a:r>
              <a:rPr lang="es-US" sz="6250" dirty="0"/>
              <a:t> </a:t>
            </a:r>
            <a:r>
              <a:rPr lang="es-US" sz="6250" dirty="0" err="1"/>
              <a:t>You</a:t>
            </a:r>
            <a:br>
              <a:rPr lang="es-US" sz="6250" dirty="0"/>
            </a:br>
            <a:r>
              <a:rPr lang="es-US" sz="6250" dirty="0" err="1"/>
              <a:t>Jesus</a:t>
            </a:r>
            <a:r>
              <a:rPr lang="es-US" sz="6250" dirty="0"/>
              <a:t>, </a:t>
            </a:r>
            <a:r>
              <a:rPr lang="es-US" sz="6250" dirty="0" err="1"/>
              <a:t>there's</a:t>
            </a:r>
            <a:r>
              <a:rPr lang="es-US" sz="6250" dirty="0"/>
              <a:t> no </a:t>
            </a:r>
            <a:r>
              <a:rPr lang="es-US" sz="6250" dirty="0" err="1"/>
              <a:t>one</a:t>
            </a:r>
            <a:r>
              <a:rPr lang="es-US" sz="6250" dirty="0"/>
              <a:t> </a:t>
            </a:r>
            <a:r>
              <a:rPr lang="es-US" sz="6250" dirty="0" err="1"/>
              <a:t>besides</a:t>
            </a:r>
            <a:r>
              <a:rPr lang="es-US" sz="6250" dirty="0"/>
              <a:t> </a:t>
            </a:r>
            <a:r>
              <a:rPr lang="es-US" sz="6250" dirty="0" err="1"/>
              <a:t>You</a:t>
            </a:r>
            <a:br>
              <a:rPr lang="es-US" sz="6250" dirty="0"/>
            </a:br>
            <a:r>
              <a:rPr lang="es-US" sz="6250" dirty="0" err="1"/>
              <a:t>Forever</a:t>
            </a:r>
            <a:r>
              <a:rPr lang="es-US" sz="6250" dirty="0"/>
              <a:t> </a:t>
            </a:r>
            <a:r>
              <a:rPr lang="es-US" sz="6250" dirty="0" err="1"/>
              <a:t>the</a:t>
            </a:r>
            <a:r>
              <a:rPr lang="es-US" sz="6250" dirty="0"/>
              <a:t> hope in </a:t>
            </a:r>
            <a:r>
              <a:rPr lang="es-US" sz="6250" dirty="0" err="1"/>
              <a:t>my</a:t>
            </a:r>
            <a:r>
              <a:rPr lang="es-US" sz="6250" dirty="0"/>
              <a:t> </a:t>
            </a:r>
            <a:r>
              <a:rPr lang="es-US" sz="6250" dirty="0" err="1"/>
              <a:t>heart</a:t>
            </a:r>
            <a:endParaRPr lang="es-SV" sz="6250" dirty="0"/>
          </a:p>
        </p:txBody>
      </p:sp>
    </p:spTree>
    <p:extLst>
      <p:ext uri="{BB962C8B-B14F-4D97-AF65-F5344CB8AC3E}">
        <p14:creationId xmlns:p14="http://schemas.microsoft.com/office/powerpoint/2010/main" val="397621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buNone/>
            </a:pPr>
            <a:r>
              <a:rPr lang="es-US" sz="6250" dirty="0" err="1"/>
              <a:t>Dead</a:t>
            </a:r>
            <a:r>
              <a:rPr lang="es-US" sz="6250" dirty="0"/>
              <a:t> </a:t>
            </a:r>
            <a:r>
              <a:rPr lang="es-US" sz="6250" dirty="0" err="1"/>
              <a:t>man</a:t>
            </a:r>
            <a:r>
              <a:rPr lang="es-US" sz="6250" dirty="0"/>
              <a:t> </a:t>
            </a:r>
            <a:r>
              <a:rPr lang="es-US" sz="6250" dirty="0" err="1"/>
              <a:t>walking</a:t>
            </a:r>
            <a:r>
              <a:rPr lang="es-US" sz="6250" dirty="0"/>
              <a:t>, </a:t>
            </a:r>
            <a:r>
              <a:rPr lang="es-US" sz="6250" dirty="0" err="1"/>
              <a:t>slave</a:t>
            </a:r>
            <a:r>
              <a:rPr lang="es-US" sz="6250" dirty="0"/>
              <a:t> to sin</a:t>
            </a:r>
            <a:br>
              <a:rPr lang="es-US" sz="6250" dirty="0"/>
            </a:br>
            <a:r>
              <a:rPr lang="es-US" sz="6250" dirty="0"/>
              <a:t>I </a:t>
            </a:r>
            <a:r>
              <a:rPr lang="es-US" sz="6250" dirty="0" err="1"/>
              <a:t>wanna</a:t>
            </a:r>
            <a:r>
              <a:rPr lang="es-US" sz="6250" dirty="0"/>
              <a:t> </a:t>
            </a:r>
            <a:r>
              <a:rPr lang="es-US" sz="6250" dirty="0" err="1"/>
              <a:t>know</a:t>
            </a:r>
            <a:r>
              <a:rPr lang="es-US" sz="6250" dirty="0"/>
              <a:t> </a:t>
            </a:r>
            <a:r>
              <a:rPr lang="es-US" sz="6250" dirty="0" err="1"/>
              <a:t>about</a:t>
            </a:r>
            <a:endParaRPr lang="es-US" sz="6250" dirty="0"/>
          </a:p>
          <a:p>
            <a:pPr marL="0" indent="0" algn="ctr">
              <a:buNone/>
            </a:pPr>
            <a:r>
              <a:rPr lang="es-US" sz="6250" dirty="0"/>
              <a:t> </a:t>
            </a:r>
            <a:r>
              <a:rPr lang="es-US" sz="6250" dirty="0" err="1"/>
              <a:t>Being</a:t>
            </a:r>
            <a:r>
              <a:rPr lang="es-US" sz="6250" dirty="0"/>
              <a:t> </a:t>
            </a:r>
            <a:r>
              <a:rPr lang="es-US" sz="6250" dirty="0" err="1"/>
              <a:t>born</a:t>
            </a:r>
            <a:r>
              <a:rPr lang="es-US" sz="6250" dirty="0"/>
              <a:t> </a:t>
            </a:r>
            <a:r>
              <a:rPr lang="es-US" sz="6250" dirty="0" err="1"/>
              <a:t>again</a:t>
            </a:r>
            <a:br>
              <a:rPr lang="es-US" sz="6250" dirty="0"/>
            </a:br>
            <a:r>
              <a:rPr lang="es-US" sz="6250" dirty="0"/>
              <a:t>I </a:t>
            </a:r>
            <a:r>
              <a:rPr lang="es-US" sz="6250" dirty="0" err="1"/>
              <a:t>need</a:t>
            </a:r>
            <a:r>
              <a:rPr lang="es-US" sz="6250" dirty="0"/>
              <a:t> </a:t>
            </a:r>
            <a:r>
              <a:rPr lang="es-US" sz="6250" dirty="0" err="1"/>
              <a:t>you</a:t>
            </a:r>
            <a:br>
              <a:rPr lang="es-US" sz="6250" dirty="0"/>
            </a:br>
            <a:r>
              <a:rPr lang="es-US" sz="6250" dirty="0"/>
              <a:t>Oh, </a:t>
            </a:r>
            <a:r>
              <a:rPr lang="es-US" sz="6250" dirty="0" err="1"/>
              <a:t>God</a:t>
            </a:r>
            <a:r>
              <a:rPr lang="es-US" sz="6250" dirty="0"/>
              <a:t>, I </a:t>
            </a:r>
            <a:r>
              <a:rPr lang="es-US" sz="6250" dirty="0" err="1"/>
              <a:t>need</a:t>
            </a:r>
            <a:r>
              <a:rPr lang="es-US" sz="6250" dirty="0"/>
              <a:t> </a:t>
            </a:r>
            <a:r>
              <a:rPr lang="es-US" sz="6250" dirty="0" err="1"/>
              <a:t>you</a:t>
            </a:r>
            <a:endParaRPr lang="en-US" sz="6250" dirty="0"/>
          </a:p>
        </p:txBody>
      </p:sp>
    </p:spTree>
    <p:extLst>
      <p:ext uri="{BB962C8B-B14F-4D97-AF65-F5344CB8AC3E}">
        <p14:creationId xmlns:p14="http://schemas.microsoft.com/office/powerpoint/2010/main" val="3955841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ítulo 3">
            <a:extLst>
              <a:ext uri="{FF2B5EF4-FFF2-40B4-BE49-F238E27FC236}">
                <a16:creationId xmlns:a16="http://schemas.microsoft.com/office/drawing/2014/main" id="{0B15886F-39E9-F94C-93F3-394E3C54337B}"/>
              </a:ext>
            </a:extLst>
          </p:cNvPr>
          <p:cNvSpPr>
            <a:spLocks noGrp="1"/>
          </p:cNvSpPr>
          <p:nvPr>
            <p:ph type="subTitle" idx="1"/>
          </p:nvPr>
        </p:nvSpPr>
        <p:spPr>
          <a:xfrm>
            <a:off x="1450428" y="4716399"/>
            <a:ext cx="9144000" cy="1654968"/>
          </a:xfrm>
        </p:spPr>
        <p:txBody>
          <a:bodyPr/>
          <a:lstStyle/>
          <a:p>
            <a:r>
              <a:rPr lang="es-US" sz="5400" b="1" dirty="0" err="1">
                <a:solidFill>
                  <a:schemeClr val="bg1"/>
                </a:solidFill>
              </a:rPr>
              <a:t>Psalm</a:t>
            </a:r>
            <a:r>
              <a:rPr lang="es-US" sz="5400" b="1" dirty="0">
                <a:solidFill>
                  <a:schemeClr val="bg1"/>
                </a:solidFill>
              </a:rPr>
              <a:t> 17</a:t>
            </a:r>
          </a:p>
        </p:txBody>
      </p:sp>
    </p:spTree>
    <p:extLst>
      <p:ext uri="{BB962C8B-B14F-4D97-AF65-F5344CB8AC3E}">
        <p14:creationId xmlns:p14="http://schemas.microsoft.com/office/powerpoint/2010/main" val="793043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7027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7583858" y="3567500"/>
            <a:ext cx="12550511" cy="5080000"/>
          </a:xfrm>
        </p:spPr>
        <p:txBody>
          <a:bodyPr anchor="ctr"/>
          <a:lstStyle/>
          <a:p>
            <a:pPr>
              <a:defRPr/>
            </a:pPr>
            <a:r>
              <a:rPr lang="en-US" sz="10500" dirty="0">
                <a:latin typeface="Arial"/>
                <a:ea typeface="ヒラギノ角ゴ ProN W3" charset="0"/>
                <a:cs typeface="Arial"/>
              </a:rPr>
              <a:t> </a:t>
            </a:r>
            <a:endParaRPr lang="en-US" sz="10500" dirty="0">
              <a:latin typeface="Kunstler Script" charset="0"/>
              <a:ea typeface="ヒラギノ角ゴ ProN W3" charset="0"/>
              <a:cs typeface="ヒラギノ角ゴ ProN W3" charset="0"/>
            </a:endParaRPr>
          </a:p>
          <a:p>
            <a:pPr>
              <a:defRPr/>
            </a:pPr>
            <a:r>
              <a:rPr lang="en-US" sz="8000" dirty="0">
                <a:solidFill>
                  <a:srgbClr val="92D050"/>
                </a:solidFill>
                <a:latin typeface="Cambria" charset="0"/>
                <a:ea typeface="ヒラギノ角ゴ ProN W3" charset="0"/>
                <a:cs typeface="ヒラギノ角ゴ ProN W3" charset="0"/>
              </a:rPr>
              <a:t> </a:t>
            </a:r>
            <a:endParaRPr lang="en-US" sz="6000" dirty="0">
              <a:latin typeface="Calibri"/>
              <a:ea typeface="ヒラギノ角ゴ ProN W3" charset="0"/>
              <a:cs typeface="Calibri"/>
            </a:endParaRPr>
          </a:p>
        </p:txBody>
      </p:sp>
      <p:sp>
        <p:nvSpPr>
          <p:cNvPr id="4098" name="TextBox 1"/>
          <p:cNvSpPr txBox="1">
            <a:spLocks noChangeArrowheads="1"/>
          </p:cNvSpPr>
          <p:nvPr/>
        </p:nvSpPr>
        <p:spPr bwMode="auto">
          <a:xfrm>
            <a:off x="1" y="-1609990"/>
            <a:ext cx="10518511" cy="1795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529" tIns="38264" rIns="76529" bIns="38264">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1200" b="0" i="0" u="none" strike="noStrike" kern="1200" cap="none" spc="0" normalizeH="0" baseline="0" noProof="0">
                <a:ln>
                  <a:noFill/>
                </a:ln>
                <a:solidFill>
                  <a:srgbClr val="FFFFFF"/>
                </a:solidFill>
                <a:effectLst/>
                <a:uLnTx/>
                <a:uFillTx/>
                <a:latin typeface="Brush Script MT" charset="0"/>
                <a:sym typeface="Gill Sans" charset="0"/>
              </a:rPr>
              <a:t>    </a:t>
            </a:r>
          </a:p>
        </p:txBody>
      </p:sp>
      <p:sp>
        <p:nvSpPr>
          <p:cNvPr id="3076" name="Rectangle 2"/>
          <p:cNvSpPr>
            <a:spLocks/>
          </p:cNvSpPr>
          <p:nvPr/>
        </p:nvSpPr>
        <p:spPr bwMode="auto">
          <a:xfrm>
            <a:off x="6027209" y="-148165"/>
            <a:ext cx="137583" cy="607219"/>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026" tIns="34013" rIns="68026" bIns="34013" anchor="ctr">
            <a:spAutoFit/>
          </a:bodyPr>
          <a:lstStyle/>
          <a:p>
            <a:pPr marL="0" marR="0" lvl="0" indent="0" algn="ctr" defTabSz="761970" rtl="0" eaLnBrk="1" fontAlgn="base" latinLnBrk="0" hangingPunct="1">
              <a:lnSpc>
                <a:spcPct val="100000"/>
              </a:lnSpc>
              <a:spcBef>
                <a:spcPct val="0"/>
              </a:spcBef>
              <a:spcAft>
                <a:spcPct val="0"/>
              </a:spcAft>
              <a:buClrTx/>
              <a:buSzTx/>
              <a:buFontTx/>
              <a:buNone/>
              <a:tabLst/>
              <a:defRPr/>
            </a:pPr>
            <a:endParaRPr kumimoji="0" lang="es-SV" sz="3500" b="0" i="0" u="none" strike="noStrike" kern="1200" cap="none" spc="0" normalizeH="0" baseline="0" noProof="0">
              <a:ln>
                <a:noFill/>
              </a:ln>
              <a:solidFill>
                <a:srgbClr val="FFFFFF"/>
              </a:solidFill>
              <a:effectLst/>
              <a:uLnTx/>
              <a:uFillTx/>
              <a:latin typeface="Gill Sans" charset="0"/>
              <a:ea typeface="ヒラギノ角ゴ ProN W3" charset="0"/>
              <a:cs typeface="ヒラギノ角ゴ ProN W3" charset="0"/>
              <a:sym typeface="Gill Sans" charset="0"/>
            </a:endParaRPr>
          </a:p>
        </p:txBody>
      </p:sp>
      <p:sp>
        <p:nvSpPr>
          <p:cNvPr id="2" name="Title 1"/>
          <p:cNvSpPr>
            <a:spLocks noGrp="1"/>
          </p:cNvSpPr>
          <p:nvPr>
            <p:ph type="ctrTitle"/>
          </p:nvPr>
        </p:nvSpPr>
        <p:spPr>
          <a:xfrm>
            <a:off x="13270" y="0"/>
            <a:ext cx="12178730" cy="6858000"/>
          </a:xfrm>
        </p:spPr>
        <p:txBody>
          <a:bodyPr anchor="ctr"/>
          <a:lstStyle/>
          <a:p>
            <a:pPr>
              <a:defRPr/>
            </a:pPr>
            <a:r>
              <a:rPr lang="en-US" sz="9200" b="1" dirty="0">
                <a:latin typeface="Calibri"/>
                <a:cs typeface="Calibri"/>
              </a:rPr>
              <a:t>His Children</a:t>
            </a:r>
            <a:endParaRPr lang="en-US" sz="8000" i="1" dirty="0">
              <a:latin typeface="Calibri"/>
              <a:cs typeface="Calibri"/>
            </a:endParaRPr>
          </a:p>
        </p:txBody>
      </p:sp>
      <p:sp>
        <p:nvSpPr>
          <p:cNvPr id="3" name="Rectangle 2"/>
          <p:cNvSpPr/>
          <p:nvPr/>
        </p:nvSpPr>
        <p:spPr>
          <a:xfrm>
            <a:off x="6003667" y="3290501"/>
            <a:ext cx="184666" cy="276999"/>
          </a:xfrm>
          <a:prstGeom prst="rect">
            <a:avLst/>
          </a:prstGeom>
        </p:spPr>
        <p:txBody>
          <a:bodyPr wrap="none">
            <a:spAutoFit/>
          </a:bodyPr>
          <a:lstStyle/>
          <a:p>
            <a:pPr marL="0" marR="0" lvl="0" indent="0" algn="l" defTabSz="9085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srgbClr val="FFFFFF"/>
                </a:solidFill>
                <a:effectLst/>
                <a:uLnTx/>
                <a:uFillTx/>
                <a:latin typeface="Gill Sans"/>
              </a:rPr>
              <a:t> </a:t>
            </a:r>
            <a:endParaRPr kumimoji="0" lang="en-US" sz="1800" b="0" i="0" u="none" strike="noStrike" kern="1200" cap="none" spc="0" normalizeH="0" baseline="0" noProof="0" dirty="0">
              <a:ln>
                <a:noFill/>
              </a:ln>
              <a:solidFill>
                <a:srgbClr val="FFFFFF"/>
              </a:solidFill>
              <a:effectLst/>
              <a:uLnTx/>
              <a:uFillTx/>
              <a:latin typeface="Gill Sans"/>
            </a:endParaRPr>
          </a:p>
        </p:txBody>
      </p:sp>
    </p:spTree>
    <p:extLst>
      <p:ext uri="{BB962C8B-B14F-4D97-AF65-F5344CB8AC3E}">
        <p14:creationId xmlns:p14="http://schemas.microsoft.com/office/powerpoint/2010/main" val="118408693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Do you ever feel there is a battle in you between the flesh and the Spirit?</a:t>
            </a:r>
          </a:p>
        </p:txBody>
      </p:sp>
    </p:spTree>
    <p:extLst>
      <p:ext uri="{BB962C8B-B14F-4D97-AF65-F5344CB8AC3E}">
        <p14:creationId xmlns:p14="http://schemas.microsoft.com/office/powerpoint/2010/main" val="78580332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See what </a:t>
            </a:r>
            <a:r>
              <a:rPr lang="en-US" sz="6200" b="1" dirty="0">
                <a:solidFill>
                  <a:srgbClr val="FFFF00"/>
                </a:solidFill>
                <a:latin typeface="Calibri" charset="0"/>
                <a:ea typeface="ＭＳ Ｐゴシック" charset="0"/>
                <a:cs typeface="ＭＳ Ｐゴシック" charset="0"/>
                <a:sym typeface="Verdana" charset="0"/>
              </a:rPr>
              <a:t>kind of love </a:t>
            </a:r>
            <a:r>
              <a:rPr lang="en-US" sz="6200" b="1" dirty="0">
                <a:latin typeface="Calibri" charset="0"/>
                <a:ea typeface="ＭＳ Ｐゴシック" charset="0"/>
                <a:cs typeface="ＭＳ Ｐゴシック" charset="0"/>
                <a:sym typeface="Verdana" charset="0"/>
              </a:rPr>
              <a:t>the Father has given to us, that we should be called the </a:t>
            </a:r>
            <a:r>
              <a:rPr lang="en-US" sz="6200" b="1" dirty="0">
                <a:solidFill>
                  <a:srgbClr val="FFFF00"/>
                </a:solidFill>
                <a:latin typeface="Calibri" charset="0"/>
                <a:ea typeface="ＭＳ Ｐゴシック" charset="0"/>
                <a:cs typeface="ＭＳ Ｐゴシック" charset="0"/>
                <a:sym typeface="Verdana" charset="0"/>
              </a:rPr>
              <a:t>children of God</a:t>
            </a:r>
            <a:r>
              <a:rPr lang="en-US" sz="6200" b="1" dirty="0">
                <a:latin typeface="Calibri" charset="0"/>
                <a:ea typeface="ＭＳ Ｐゴシック" charset="0"/>
                <a:cs typeface="ＭＳ Ｐゴシック" charset="0"/>
                <a:sym typeface="Verdana" charset="0"/>
              </a:rPr>
              <a:t>; as so we are.														       1 John 3:1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62135431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But to all who did </a:t>
            </a:r>
            <a:r>
              <a:rPr lang="en-US" sz="6200" b="1" dirty="0">
                <a:solidFill>
                  <a:srgbClr val="FFFF00"/>
                </a:solidFill>
                <a:latin typeface="Calibri" charset="0"/>
                <a:ea typeface="ＭＳ Ｐゴシック" charset="0"/>
                <a:cs typeface="ＭＳ Ｐゴシック" charset="0"/>
                <a:sym typeface="Verdana" charset="0"/>
              </a:rPr>
              <a:t>receive Him</a:t>
            </a:r>
            <a:r>
              <a:rPr lang="en-US" sz="6200" b="1" dirty="0">
                <a:latin typeface="Calibri" charset="0"/>
                <a:ea typeface="ＭＳ Ｐゴシック" charset="0"/>
                <a:cs typeface="ＭＳ Ｐゴシック" charset="0"/>
                <a:sym typeface="Verdana" charset="0"/>
              </a:rPr>
              <a:t>, who </a:t>
            </a:r>
            <a:r>
              <a:rPr lang="en-US" sz="6200" b="1" dirty="0">
                <a:solidFill>
                  <a:srgbClr val="FFFF00"/>
                </a:solidFill>
                <a:latin typeface="Calibri" charset="0"/>
                <a:ea typeface="ＭＳ Ｐゴシック" charset="0"/>
                <a:cs typeface="ＭＳ Ｐゴシック" charset="0"/>
                <a:sym typeface="Verdana" charset="0"/>
              </a:rPr>
              <a:t>believe in His name</a:t>
            </a:r>
            <a:r>
              <a:rPr lang="en-US" sz="6200" b="1" dirty="0">
                <a:latin typeface="Calibri" charset="0"/>
                <a:ea typeface="ＭＳ Ｐゴシック" charset="0"/>
                <a:cs typeface="ＭＳ Ｐゴシック" charset="0"/>
                <a:sym typeface="Verdana" charset="0"/>
              </a:rPr>
              <a:t>, He gave the right to </a:t>
            </a:r>
            <a:r>
              <a:rPr lang="en-US" sz="6200" b="1" dirty="0">
                <a:solidFill>
                  <a:srgbClr val="FFFF00"/>
                </a:solidFill>
                <a:latin typeface="Calibri" charset="0"/>
                <a:ea typeface="ＭＳ Ｐゴシック" charset="0"/>
                <a:cs typeface="ＭＳ Ｐゴシック" charset="0"/>
                <a:sym typeface="Verdana" charset="0"/>
              </a:rPr>
              <a:t>become</a:t>
            </a:r>
            <a:r>
              <a:rPr lang="en-US" sz="6200" b="1" dirty="0">
                <a:latin typeface="Calibri" charset="0"/>
                <a:ea typeface="ＭＳ Ｐゴシック" charset="0"/>
                <a:cs typeface="ＭＳ Ｐゴシック" charset="0"/>
                <a:sym typeface="Verdana" charset="0"/>
              </a:rPr>
              <a:t> children of God, who were born, not of blood nor of the will of the flesh nor of the will of man, but of God.     														              John 1:12-13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59103742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...The reason why the world does </a:t>
            </a:r>
            <a:r>
              <a:rPr lang="en-US" sz="6200" b="1" dirty="0">
                <a:solidFill>
                  <a:srgbClr val="FFFF00"/>
                </a:solidFill>
                <a:latin typeface="Calibri" charset="0"/>
                <a:ea typeface="ＭＳ Ｐゴシック" charset="0"/>
                <a:cs typeface="ＭＳ Ｐゴシック" charset="0"/>
                <a:sym typeface="Verdana" charset="0"/>
              </a:rPr>
              <a:t>not know us </a:t>
            </a:r>
            <a:r>
              <a:rPr lang="en-US" sz="6200" b="1" dirty="0">
                <a:latin typeface="Calibri" charset="0"/>
                <a:ea typeface="ＭＳ Ｐゴシック" charset="0"/>
                <a:cs typeface="ＭＳ Ｐゴシック" charset="0"/>
                <a:sym typeface="Verdana" charset="0"/>
              </a:rPr>
              <a:t>is that it did not </a:t>
            </a:r>
            <a:r>
              <a:rPr lang="en-US" sz="6200" b="1" dirty="0">
                <a:solidFill>
                  <a:srgbClr val="FFFF00"/>
                </a:solidFill>
                <a:latin typeface="Calibri" charset="0"/>
                <a:ea typeface="ＭＳ Ｐゴシック" charset="0"/>
                <a:cs typeface="ＭＳ Ｐゴシック" charset="0"/>
                <a:sym typeface="Verdana" charset="0"/>
              </a:rPr>
              <a:t>know Him</a:t>
            </a:r>
            <a:r>
              <a:rPr lang="en-US" sz="6200" b="1" dirty="0">
                <a:latin typeface="Calibri" charset="0"/>
                <a:ea typeface="ＭＳ Ｐゴシック" charset="0"/>
                <a:cs typeface="ＭＳ Ｐゴシック" charset="0"/>
                <a:sym typeface="Verdana" charset="0"/>
              </a:rPr>
              <a:t>.														  	             														1 John 3:1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29685825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For here we have no lasting city, but </a:t>
            </a:r>
            <a:r>
              <a:rPr lang="en-US" sz="6200" b="1" dirty="0">
                <a:solidFill>
                  <a:srgbClr val="FFFF00"/>
                </a:solidFill>
                <a:latin typeface="Calibri" charset="0"/>
                <a:ea typeface="ＭＳ Ｐゴシック" charset="0"/>
                <a:cs typeface="ＭＳ Ｐゴシック" charset="0"/>
                <a:sym typeface="Verdana" charset="0"/>
              </a:rPr>
              <a:t>we seek </a:t>
            </a:r>
            <a:r>
              <a:rPr lang="en-US" sz="6200" b="1" dirty="0">
                <a:latin typeface="Calibri" charset="0"/>
                <a:ea typeface="ＭＳ Ｐゴシック" charset="0"/>
                <a:cs typeface="ＭＳ Ｐゴシック" charset="0"/>
                <a:sym typeface="Verdana" charset="0"/>
              </a:rPr>
              <a:t>the city that is </a:t>
            </a:r>
            <a:r>
              <a:rPr lang="en-US" sz="6200" b="1" dirty="0">
                <a:solidFill>
                  <a:srgbClr val="FFFF00"/>
                </a:solidFill>
                <a:latin typeface="Calibri" charset="0"/>
                <a:ea typeface="ＭＳ Ｐゴシック" charset="0"/>
                <a:cs typeface="ＭＳ Ｐゴシック" charset="0"/>
                <a:sym typeface="Verdana" charset="0"/>
              </a:rPr>
              <a:t>to come</a:t>
            </a:r>
            <a:r>
              <a:rPr lang="en-US" sz="6200" b="1" dirty="0">
                <a:latin typeface="Calibri" charset="0"/>
                <a:ea typeface="ＭＳ Ｐゴシック" charset="0"/>
                <a:cs typeface="ＭＳ Ｐゴシック" charset="0"/>
                <a:sym typeface="Verdana" charset="0"/>
              </a:rPr>
              <a:t>.															  	          						 															Hebrews 13:14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588054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Beloved, we are God’s children </a:t>
            </a:r>
            <a:r>
              <a:rPr lang="en-US" sz="6200" b="1" dirty="0">
                <a:solidFill>
                  <a:srgbClr val="FFFF00"/>
                </a:solidFill>
                <a:latin typeface="Calibri" charset="0"/>
                <a:ea typeface="ＭＳ Ｐゴシック" charset="0"/>
                <a:cs typeface="ＭＳ Ｐゴシック" charset="0"/>
                <a:sym typeface="Verdana" charset="0"/>
              </a:rPr>
              <a:t>now</a:t>
            </a:r>
            <a:r>
              <a:rPr lang="en-US" sz="6200" b="1" dirty="0">
                <a:latin typeface="Calibri" charset="0"/>
                <a:ea typeface="ＭＳ Ｐゴシック" charset="0"/>
                <a:cs typeface="ＭＳ Ｐゴシック" charset="0"/>
                <a:sym typeface="Verdana" charset="0"/>
              </a:rPr>
              <a:t>, and what will be </a:t>
            </a:r>
            <a:r>
              <a:rPr lang="en-US" sz="6200" b="1" dirty="0">
                <a:solidFill>
                  <a:srgbClr val="FFFF00"/>
                </a:solidFill>
                <a:latin typeface="Calibri" charset="0"/>
                <a:ea typeface="ＭＳ Ｐゴシック" charset="0"/>
                <a:cs typeface="ＭＳ Ｐゴシック" charset="0"/>
                <a:sym typeface="Verdana" charset="0"/>
              </a:rPr>
              <a:t>has not yet appeared</a:t>
            </a:r>
            <a:r>
              <a:rPr lang="en-US" sz="6200" b="1" dirty="0">
                <a:latin typeface="Calibri" charset="0"/>
                <a:ea typeface="ＭＳ Ｐゴシック" charset="0"/>
                <a:cs typeface="ＭＳ Ｐゴシック" charset="0"/>
                <a:sym typeface="Verdana" charset="0"/>
              </a:rPr>
              <a:t>; but we know that when He appears </a:t>
            </a:r>
            <a:r>
              <a:rPr lang="en-US" sz="6200" b="1" dirty="0">
                <a:solidFill>
                  <a:srgbClr val="FFFF00"/>
                </a:solidFill>
                <a:latin typeface="Calibri" charset="0"/>
                <a:ea typeface="ＭＳ Ｐゴシック" charset="0"/>
                <a:cs typeface="ＭＳ Ｐゴシック" charset="0"/>
                <a:sym typeface="Verdana" charset="0"/>
              </a:rPr>
              <a:t>we shall be like Him</a:t>
            </a:r>
            <a:r>
              <a:rPr lang="en-US" sz="6200" b="1" dirty="0">
                <a:latin typeface="Calibri" charset="0"/>
                <a:ea typeface="ＭＳ Ｐゴシック" charset="0"/>
                <a:cs typeface="ＭＳ Ｐゴシック" charset="0"/>
                <a:sym typeface="Verdana" charset="0"/>
              </a:rPr>
              <a:t>, because we shall see Him as He is.														  1 John 3:2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32526531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buNone/>
            </a:pPr>
            <a:r>
              <a:rPr lang="es-US" sz="6250" dirty="0"/>
              <a:t>So, </a:t>
            </a:r>
            <a:r>
              <a:rPr lang="es-US" sz="6250" dirty="0" err="1"/>
              <a:t>take</a:t>
            </a:r>
            <a:r>
              <a:rPr lang="es-US" sz="6250" dirty="0"/>
              <a:t> me to </a:t>
            </a:r>
            <a:r>
              <a:rPr lang="es-US" sz="6250" dirty="0" err="1"/>
              <a:t>the</a:t>
            </a:r>
            <a:r>
              <a:rPr lang="es-US" sz="6250" dirty="0"/>
              <a:t> </a:t>
            </a:r>
            <a:r>
              <a:rPr lang="es-US" sz="6250" dirty="0" err="1"/>
              <a:t>riverside</a:t>
            </a:r>
            <a:br>
              <a:rPr lang="es-US" sz="6250" dirty="0"/>
            </a:br>
            <a:r>
              <a:rPr lang="es-US" sz="6250" dirty="0" err="1"/>
              <a:t>Take</a:t>
            </a:r>
            <a:r>
              <a:rPr lang="es-US" sz="6250" dirty="0"/>
              <a:t> me </a:t>
            </a:r>
            <a:r>
              <a:rPr lang="es-US" sz="6250" dirty="0" err="1"/>
              <a:t>under</a:t>
            </a:r>
            <a:r>
              <a:rPr lang="es-US" sz="6250" dirty="0"/>
              <a:t>, </a:t>
            </a:r>
            <a:r>
              <a:rPr lang="es-US" sz="6250" dirty="0" err="1"/>
              <a:t>baptize</a:t>
            </a:r>
            <a:br>
              <a:rPr lang="es-US" sz="6250" dirty="0"/>
            </a:br>
            <a:r>
              <a:rPr lang="es-US" sz="6250" dirty="0"/>
              <a:t>I </a:t>
            </a:r>
            <a:r>
              <a:rPr lang="es-US" sz="6250" dirty="0" err="1"/>
              <a:t>need</a:t>
            </a:r>
            <a:r>
              <a:rPr lang="es-US" sz="6250" dirty="0"/>
              <a:t> </a:t>
            </a:r>
            <a:r>
              <a:rPr lang="es-US" sz="6250" dirty="0" err="1"/>
              <a:t>you</a:t>
            </a:r>
            <a:br>
              <a:rPr lang="es-US" sz="6250" dirty="0"/>
            </a:br>
            <a:r>
              <a:rPr lang="es-US" sz="6250" dirty="0"/>
              <a:t>Oh, </a:t>
            </a:r>
            <a:r>
              <a:rPr lang="es-US" sz="6250" dirty="0" err="1"/>
              <a:t>God</a:t>
            </a:r>
            <a:r>
              <a:rPr lang="es-US" sz="6250" dirty="0"/>
              <a:t> I </a:t>
            </a:r>
            <a:r>
              <a:rPr lang="es-US" sz="6250" dirty="0" err="1"/>
              <a:t>need</a:t>
            </a:r>
            <a:r>
              <a:rPr lang="es-US" sz="6250" dirty="0"/>
              <a:t> </a:t>
            </a:r>
            <a:r>
              <a:rPr lang="es-US" sz="6250" dirty="0" err="1"/>
              <a:t>you</a:t>
            </a:r>
            <a:endParaRPr lang="en-US" sz="6250" dirty="0"/>
          </a:p>
        </p:txBody>
      </p:sp>
    </p:spTree>
    <p:extLst>
      <p:ext uri="{BB962C8B-B14F-4D97-AF65-F5344CB8AC3E}">
        <p14:creationId xmlns:p14="http://schemas.microsoft.com/office/powerpoint/2010/main" val="31612305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For those whom He foreknew He also predestined to be </a:t>
            </a:r>
            <a:r>
              <a:rPr lang="en-US" sz="6200" b="1" dirty="0">
                <a:solidFill>
                  <a:srgbClr val="FFFF00"/>
                </a:solidFill>
                <a:latin typeface="Calibri" charset="0"/>
                <a:ea typeface="ＭＳ Ｐゴシック" charset="0"/>
                <a:cs typeface="ＭＳ Ｐゴシック" charset="0"/>
                <a:sym typeface="Verdana" charset="0"/>
              </a:rPr>
              <a:t>conformed to the image of His Son</a:t>
            </a:r>
            <a:r>
              <a:rPr lang="en-US" sz="6200" b="1" dirty="0">
                <a:latin typeface="Calibri" charset="0"/>
                <a:ea typeface="ＭＳ Ｐゴシック" charset="0"/>
                <a:cs typeface="ＭＳ Ｐゴシック" charset="0"/>
                <a:sym typeface="Verdana" charset="0"/>
              </a:rPr>
              <a:t>, in order that He might be the first among many brothers.														                Romans 8:29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413984082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those whom He predestined He also called, and those whom He called He also justified, and those whom He justified </a:t>
            </a:r>
            <a:r>
              <a:rPr lang="en-US" sz="6200" b="1" dirty="0">
                <a:solidFill>
                  <a:srgbClr val="FFFF00"/>
                </a:solidFill>
                <a:latin typeface="Calibri" charset="0"/>
                <a:ea typeface="ＭＳ Ｐゴシック" charset="0"/>
                <a:cs typeface="ＭＳ Ｐゴシック" charset="0"/>
                <a:sym typeface="Verdana" charset="0"/>
              </a:rPr>
              <a:t>He also glorified</a:t>
            </a:r>
            <a:r>
              <a:rPr lang="en-US" sz="6200" b="1" dirty="0">
                <a:latin typeface="Calibri" charset="0"/>
                <a:ea typeface="ＭＳ Ｐゴシック" charset="0"/>
                <a:cs typeface="ＭＳ Ｐゴシック" charset="0"/>
                <a:sym typeface="Verdana" charset="0"/>
              </a:rPr>
              <a:t>.														     Romans 8:30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51700269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everyone who thus </a:t>
            </a:r>
            <a:r>
              <a:rPr lang="en-US" sz="6200" b="1" dirty="0">
                <a:solidFill>
                  <a:srgbClr val="FFFF00"/>
                </a:solidFill>
                <a:latin typeface="Calibri" charset="0"/>
                <a:ea typeface="ＭＳ Ｐゴシック" charset="0"/>
                <a:cs typeface="ＭＳ Ｐゴシック" charset="0"/>
                <a:sym typeface="Verdana" charset="0"/>
              </a:rPr>
              <a:t>hopes </a:t>
            </a:r>
            <a:r>
              <a:rPr lang="en-US" sz="6200" b="1" dirty="0">
                <a:latin typeface="Calibri" charset="0"/>
                <a:ea typeface="ＭＳ Ｐゴシック" charset="0"/>
                <a:cs typeface="ＭＳ Ｐゴシック" charset="0"/>
                <a:sym typeface="Verdana" charset="0"/>
              </a:rPr>
              <a:t>in Him </a:t>
            </a:r>
            <a:r>
              <a:rPr lang="en-US" sz="6200" b="1" dirty="0">
                <a:solidFill>
                  <a:srgbClr val="FFFF00"/>
                </a:solidFill>
                <a:latin typeface="Calibri" charset="0"/>
                <a:ea typeface="ＭＳ Ｐゴシック" charset="0"/>
                <a:cs typeface="ＭＳ Ｐゴシック" charset="0"/>
                <a:sym typeface="Verdana" charset="0"/>
              </a:rPr>
              <a:t>purifies himself </a:t>
            </a:r>
            <a:r>
              <a:rPr lang="en-US" sz="6200" b="1" dirty="0">
                <a:latin typeface="Calibri" charset="0"/>
                <a:ea typeface="ＭＳ Ｐゴシック" charset="0"/>
                <a:cs typeface="ＭＳ Ｐゴシック" charset="0"/>
                <a:sym typeface="Verdana" charset="0"/>
              </a:rPr>
              <a:t>as He is pure.														  	1 John 3:3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44280565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we all, with unveiled face beholding the glory of the Lord, are </a:t>
            </a:r>
            <a:r>
              <a:rPr lang="en-US" sz="6200" b="1" dirty="0">
                <a:solidFill>
                  <a:srgbClr val="FFFF00"/>
                </a:solidFill>
                <a:latin typeface="Calibri" charset="0"/>
                <a:ea typeface="ＭＳ Ｐゴシック" charset="0"/>
                <a:cs typeface="ＭＳ Ｐゴシック" charset="0"/>
                <a:sym typeface="Verdana" charset="0"/>
              </a:rPr>
              <a:t>being transformed into the same image</a:t>
            </a:r>
            <a:r>
              <a:rPr lang="en-US" sz="6200" b="1" dirty="0">
                <a:latin typeface="Calibri" charset="0"/>
                <a:ea typeface="ＭＳ Ｐゴシック" charset="0"/>
                <a:cs typeface="ＭＳ Ｐゴシック" charset="0"/>
                <a:sym typeface="Verdana" charset="0"/>
              </a:rPr>
              <a:t> from </a:t>
            </a:r>
            <a:r>
              <a:rPr lang="en-US" sz="6200" b="1" dirty="0">
                <a:solidFill>
                  <a:srgbClr val="FFFF00"/>
                </a:solidFill>
                <a:latin typeface="Calibri" charset="0"/>
                <a:ea typeface="ＭＳ Ｐゴシック" charset="0"/>
                <a:cs typeface="ＭＳ Ｐゴシック" charset="0"/>
                <a:sym typeface="Verdana" charset="0"/>
              </a:rPr>
              <a:t>one degree </a:t>
            </a:r>
            <a:r>
              <a:rPr lang="en-US" sz="6200" b="1" dirty="0">
                <a:latin typeface="Calibri" charset="0"/>
                <a:ea typeface="ＭＳ Ｐゴシック" charset="0"/>
                <a:cs typeface="ＭＳ Ｐゴシック" charset="0"/>
                <a:sym typeface="Verdana" charset="0"/>
              </a:rPr>
              <a:t>of glory to another. For this comes from the Lord who is the Spirit.														  	 		    2 Cor. 3:18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81235347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Everyone who makes a </a:t>
            </a:r>
            <a:r>
              <a:rPr lang="en-US" sz="6200" b="1" dirty="0">
                <a:solidFill>
                  <a:srgbClr val="FFFF00"/>
                </a:solidFill>
                <a:latin typeface="Calibri" charset="0"/>
                <a:ea typeface="ＭＳ Ｐゴシック" charset="0"/>
                <a:cs typeface="ＭＳ Ｐゴシック" charset="0"/>
                <a:sym typeface="Verdana" charset="0"/>
              </a:rPr>
              <a:t>practice</a:t>
            </a:r>
            <a:r>
              <a:rPr lang="en-US" sz="6200" b="1" dirty="0">
                <a:latin typeface="Calibri" charset="0"/>
                <a:ea typeface="ＭＳ Ｐゴシック" charset="0"/>
                <a:cs typeface="ＭＳ Ｐゴシック" charset="0"/>
                <a:sym typeface="Verdana" charset="0"/>
              </a:rPr>
              <a:t> of sinning also </a:t>
            </a:r>
            <a:r>
              <a:rPr lang="en-US" sz="6200" b="1" dirty="0">
                <a:solidFill>
                  <a:srgbClr val="FFFF00"/>
                </a:solidFill>
                <a:latin typeface="Calibri" charset="0"/>
                <a:ea typeface="ＭＳ Ｐゴシック" charset="0"/>
                <a:cs typeface="ＭＳ Ｐゴシック" charset="0"/>
                <a:sym typeface="Verdana" charset="0"/>
              </a:rPr>
              <a:t>practices lawlessness</a:t>
            </a:r>
            <a:r>
              <a:rPr lang="en-US" sz="6200" b="1" dirty="0">
                <a:latin typeface="Calibri" charset="0"/>
                <a:ea typeface="ＭＳ Ｐゴシック" charset="0"/>
                <a:cs typeface="ＭＳ Ｐゴシック" charset="0"/>
                <a:sym typeface="Verdana" charset="0"/>
              </a:rPr>
              <a:t>; sin is lawlessness.														  	 			     1 John 3:4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54799501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You know that He appeared to take away sins, and in Him there is no sin. </a:t>
            </a:r>
            <a:r>
              <a:rPr lang="en-US" sz="6200" b="1" dirty="0">
                <a:solidFill>
                  <a:srgbClr val="FFFF00"/>
                </a:solidFill>
                <a:latin typeface="Calibri" charset="0"/>
                <a:ea typeface="ＭＳ Ｐゴシック" charset="0"/>
                <a:cs typeface="ＭＳ Ｐゴシック" charset="0"/>
                <a:sym typeface="Verdana" charset="0"/>
              </a:rPr>
              <a:t>No one who abides in Him keeps on sinning</a:t>
            </a:r>
            <a:r>
              <a:rPr lang="en-US" sz="6200" b="1" dirty="0">
                <a:latin typeface="Calibri" charset="0"/>
                <a:ea typeface="ＭＳ Ｐゴシック" charset="0"/>
                <a:cs typeface="ＭＳ Ｐゴシック" charset="0"/>
                <a:sym typeface="Verdana" charset="0"/>
              </a:rPr>
              <a:t>; no one who keeps on sinning has either seen Him or known Him.														  	 			       1 John 3:5-6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75520489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My little children, I am writing these things to you so that you may not sin. </a:t>
            </a:r>
            <a:r>
              <a:rPr lang="en-US" sz="6200" b="1" dirty="0">
                <a:solidFill>
                  <a:srgbClr val="FFFF00"/>
                </a:solidFill>
                <a:latin typeface="Calibri" charset="0"/>
                <a:ea typeface="ＭＳ Ｐゴシック" charset="0"/>
                <a:cs typeface="ＭＳ Ｐゴシック" charset="0"/>
                <a:sym typeface="Verdana" charset="0"/>
              </a:rPr>
              <a:t>But if anyone does sin</a:t>
            </a:r>
            <a:r>
              <a:rPr lang="en-US" sz="6200" b="1" dirty="0">
                <a:latin typeface="Calibri" charset="0"/>
                <a:ea typeface="ＭＳ Ｐゴシック" charset="0"/>
                <a:cs typeface="ＭＳ Ｐゴシック" charset="0"/>
                <a:sym typeface="Verdana" charset="0"/>
              </a:rPr>
              <a:t>, we have an advocate with the Father, Jesus Christ the righteous.														  	 			    1 John 2:1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30485196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Little children, let no one </a:t>
            </a:r>
            <a:r>
              <a:rPr lang="en-US" sz="6200" b="1" dirty="0">
                <a:solidFill>
                  <a:srgbClr val="FFFF00"/>
                </a:solidFill>
                <a:latin typeface="Calibri" charset="0"/>
                <a:ea typeface="ＭＳ Ｐゴシック" charset="0"/>
                <a:cs typeface="ＭＳ Ｐゴシック" charset="0"/>
                <a:sym typeface="Verdana" charset="0"/>
              </a:rPr>
              <a:t>deceive you</a:t>
            </a:r>
            <a:r>
              <a:rPr lang="en-US" sz="6200" b="1" dirty="0">
                <a:latin typeface="Calibri" charset="0"/>
                <a:ea typeface="ＭＳ Ｐゴシック" charset="0"/>
                <a:cs typeface="ＭＳ Ｐゴシック" charset="0"/>
                <a:sym typeface="Verdana" charset="0"/>
              </a:rPr>
              <a:t>.  Whoever practices righteousness is righteous, </a:t>
            </a:r>
            <a:r>
              <a:rPr lang="en-US" sz="6200" b="1" dirty="0">
                <a:solidFill>
                  <a:srgbClr val="FFFF00"/>
                </a:solidFill>
                <a:latin typeface="Calibri" charset="0"/>
                <a:ea typeface="ＭＳ Ｐゴシック" charset="0"/>
                <a:cs typeface="ＭＳ Ｐゴシック" charset="0"/>
                <a:sym typeface="Verdana" charset="0"/>
              </a:rPr>
              <a:t>as He </a:t>
            </a:r>
            <a:r>
              <a:rPr lang="en-US" sz="6200" b="1" dirty="0">
                <a:latin typeface="Calibri" charset="0"/>
                <a:ea typeface="ＭＳ Ｐゴシック" charset="0"/>
                <a:cs typeface="ＭＳ Ｐゴシック" charset="0"/>
                <a:sym typeface="Verdana" charset="0"/>
              </a:rPr>
              <a:t>is righteous.														  	 					         1 John 3:7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02020170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Whoever makes a </a:t>
            </a:r>
            <a:r>
              <a:rPr lang="en-US" sz="6200" b="1" dirty="0">
                <a:solidFill>
                  <a:srgbClr val="FFFF00"/>
                </a:solidFill>
                <a:latin typeface="Calibri" charset="0"/>
                <a:ea typeface="ＭＳ Ｐゴシック" charset="0"/>
                <a:cs typeface="ＭＳ Ｐゴシック" charset="0"/>
                <a:sym typeface="Verdana" charset="0"/>
              </a:rPr>
              <a:t>practice of sinning is of the devil</a:t>
            </a:r>
            <a:r>
              <a:rPr lang="en-US" sz="6200" b="1" dirty="0">
                <a:latin typeface="Calibri" charset="0"/>
                <a:ea typeface="ＭＳ Ｐゴシック" charset="0"/>
                <a:cs typeface="ＭＳ Ｐゴシック" charset="0"/>
                <a:sym typeface="Verdana" charset="0"/>
              </a:rPr>
              <a:t>, for the devil has been sinning from the beginning The reason the Son of God appeared was </a:t>
            </a:r>
            <a:r>
              <a:rPr lang="en-US" sz="6200" b="1" dirty="0">
                <a:solidFill>
                  <a:srgbClr val="FFFF00"/>
                </a:solidFill>
                <a:latin typeface="Calibri" charset="0"/>
                <a:ea typeface="ＭＳ Ｐゴシック" charset="0"/>
                <a:cs typeface="ＭＳ Ｐゴシック" charset="0"/>
                <a:sym typeface="Verdana" charset="0"/>
              </a:rPr>
              <a:t>to destroy </a:t>
            </a:r>
            <a:r>
              <a:rPr lang="en-US" sz="6200" b="1" dirty="0">
                <a:latin typeface="Calibri" charset="0"/>
                <a:ea typeface="ＭＳ Ｐゴシック" charset="0"/>
                <a:cs typeface="ＭＳ Ｐゴシック" charset="0"/>
                <a:sym typeface="Verdana" charset="0"/>
              </a:rPr>
              <a:t>the works of the devil.														  	 					      1 John 3:8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62623676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Sin Destroys! </a:t>
            </a:r>
          </a:p>
        </p:txBody>
      </p:sp>
    </p:spTree>
    <p:extLst>
      <p:ext uri="{BB962C8B-B14F-4D97-AF65-F5344CB8AC3E}">
        <p14:creationId xmlns:p14="http://schemas.microsoft.com/office/powerpoint/2010/main" val="5806955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buNone/>
            </a:pPr>
            <a:r>
              <a:rPr lang="es-US" sz="6250" dirty="0" err="1"/>
              <a:t>Your</a:t>
            </a:r>
            <a:r>
              <a:rPr lang="es-US" sz="6250" dirty="0"/>
              <a:t> </a:t>
            </a:r>
            <a:r>
              <a:rPr lang="es-US" sz="6250" dirty="0" err="1"/>
              <a:t>forgiveness</a:t>
            </a:r>
            <a:br>
              <a:rPr lang="es-US" sz="6250" dirty="0"/>
            </a:br>
            <a:r>
              <a:rPr lang="es-US" sz="6250" dirty="0" err="1"/>
              <a:t>Is</a:t>
            </a:r>
            <a:r>
              <a:rPr lang="es-US" sz="6250" dirty="0"/>
              <a:t> </a:t>
            </a:r>
            <a:r>
              <a:rPr lang="es-US" sz="6250" dirty="0" err="1"/>
              <a:t>like</a:t>
            </a:r>
            <a:r>
              <a:rPr lang="es-US" sz="6250" dirty="0"/>
              <a:t> </a:t>
            </a:r>
            <a:r>
              <a:rPr lang="es-US" sz="6250" dirty="0" err="1"/>
              <a:t>sweet</a:t>
            </a:r>
            <a:r>
              <a:rPr lang="es-US" sz="6250" dirty="0"/>
              <a:t>, </a:t>
            </a:r>
            <a:r>
              <a:rPr lang="es-US" sz="6250" dirty="0" err="1"/>
              <a:t>sweet</a:t>
            </a:r>
            <a:r>
              <a:rPr lang="es-US" sz="6250" dirty="0"/>
              <a:t> </a:t>
            </a:r>
            <a:r>
              <a:rPr lang="es-US" sz="6250" dirty="0" err="1"/>
              <a:t>honey</a:t>
            </a:r>
            <a:r>
              <a:rPr lang="es-US" sz="6250" dirty="0"/>
              <a:t> </a:t>
            </a:r>
            <a:r>
              <a:rPr lang="es-US" sz="6250" dirty="0" err="1"/>
              <a:t>on</a:t>
            </a:r>
            <a:r>
              <a:rPr lang="es-US" sz="6250" dirty="0"/>
              <a:t> </a:t>
            </a:r>
            <a:r>
              <a:rPr lang="es-US" sz="6250" dirty="0" err="1"/>
              <a:t>my</a:t>
            </a:r>
            <a:r>
              <a:rPr lang="es-US" sz="6250" dirty="0"/>
              <a:t> </a:t>
            </a:r>
            <a:r>
              <a:rPr lang="es-US" sz="6250" dirty="0" err="1"/>
              <a:t>lips</a:t>
            </a:r>
            <a:br>
              <a:rPr lang="es-US" sz="6250" dirty="0"/>
            </a:br>
            <a:r>
              <a:rPr lang="es-US" sz="6250" dirty="0" err="1"/>
              <a:t>Like</a:t>
            </a:r>
            <a:r>
              <a:rPr lang="es-US" sz="6250" dirty="0"/>
              <a:t> </a:t>
            </a:r>
            <a:r>
              <a:rPr lang="es-US" sz="6250" dirty="0" err="1"/>
              <a:t>the</a:t>
            </a:r>
            <a:r>
              <a:rPr lang="es-US" sz="6250" dirty="0"/>
              <a:t> </a:t>
            </a:r>
            <a:r>
              <a:rPr lang="es-US" sz="6250" dirty="0" err="1"/>
              <a:t>sound</a:t>
            </a:r>
            <a:r>
              <a:rPr lang="es-US" sz="6250" dirty="0"/>
              <a:t> of </a:t>
            </a:r>
          </a:p>
          <a:p>
            <a:pPr marL="0" indent="0" algn="ctr">
              <a:buNone/>
            </a:pPr>
            <a:r>
              <a:rPr lang="es-US" sz="6250" dirty="0"/>
              <a:t>A </a:t>
            </a:r>
            <a:r>
              <a:rPr lang="es-US" sz="6250" dirty="0" err="1"/>
              <a:t>symphony</a:t>
            </a:r>
            <a:r>
              <a:rPr lang="es-US" sz="6250" dirty="0"/>
              <a:t> to </a:t>
            </a:r>
            <a:r>
              <a:rPr lang="es-US" sz="6250" dirty="0" err="1"/>
              <a:t>my</a:t>
            </a:r>
            <a:r>
              <a:rPr lang="es-US" sz="6250" dirty="0"/>
              <a:t> </a:t>
            </a:r>
            <a:r>
              <a:rPr lang="es-US" sz="6250" dirty="0" err="1"/>
              <a:t>ears</a:t>
            </a:r>
            <a:br>
              <a:rPr lang="es-US" sz="6250" dirty="0"/>
            </a:br>
            <a:r>
              <a:rPr lang="es-US" sz="6250" dirty="0" err="1"/>
              <a:t>Like</a:t>
            </a:r>
            <a:r>
              <a:rPr lang="es-US" sz="6250" dirty="0"/>
              <a:t> </a:t>
            </a:r>
            <a:r>
              <a:rPr lang="es-US" sz="6250" dirty="0" err="1"/>
              <a:t>Holy</a:t>
            </a:r>
            <a:r>
              <a:rPr lang="es-US" sz="6250" dirty="0"/>
              <a:t> </a:t>
            </a:r>
            <a:r>
              <a:rPr lang="es-US" sz="6250" dirty="0" err="1"/>
              <a:t>water</a:t>
            </a:r>
            <a:r>
              <a:rPr lang="es-US" sz="6250" dirty="0"/>
              <a:t> </a:t>
            </a:r>
            <a:r>
              <a:rPr lang="es-US" sz="6250" dirty="0" err="1"/>
              <a:t>on</a:t>
            </a:r>
            <a:r>
              <a:rPr lang="es-US" sz="6250" dirty="0"/>
              <a:t> </a:t>
            </a:r>
            <a:r>
              <a:rPr lang="es-US" sz="6250" dirty="0" err="1"/>
              <a:t>my</a:t>
            </a:r>
            <a:r>
              <a:rPr lang="es-US" sz="6250" dirty="0"/>
              <a:t> skin</a:t>
            </a:r>
            <a:endParaRPr lang="en-US" sz="6250" dirty="0"/>
          </a:p>
        </p:txBody>
      </p:sp>
    </p:spTree>
    <p:extLst>
      <p:ext uri="{BB962C8B-B14F-4D97-AF65-F5344CB8AC3E}">
        <p14:creationId xmlns:p14="http://schemas.microsoft.com/office/powerpoint/2010/main" val="31054140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No one born of God makes a practice of sinning, for </a:t>
            </a:r>
            <a:r>
              <a:rPr lang="en-US" sz="6200" b="1" dirty="0">
                <a:solidFill>
                  <a:srgbClr val="FFFF00"/>
                </a:solidFill>
                <a:latin typeface="Calibri" charset="0"/>
                <a:ea typeface="ＭＳ Ｐゴシック" charset="0"/>
                <a:cs typeface="ＭＳ Ｐゴシック" charset="0"/>
                <a:sym typeface="Verdana" charset="0"/>
              </a:rPr>
              <a:t>God’s seed abides in Him</a:t>
            </a:r>
            <a:r>
              <a:rPr lang="en-US" sz="6200" b="1" dirty="0">
                <a:latin typeface="Calibri" charset="0"/>
                <a:ea typeface="ＭＳ Ｐゴシック" charset="0"/>
                <a:cs typeface="ＭＳ Ｐゴシック" charset="0"/>
                <a:sym typeface="Verdana" charset="0"/>
              </a:rPr>
              <a:t>; and he cannot keep on sinning, because he has been born of God.														  	 				        1 John 3:9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427003443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By this </a:t>
            </a:r>
            <a:r>
              <a:rPr lang="en-US" sz="6200" b="1" dirty="0">
                <a:solidFill>
                  <a:srgbClr val="FFFF00"/>
                </a:solidFill>
                <a:latin typeface="Calibri" charset="0"/>
                <a:ea typeface="ＭＳ Ｐゴシック" charset="0"/>
                <a:cs typeface="ＭＳ Ｐゴシック" charset="0"/>
                <a:sym typeface="Verdana" charset="0"/>
              </a:rPr>
              <a:t>it is evident </a:t>
            </a:r>
            <a:r>
              <a:rPr lang="en-US" sz="6200" b="1" dirty="0">
                <a:latin typeface="Calibri" charset="0"/>
                <a:ea typeface="ＭＳ Ｐゴシック" charset="0"/>
                <a:cs typeface="ＭＳ Ｐゴシック" charset="0"/>
                <a:sym typeface="Verdana" charset="0"/>
              </a:rPr>
              <a:t>who are the children of God, and who are the children of the devil: whoever does not </a:t>
            </a:r>
            <a:r>
              <a:rPr lang="en-US" sz="6200" b="1" dirty="0">
                <a:solidFill>
                  <a:srgbClr val="FFFF00"/>
                </a:solidFill>
                <a:latin typeface="Calibri" charset="0"/>
                <a:ea typeface="ＭＳ Ｐゴシック" charset="0"/>
                <a:cs typeface="ＭＳ Ｐゴシック" charset="0"/>
                <a:sym typeface="Verdana" charset="0"/>
              </a:rPr>
              <a:t>practice righteousness </a:t>
            </a:r>
            <a:r>
              <a:rPr lang="en-US" sz="6200" b="1" dirty="0">
                <a:latin typeface="Calibri" charset="0"/>
                <a:ea typeface="ＭＳ Ｐゴシック" charset="0"/>
                <a:cs typeface="ＭＳ Ｐゴシック" charset="0"/>
                <a:sym typeface="Verdana" charset="0"/>
              </a:rPr>
              <a:t>is not of God, nor the one who does not </a:t>
            </a:r>
            <a:r>
              <a:rPr lang="en-US" sz="6200" b="1" dirty="0">
                <a:solidFill>
                  <a:srgbClr val="FFFF00"/>
                </a:solidFill>
                <a:latin typeface="Calibri" charset="0"/>
                <a:ea typeface="ＭＳ Ｐゴシック" charset="0"/>
                <a:cs typeface="ＭＳ Ｐゴシック" charset="0"/>
                <a:sym typeface="Verdana" charset="0"/>
              </a:rPr>
              <a:t>love his brother</a:t>
            </a:r>
            <a:r>
              <a:rPr lang="en-US" sz="6200" b="1" dirty="0">
                <a:latin typeface="Calibri" charset="0"/>
                <a:ea typeface="ＭＳ Ｐゴシック" charset="0"/>
                <a:cs typeface="ＭＳ Ｐゴシック" charset="0"/>
                <a:sym typeface="Verdana" charset="0"/>
              </a:rPr>
              <a:t>.														  	   					       1 John 3:10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26284797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For this is the message that you have heard from the beginning, that </a:t>
            </a:r>
            <a:r>
              <a:rPr lang="en-US" sz="6200" b="1" dirty="0">
                <a:solidFill>
                  <a:srgbClr val="FFFF00"/>
                </a:solidFill>
                <a:latin typeface="Calibri" charset="0"/>
                <a:ea typeface="ＭＳ Ｐゴシック" charset="0"/>
                <a:cs typeface="ＭＳ Ｐゴシック" charset="0"/>
                <a:sym typeface="Verdana" charset="0"/>
              </a:rPr>
              <a:t>we should love one another</a:t>
            </a:r>
            <a:r>
              <a:rPr lang="en-US" sz="6200" b="1" dirty="0">
                <a:latin typeface="Calibri" charset="0"/>
                <a:ea typeface="ＭＳ Ｐゴシック" charset="0"/>
                <a:cs typeface="ＭＳ Ｐゴシック" charset="0"/>
                <a:sym typeface="Verdana" charset="0"/>
              </a:rPr>
              <a:t>. 												            1 John 3:11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34041429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We should not be like </a:t>
            </a:r>
            <a:r>
              <a:rPr lang="en-US" sz="6200" b="1" dirty="0">
                <a:solidFill>
                  <a:srgbClr val="FFFF00"/>
                </a:solidFill>
                <a:latin typeface="Calibri" charset="0"/>
                <a:ea typeface="ＭＳ Ｐゴシック" charset="0"/>
                <a:cs typeface="ＭＳ Ｐゴシック" charset="0"/>
                <a:sym typeface="Verdana" charset="0"/>
              </a:rPr>
              <a:t>Cain</a:t>
            </a:r>
            <a:r>
              <a:rPr lang="en-US" sz="6200" b="1" dirty="0">
                <a:latin typeface="Calibri" charset="0"/>
                <a:ea typeface="ＭＳ Ｐゴシック" charset="0"/>
                <a:cs typeface="ＭＳ Ｐゴシック" charset="0"/>
                <a:sym typeface="Verdana" charset="0"/>
              </a:rPr>
              <a:t>, who was of the evil one and murdered his brother. And </a:t>
            </a:r>
            <a:r>
              <a:rPr lang="en-US" sz="6200" b="1" dirty="0">
                <a:solidFill>
                  <a:srgbClr val="FFFF00"/>
                </a:solidFill>
                <a:latin typeface="Calibri" charset="0"/>
                <a:ea typeface="ＭＳ Ｐゴシック" charset="0"/>
                <a:cs typeface="ＭＳ Ｐゴシック" charset="0"/>
                <a:sym typeface="Verdana" charset="0"/>
              </a:rPr>
              <a:t>why </a:t>
            </a:r>
            <a:r>
              <a:rPr lang="en-US" sz="6200" b="1" dirty="0">
                <a:latin typeface="Calibri" charset="0"/>
                <a:ea typeface="ＭＳ Ｐゴシック" charset="0"/>
                <a:cs typeface="ＭＳ Ｐゴシック" charset="0"/>
                <a:sym typeface="Verdana" charset="0"/>
              </a:rPr>
              <a:t>did he murder him? 	</a:t>
            </a:r>
            <a:r>
              <a:rPr lang="en-US" sz="6200" b="1" dirty="0">
                <a:solidFill>
                  <a:srgbClr val="FFFF00"/>
                </a:solidFill>
                <a:latin typeface="Calibri" charset="0"/>
                <a:ea typeface="ＭＳ Ｐゴシック" charset="0"/>
                <a:cs typeface="ＭＳ Ｐゴシック" charset="0"/>
                <a:sym typeface="Verdana" charset="0"/>
              </a:rPr>
              <a:t>Because his own deeds were evil and his brother’s righteous</a:t>
            </a:r>
            <a:r>
              <a:rPr lang="en-US" sz="6200" b="1" dirty="0">
                <a:latin typeface="Calibri" charset="0"/>
                <a:ea typeface="ＭＳ Ｐゴシック" charset="0"/>
                <a:cs typeface="ＭＳ Ｐゴシック" charset="0"/>
                <a:sym typeface="Verdana" charset="0"/>
              </a:rPr>
              <a:t>.													         1 John 3:12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13050452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solidFill>
                  <a:srgbClr val="FFFF00"/>
                </a:solidFill>
                <a:latin typeface="Calibri" charset="0"/>
                <a:ea typeface="ＭＳ Ｐゴシック" charset="0"/>
                <a:cs typeface="ＭＳ Ｐゴシック" charset="0"/>
                <a:sym typeface="Verdana" charset="0"/>
              </a:rPr>
              <a:t>Pay careful attention </a:t>
            </a:r>
            <a:r>
              <a:rPr lang="en-US" sz="6200" b="1" dirty="0">
                <a:latin typeface="Calibri" charset="0"/>
                <a:ea typeface="ＭＳ Ｐゴシック" charset="0"/>
                <a:cs typeface="ＭＳ Ｐゴシック" charset="0"/>
                <a:sym typeface="Verdana" charset="0"/>
              </a:rPr>
              <a:t>to yourselves and to all the flock, in which the Holy Spirit has made you overseers, to care for the church of God, which He obtained with His own blood. 												         Acts 20:28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6497001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I know that after my departure fierce wolves will come in </a:t>
            </a:r>
            <a:r>
              <a:rPr lang="en-US" sz="6200" b="1" dirty="0">
                <a:solidFill>
                  <a:srgbClr val="FFFF00"/>
                </a:solidFill>
                <a:latin typeface="Calibri" charset="0"/>
                <a:ea typeface="ＭＳ Ｐゴシック" charset="0"/>
                <a:cs typeface="ＭＳ Ｐゴシック" charset="0"/>
                <a:sym typeface="Verdana" charset="0"/>
              </a:rPr>
              <a:t>among you</a:t>
            </a:r>
            <a:r>
              <a:rPr lang="en-US" sz="6200" b="1" dirty="0">
                <a:latin typeface="Calibri" charset="0"/>
                <a:ea typeface="ＭＳ Ｐゴシック" charset="0"/>
                <a:cs typeface="ＭＳ Ｐゴシック" charset="0"/>
                <a:sym typeface="Verdana" charset="0"/>
              </a:rPr>
              <a:t>, not sparing the flock;  												             Acts 20:29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77814068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from among your own selves will arise men speaking </a:t>
            </a:r>
            <a:r>
              <a:rPr lang="en-US" sz="6200" b="1" dirty="0">
                <a:solidFill>
                  <a:srgbClr val="FFFF00"/>
                </a:solidFill>
                <a:latin typeface="Calibri" charset="0"/>
                <a:ea typeface="ＭＳ Ｐゴシック" charset="0"/>
                <a:cs typeface="ＭＳ Ｐゴシック" charset="0"/>
                <a:sym typeface="Verdana" charset="0"/>
              </a:rPr>
              <a:t>twisted things</a:t>
            </a:r>
            <a:r>
              <a:rPr lang="en-US" sz="6200" b="1" dirty="0">
                <a:latin typeface="Calibri" charset="0"/>
                <a:ea typeface="ＭＳ Ｐゴシック" charset="0"/>
                <a:cs typeface="ＭＳ Ｐゴシック" charset="0"/>
                <a:sym typeface="Verdana" charset="0"/>
              </a:rPr>
              <a:t>, to </a:t>
            </a:r>
            <a:r>
              <a:rPr lang="en-US" sz="6200" b="1" dirty="0">
                <a:solidFill>
                  <a:srgbClr val="FFFF00"/>
                </a:solidFill>
                <a:latin typeface="Calibri" charset="0"/>
                <a:ea typeface="ＭＳ Ｐゴシック" charset="0"/>
                <a:cs typeface="ＭＳ Ｐゴシック" charset="0"/>
                <a:sym typeface="Verdana" charset="0"/>
              </a:rPr>
              <a:t>draw away </a:t>
            </a:r>
            <a:r>
              <a:rPr lang="en-US" sz="6200" b="1" dirty="0">
                <a:latin typeface="Calibri" charset="0"/>
                <a:ea typeface="ＭＳ Ｐゴシック" charset="0"/>
                <a:cs typeface="ＭＳ Ｐゴシック" charset="0"/>
                <a:sym typeface="Verdana" charset="0"/>
              </a:rPr>
              <a:t>the disciples after them. 												                    Acts 20:30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3724767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Therefore </a:t>
            </a:r>
            <a:r>
              <a:rPr lang="en-US" sz="6200" b="1" dirty="0">
                <a:solidFill>
                  <a:srgbClr val="FFFF00"/>
                </a:solidFill>
                <a:latin typeface="Calibri" charset="0"/>
                <a:ea typeface="ＭＳ Ｐゴシック" charset="0"/>
                <a:cs typeface="ＭＳ Ｐゴシック" charset="0"/>
                <a:sym typeface="Verdana" charset="0"/>
              </a:rPr>
              <a:t>be alert</a:t>
            </a:r>
            <a:r>
              <a:rPr lang="en-US" sz="6200" b="1" dirty="0">
                <a:latin typeface="Calibri" charset="0"/>
                <a:ea typeface="ＭＳ Ｐゴシック" charset="0"/>
                <a:cs typeface="ＭＳ Ｐゴシック" charset="0"/>
                <a:sym typeface="Verdana" charset="0"/>
              </a:rPr>
              <a:t>, remembering that for three years I did not cease night or day to admonish every one with tears.												                    Acts 20:31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26061127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Are you His child?</a:t>
            </a:r>
          </a:p>
        </p:txBody>
      </p:sp>
    </p:spTree>
    <p:extLst>
      <p:ext uri="{BB962C8B-B14F-4D97-AF65-F5344CB8AC3E}">
        <p14:creationId xmlns:p14="http://schemas.microsoft.com/office/powerpoint/2010/main" val="3825281934"/>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In the children of God there is a heart to obey, a battle against sin and a love for others.</a:t>
            </a:r>
          </a:p>
        </p:txBody>
      </p:sp>
    </p:spTree>
    <p:extLst>
      <p:ext uri="{BB962C8B-B14F-4D97-AF65-F5344CB8AC3E}">
        <p14:creationId xmlns:p14="http://schemas.microsoft.com/office/powerpoint/2010/main" val="667128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chor="ctr">
            <a:normAutofit/>
          </a:bodyPr>
          <a:lstStyle/>
          <a:p>
            <a:pPr marL="0" indent="0" algn="ctr">
              <a:buNone/>
            </a:pPr>
            <a:r>
              <a:rPr lang="es-US" sz="6250" dirty="0" err="1"/>
              <a:t>Your</a:t>
            </a:r>
            <a:r>
              <a:rPr lang="es-US" sz="6250" dirty="0"/>
              <a:t> </a:t>
            </a:r>
            <a:r>
              <a:rPr lang="es-US" sz="6250" dirty="0" err="1"/>
              <a:t>forgiveness</a:t>
            </a:r>
            <a:br>
              <a:rPr lang="es-US" sz="6250" dirty="0"/>
            </a:br>
            <a:r>
              <a:rPr lang="es-US" sz="6250" dirty="0" err="1"/>
              <a:t>Is</a:t>
            </a:r>
            <a:r>
              <a:rPr lang="es-US" sz="6250" dirty="0"/>
              <a:t> </a:t>
            </a:r>
            <a:r>
              <a:rPr lang="es-US" sz="6250" dirty="0" err="1"/>
              <a:t>like</a:t>
            </a:r>
            <a:r>
              <a:rPr lang="es-US" sz="6250" dirty="0"/>
              <a:t> </a:t>
            </a:r>
            <a:r>
              <a:rPr lang="es-US" sz="6250" dirty="0" err="1"/>
              <a:t>sweet</a:t>
            </a:r>
            <a:r>
              <a:rPr lang="es-US" sz="6250" dirty="0"/>
              <a:t>, </a:t>
            </a:r>
            <a:r>
              <a:rPr lang="es-US" sz="6250" dirty="0" err="1"/>
              <a:t>sweet</a:t>
            </a:r>
            <a:r>
              <a:rPr lang="es-US" sz="6250" dirty="0"/>
              <a:t> </a:t>
            </a:r>
            <a:r>
              <a:rPr lang="es-US" sz="6250" dirty="0" err="1"/>
              <a:t>honey</a:t>
            </a:r>
            <a:r>
              <a:rPr lang="es-US" sz="6250" dirty="0"/>
              <a:t> </a:t>
            </a:r>
            <a:r>
              <a:rPr lang="es-US" sz="6250" dirty="0" err="1"/>
              <a:t>on</a:t>
            </a:r>
            <a:r>
              <a:rPr lang="es-US" sz="6250" dirty="0"/>
              <a:t> </a:t>
            </a:r>
            <a:r>
              <a:rPr lang="es-US" sz="6250" dirty="0" err="1"/>
              <a:t>my</a:t>
            </a:r>
            <a:r>
              <a:rPr lang="es-US" sz="6250" dirty="0"/>
              <a:t> </a:t>
            </a:r>
            <a:r>
              <a:rPr lang="es-US" sz="6250" dirty="0" err="1"/>
              <a:t>lips</a:t>
            </a:r>
            <a:br>
              <a:rPr lang="es-US" sz="6250" dirty="0"/>
            </a:br>
            <a:r>
              <a:rPr lang="es-US" sz="6250" dirty="0" err="1"/>
              <a:t>Like</a:t>
            </a:r>
            <a:r>
              <a:rPr lang="es-US" sz="6250" dirty="0"/>
              <a:t> </a:t>
            </a:r>
            <a:r>
              <a:rPr lang="es-US" sz="6250" dirty="0" err="1"/>
              <a:t>the</a:t>
            </a:r>
            <a:r>
              <a:rPr lang="es-US" sz="6250" dirty="0"/>
              <a:t> </a:t>
            </a:r>
            <a:r>
              <a:rPr lang="es-US" sz="6250" dirty="0" err="1"/>
              <a:t>sound</a:t>
            </a:r>
            <a:r>
              <a:rPr lang="es-US" sz="6250" dirty="0"/>
              <a:t> of </a:t>
            </a:r>
          </a:p>
          <a:p>
            <a:pPr marL="0" indent="0" algn="ctr">
              <a:buNone/>
            </a:pPr>
            <a:r>
              <a:rPr lang="es-US" sz="6250" dirty="0"/>
              <a:t>A </a:t>
            </a:r>
            <a:r>
              <a:rPr lang="es-US" sz="6250" dirty="0" err="1"/>
              <a:t>symphony</a:t>
            </a:r>
            <a:r>
              <a:rPr lang="es-US" sz="6250" dirty="0"/>
              <a:t> to </a:t>
            </a:r>
            <a:r>
              <a:rPr lang="es-US" sz="6250" dirty="0" err="1"/>
              <a:t>my</a:t>
            </a:r>
            <a:r>
              <a:rPr lang="es-US" sz="6250" dirty="0"/>
              <a:t> </a:t>
            </a:r>
            <a:r>
              <a:rPr lang="es-US" sz="6250" dirty="0" err="1"/>
              <a:t>ears</a:t>
            </a:r>
            <a:br>
              <a:rPr lang="es-US" sz="6250" dirty="0"/>
            </a:br>
            <a:r>
              <a:rPr lang="es-US" sz="6250" dirty="0" err="1"/>
              <a:t>Like</a:t>
            </a:r>
            <a:r>
              <a:rPr lang="es-US" sz="6250" dirty="0"/>
              <a:t> </a:t>
            </a:r>
            <a:r>
              <a:rPr lang="es-US" sz="6250" dirty="0" err="1"/>
              <a:t>Holy</a:t>
            </a:r>
            <a:r>
              <a:rPr lang="es-US" sz="6250" dirty="0"/>
              <a:t> </a:t>
            </a:r>
            <a:r>
              <a:rPr lang="es-US" sz="6250" dirty="0" err="1"/>
              <a:t>water</a:t>
            </a:r>
            <a:r>
              <a:rPr lang="es-US" sz="6250" dirty="0"/>
              <a:t> </a:t>
            </a:r>
            <a:r>
              <a:rPr lang="es-US" sz="6250" dirty="0" err="1"/>
              <a:t>on</a:t>
            </a:r>
            <a:r>
              <a:rPr lang="es-US" sz="6250" dirty="0"/>
              <a:t> </a:t>
            </a:r>
            <a:r>
              <a:rPr lang="es-US" sz="6250" dirty="0" err="1"/>
              <a:t>my</a:t>
            </a:r>
            <a:r>
              <a:rPr lang="es-US" sz="6250" dirty="0"/>
              <a:t> skin</a:t>
            </a:r>
            <a:endParaRPr lang="en-US" sz="6250" dirty="0"/>
          </a:p>
        </p:txBody>
      </p:sp>
    </p:spTree>
    <p:extLst>
      <p:ext uri="{BB962C8B-B14F-4D97-AF65-F5344CB8AC3E}">
        <p14:creationId xmlns:p14="http://schemas.microsoft.com/office/powerpoint/2010/main" val="32233382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s-SV" dirty="0"/>
          </a:p>
        </p:txBody>
      </p:sp>
    </p:spTree>
    <p:extLst>
      <p:ext uri="{BB962C8B-B14F-4D97-AF65-F5344CB8AC3E}">
        <p14:creationId xmlns:p14="http://schemas.microsoft.com/office/powerpoint/2010/main" val="19256156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s-SV" sz="9000" b="1" dirty="0" err="1">
                <a:latin typeface="+mn-lt"/>
              </a:rPr>
              <a:t>How</a:t>
            </a:r>
            <a:r>
              <a:rPr lang="es-SV" sz="9000" b="1" dirty="0">
                <a:latin typeface="+mn-lt"/>
              </a:rPr>
              <a:t> He </a:t>
            </a:r>
            <a:r>
              <a:rPr lang="es-SV" sz="9000" b="1" dirty="0" err="1">
                <a:latin typeface="+mn-lt"/>
              </a:rPr>
              <a:t>Loves</a:t>
            </a:r>
            <a:r>
              <a:rPr lang="es-SV" sz="9000" b="1" dirty="0">
                <a:latin typeface="+mn-lt"/>
              </a:rPr>
              <a:t> </a:t>
            </a:r>
            <a:r>
              <a:rPr lang="es-SV" sz="9000" b="1" dirty="0" err="1">
                <a:latin typeface="+mn-lt"/>
              </a:rPr>
              <a:t>Us</a:t>
            </a:r>
            <a:endParaRPr lang="es-SV" sz="9000" b="1" dirty="0">
              <a:latin typeface="+mn-lt"/>
            </a:endParaRPr>
          </a:p>
        </p:txBody>
      </p:sp>
    </p:spTree>
    <p:extLst>
      <p:ext uri="{BB962C8B-B14F-4D97-AF65-F5344CB8AC3E}">
        <p14:creationId xmlns:p14="http://schemas.microsoft.com/office/powerpoint/2010/main" val="19112673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Autofit/>
          </a:bodyPr>
          <a:lstStyle/>
          <a:p>
            <a:pPr marL="0" indent="0" algn="ctr">
              <a:buNone/>
            </a:pPr>
            <a:r>
              <a:rPr lang="en-US" sz="6600" dirty="0"/>
              <a:t>He is jealous for me </a:t>
            </a:r>
            <a:br>
              <a:rPr lang="en-US" sz="6600" dirty="0"/>
            </a:br>
            <a:r>
              <a:rPr lang="en-US" sz="6600" dirty="0"/>
              <a:t>Love's like a hurricane </a:t>
            </a:r>
          </a:p>
          <a:p>
            <a:pPr marL="0" indent="0" algn="ctr">
              <a:buNone/>
            </a:pPr>
            <a:r>
              <a:rPr lang="en-US" sz="6600" dirty="0"/>
              <a:t>I am a tree bending beneath </a:t>
            </a:r>
          </a:p>
          <a:p>
            <a:pPr marL="0" indent="0" algn="ctr">
              <a:buNone/>
            </a:pPr>
            <a:r>
              <a:rPr lang="en-US" sz="6600" dirty="0"/>
              <a:t>The weight of His wind and mercy </a:t>
            </a:r>
          </a:p>
        </p:txBody>
      </p:sp>
    </p:spTree>
    <p:extLst>
      <p:ext uri="{BB962C8B-B14F-4D97-AF65-F5344CB8AC3E}">
        <p14:creationId xmlns:p14="http://schemas.microsoft.com/office/powerpoint/2010/main" val="4182019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Autofit/>
          </a:bodyPr>
          <a:lstStyle/>
          <a:p>
            <a:pPr marL="0" indent="0" algn="ctr">
              <a:buNone/>
            </a:pPr>
            <a:r>
              <a:rPr lang="en-US" sz="6600" dirty="0"/>
              <a:t>When all of a sudden </a:t>
            </a:r>
          </a:p>
          <a:p>
            <a:pPr marL="0" indent="0" algn="ctr">
              <a:buNone/>
            </a:pPr>
            <a:r>
              <a:rPr lang="en-US" sz="6600" dirty="0"/>
              <a:t>I am unaware of these afflictions</a:t>
            </a:r>
          </a:p>
          <a:p>
            <a:pPr marL="0" indent="0" algn="ctr">
              <a:buNone/>
            </a:pPr>
            <a:r>
              <a:rPr lang="en-US" sz="6600" dirty="0"/>
              <a:t>Eclipsed by glory</a:t>
            </a:r>
            <a:endParaRPr lang="es-SV" sz="6600" dirty="0"/>
          </a:p>
        </p:txBody>
      </p:sp>
    </p:spTree>
    <p:extLst>
      <p:ext uri="{BB962C8B-B14F-4D97-AF65-F5344CB8AC3E}">
        <p14:creationId xmlns:p14="http://schemas.microsoft.com/office/powerpoint/2010/main" val="1812224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lvl="0" indent="0" algn="ctr">
              <a:buNone/>
            </a:pPr>
            <a:r>
              <a:rPr lang="en-US" sz="6600" dirty="0">
                <a:solidFill>
                  <a:prstClr val="white"/>
                </a:solidFill>
              </a:rPr>
              <a:t>And I realize just</a:t>
            </a:r>
          </a:p>
          <a:p>
            <a:pPr marL="0" lvl="0" indent="0" algn="ctr">
              <a:buNone/>
            </a:pPr>
            <a:r>
              <a:rPr lang="en-US" sz="6600" dirty="0">
                <a:solidFill>
                  <a:prstClr val="white"/>
                </a:solidFill>
              </a:rPr>
              <a:t>How beautiful you are</a:t>
            </a:r>
          </a:p>
          <a:p>
            <a:pPr marL="0" lvl="0" indent="0" algn="ctr">
              <a:buNone/>
            </a:pPr>
            <a:r>
              <a:rPr lang="en-US" sz="6600" dirty="0">
                <a:solidFill>
                  <a:prstClr val="white"/>
                </a:solidFill>
              </a:rPr>
              <a:t>And how great your</a:t>
            </a:r>
          </a:p>
          <a:p>
            <a:pPr marL="0" lvl="0" indent="0" algn="ctr">
              <a:buNone/>
            </a:pPr>
            <a:r>
              <a:rPr lang="en-US" sz="6600" dirty="0">
                <a:solidFill>
                  <a:prstClr val="white"/>
                </a:solidFill>
              </a:rPr>
              <a:t>Affections are for me </a:t>
            </a:r>
            <a:endParaRPr lang="es-SV" sz="6600" dirty="0">
              <a:solidFill>
                <a:prstClr val="white"/>
              </a:solidFill>
            </a:endParaRPr>
          </a:p>
        </p:txBody>
      </p:sp>
    </p:spTree>
    <p:extLst>
      <p:ext uri="{BB962C8B-B14F-4D97-AF65-F5344CB8AC3E}">
        <p14:creationId xmlns:p14="http://schemas.microsoft.com/office/powerpoint/2010/main" val="31810524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Autofit/>
          </a:bodyPr>
          <a:lstStyle/>
          <a:p>
            <a:pPr marL="0" indent="0" algn="ctr">
              <a:buNone/>
            </a:pPr>
            <a:r>
              <a:rPr lang="en-US" sz="6600" dirty="0"/>
              <a:t>Oh, how He loves us so </a:t>
            </a:r>
            <a:br>
              <a:rPr lang="en-US" sz="6600" dirty="0"/>
            </a:br>
            <a:r>
              <a:rPr lang="en-US" sz="6600" dirty="0"/>
              <a:t>Oh, how He loves us </a:t>
            </a:r>
            <a:br>
              <a:rPr lang="en-US" sz="6600" dirty="0"/>
            </a:br>
            <a:r>
              <a:rPr lang="en-US" sz="6600" dirty="0"/>
              <a:t>How He loves us so</a:t>
            </a:r>
            <a:endParaRPr lang="es-SV" sz="6600" dirty="0"/>
          </a:p>
        </p:txBody>
      </p:sp>
    </p:spTree>
    <p:extLst>
      <p:ext uri="{BB962C8B-B14F-4D97-AF65-F5344CB8AC3E}">
        <p14:creationId xmlns:p14="http://schemas.microsoft.com/office/powerpoint/2010/main" val="21155922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3855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Autofit/>
          </a:bodyPr>
          <a:lstStyle/>
          <a:p>
            <a:pPr marL="0" indent="0" algn="ctr">
              <a:buNone/>
            </a:pPr>
            <a:r>
              <a:rPr lang="en-US" sz="6600" dirty="0"/>
              <a:t>So we are His portion </a:t>
            </a:r>
          </a:p>
          <a:p>
            <a:pPr marL="0" indent="0" algn="ctr">
              <a:buNone/>
            </a:pPr>
            <a:r>
              <a:rPr lang="en-US" sz="6600" dirty="0"/>
              <a:t>And He is our prize </a:t>
            </a:r>
            <a:br>
              <a:rPr lang="en-US" sz="6600" dirty="0"/>
            </a:br>
            <a:r>
              <a:rPr lang="en-US" sz="6600" dirty="0"/>
              <a:t>Drawn to redemption </a:t>
            </a:r>
          </a:p>
          <a:p>
            <a:pPr marL="0" indent="0" algn="ctr">
              <a:buNone/>
            </a:pPr>
            <a:r>
              <a:rPr lang="en-US" sz="6600" dirty="0"/>
              <a:t>By the grace in His eyes </a:t>
            </a:r>
            <a:br>
              <a:rPr lang="en-US" sz="6600" dirty="0"/>
            </a:br>
            <a:r>
              <a:rPr lang="en-US" sz="6600" dirty="0"/>
              <a:t>If grace is an ocean</a:t>
            </a:r>
          </a:p>
          <a:p>
            <a:pPr marL="0" indent="0" algn="ctr">
              <a:buNone/>
            </a:pPr>
            <a:r>
              <a:rPr lang="en-US" sz="6600" dirty="0"/>
              <a:t>We're all sinking</a:t>
            </a:r>
            <a:endParaRPr lang="es-SV" sz="6600" dirty="0"/>
          </a:p>
        </p:txBody>
      </p:sp>
    </p:spTree>
    <p:extLst>
      <p:ext uri="{BB962C8B-B14F-4D97-AF65-F5344CB8AC3E}">
        <p14:creationId xmlns:p14="http://schemas.microsoft.com/office/powerpoint/2010/main" val="7040994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Autofit/>
          </a:bodyPr>
          <a:lstStyle/>
          <a:p>
            <a:pPr marL="0" indent="0" algn="ctr">
              <a:buNone/>
            </a:pPr>
            <a:r>
              <a:rPr lang="en-US" sz="6600" dirty="0"/>
              <a:t>So heaven meets earth</a:t>
            </a:r>
          </a:p>
          <a:p>
            <a:pPr marL="0" indent="0" algn="ctr">
              <a:buNone/>
            </a:pPr>
            <a:r>
              <a:rPr lang="en-US" sz="6600" dirty="0"/>
              <a:t> like an unforeseen kiss</a:t>
            </a:r>
          </a:p>
          <a:p>
            <a:pPr marL="0" indent="0" algn="ctr">
              <a:buNone/>
            </a:pPr>
            <a:r>
              <a:rPr lang="en-US" sz="6600" dirty="0"/>
              <a:t> and my heart turns violently</a:t>
            </a:r>
          </a:p>
          <a:p>
            <a:pPr marL="0" indent="0" algn="ctr">
              <a:buNone/>
            </a:pPr>
            <a:r>
              <a:rPr lang="en-US" sz="6600" dirty="0"/>
              <a:t> inside of my chest</a:t>
            </a:r>
          </a:p>
        </p:txBody>
      </p:sp>
    </p:spTree>
    <p:extLst>
      <p:ext uri="{BB962C8B-B14F-4D97-AF65-F5344CB8AC3E}">
        <p14:creationId xmlns:p14="http://schemas.microsoft.com/office/powerpoint/2010/main" val="7892910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lvl="0" indent="0" algn="ctr">
              <a:buNone/>
            </a:pPr>
            <a:r>
              <a:rPr lang="en-US" sz="6600" dirty="0">
                <a:solidFill>
                  <a:prstClr val="white"/>
                </a:solidFill>
              </a:rPr>
              <a:t>I don't have time to maintain</a:t>
            </a:r>
          </a:p>
          <a:p>
            <a:pPr marL="0" lvl="0" indent="0" algn="ctr">
              <a:buNone/>
            </a:pPr>
            <a:r>
              <a:rPr lang="en-US" sz="6600" dirty="0">
                <a:solidFill>
                  <a:prstClr val="white"/>
                </a:solidFill>
              </a:rPr>
              <a:t>These regrets when</a:t>
            </a:r>
          </a:p>
          <a:p>
            <a:pPr marL="0" lvl="0" indent="0" algn="ctr">
              <a:buNone/>
            </a:pPr>
            <a:r>
              <a:rPr lang="en-US" sz="6600" dirty="0">
                <a:solidFill>
                  <a:prstClr val="white"/>
                </a:solidFill>
              </a:rPr>
              <a:t>I think about the way </a:t>
            </a:r>
            <a:endParaRPr lang="es-SV" sz="6600" dirty="0">
              <a:solidFill>
                <a:prstClr val="white"/>
              </a:solidFill>
            </a:endParaRPr>
          </a:p>
        </p:txBody>
      </p:sp>
    </p:spTree>
    <p:extLst>
      <p:ext uri="{BB962C8B-B14F-4D97-AF65-F5344CB8AC3E}">
        <p14:creationId xmlns:p14="http://schemas.microsoft.com/office/powerpoint/2010/main" val="4225998681"/>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5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5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altLang="es-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altLang="es-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8.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13009</TotalTime>
  <Words>2866</Words>
  <Application>Microsoft Macintosh PowerPoint</Application>
  <PresentationFormat>Panorámica</PresentationFormat>
  <Paragraphs>223</Paragraphs>
  <Slides>104</Slides>
  <Notes>0</Notes>
  <HiddenSlides>0</HiddenSlides>
  <MMClips>0</MMClips>
  <ScaleCrop>false</ScaleCrop>
  <HeadingPairs>
    <vt:vector size="6" baseType="variant">
      <vt:variant>
        <vt:lpstr>Fuentes usadas</vt:lpstr>
      </vt:variant>
      <vt:variant>
        <vt:i4>7</vt:i4>
      </vt:variant>
      <vt:variant>
        <vt:lpstr>Tema</vt:lpstr>
      </vt:variant>
      <vt:variant>
        <vt:i4>12</vt:i4>
      </vt:variant>
      <vt:variant>
        <vt:lpstr>Títulos de diapositiva</vt:lpstr>
      </vt:variant>
      <vt:variant>
        <vt:i4>104</vt:i4>
      </vt:variant>
    </vt:vector>
  </HeadingPairs>
  <TitlesOfParts>
    <vt:vector size="123" baseType="lpstr">
      <vt:lpstr>Brush Script MT</vt:lpstr>
      <vt:lpstr>Arial</vt:lpstr>
      <vt:lpstr>Calibri</vt:lpstr>
      <vt:lpstr>Calibri Light</vt:lpstr>
      <vt:lpstr>Cambria</vt:lpstr>
      <vt:lpstr>Gill Sans</vt:lpstr>
      <vt:lpstr>Kunstler Script</vt:lpstr>
      <vt:lpstr>3_Default Design</vt:lpstr>
      <vt:lpstr>Tema de Office</vt:lpstr>
      <vt:lpstr>3_Office Theme</vt:lpstr>
      <vt:lpstr>5_Default Design</vt:lpstr>
      <vt:lpstr>1_Default Design</vt:lpstr>
      <vt:lpstr>4_Default Design</vt:lpstr>
      <vt:lpstr>2_Office Theme</vt:lpstr>
      <vt:lpstr>Title &amp; Subtitle</vt:lpstr>
      <vt:lpstr>Bullets</vt:lpstr>
      <vt:lpstr>Office Theme</vt:lpstr>
      <vt:lpstr>2_Default Design</vt:lpstr>
      <vt:lpstr>1_Office Theme</vt:lpstr>
      <vt:lpstr>Presentación de PowerPoint</vt:lpstr>
      <vt:lpstr>Holy Water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My Lighthouse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 see You high and lifted up Shining in the light of your glory Pour out Your power and love As we sing holy, holy, holy</vt:lpstr>
      <vt:lpstr>Presentación de PowerPoint</vt:lpstr>
      <vt:lpstr>To see You high and lifted up Shining in the light of your glory Pour out Your power and love As we sing holy, holy, holy</vt:lpstr>
      <vt:lpstr>To see You high and lifted up Shining in the light of your glory Pour out Your power and love As we sing holy, holy, holy</vt:lpstr>
      <vt:lpstr>Holy, holy, holy Holy, holy, holy Holy, holy, holy I want to see You</vt:lpstr>
      <vt:lpstr>Holy, holy, holy Holy, holy, holy Holy, holy, holy I want to see You</vt:lpstr>
      <vt:lpstr>Presentación de PowerPoint</vt:lpstr>
      <vt:lpstr>Scandal of Grace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His Children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How He Loves Us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Lighthouse</dc:title>
  <dc:creator>Frank</dc:creator>
  <cp:lastModifiedBy>Francisco Magana Ayala</cp:lastModifiedBy>
  <cp:revision>99</cp:revision>
  <dcterms:created xsi:type="dcterms:W3CDTF">2015-07-25T20:50:10Z</dcterms:created>
  <dcterms:modified xsi:type="dcterms:W3CDTF">2023-07-02T10:58:30Z</dcterms:modified>
</cp:coreProperties>
</file>