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085" r:id="rId5"/>
    <p:sldMasterId id="2147486097" r:id="rId6"/>
    <p:sldMasterId id="2147486169" r:id="rId7"/>
    <p:sldMasterId id="2147486181" r:id="rId8"/>
    <p:sldMasterId id="2147486193" r:id="rId9"/>
    <p:sldMasterId id="2147486205" r:id="rId10"/>
    <p:sldMasterId id="2147486217" r:id="rId11"/>
    <p:sldMasterId id="2147486229" r:id="rId12"/>
  </p:sldMasterIdLst>
  <p:notesMasterIdLst>
    <p:notesMasterId r:id="rId140"/>
  </p:notesMasterIdLst>
  <p:sldIdLst>
    <p:sldId id="359" r:id="rId13"/>
    <p:sldId id="2058" r:id="rId14"/>
    <p:sldId id="256" r:id="rId15"/>
    <p:sldId id="257" r:id="rId16"/>
    <p:sldId id="258" r:id="rId17"/>
    <p:sldId id="272" r:id="rId18"/>
    <p:sldId id="269" r:id="rId19"/>
    <p:sldId id="259" r:id="rId20"/>
    <p:sldId id="2059" r:id="rId21"/>
    <p:sldId id="2060" r:id="rId22"/>
    <p:sldId id="292" r:id="rId23"/>
    <p:sldId id="293" r:id="rId24"/>
    <p:sldId id="294" r:id="rId25"/>
    <p:sldId id="2061" r:id="rId26"/>
    <p:sldId id="2062" r:id="rId27"/>
    <p:sldId id="2063" r:id="rId28"/>
    <p:sldId id="2064" r:id="rId29"/>
    <p:sldId id="2065" r:id="rId30"/>
    <p:sldId id="2066" r:id="rId31"/>
    <p:sldId id="2067" r:id="rId32"/>
    <p:sldId id="2068" r:id="rId33"/>
    <p:sldId id="2069" r:id="rId34"/>
    <p:sldId id="282" r:id="rId35"/>
    <p:sldId id="288" r:id="rId36"/>
    <p:sldId id="2070" r:id="rId37"/>
    <p:sldId id="2071" r:id="rId38"/>
    <p:sldId id="283" r:id="rId39"/>
    <p:sldId id="284" r:id="rId40"/>
    <p:sldId id="2072" r:id="rId41"/>
    <p:sldId id="2073" r:id="rId42"/>
    <p:sldId id="2074" r:id="rId43"/>
    <p:sldId id="2075" r:id="rId44"/>
    <p:sldId id="2076" r:id="rId45"/>
    <p:sldId id="260" r:id="rId46"/>
    <p:sldId id="262" r:id="rId47"/>
    <p:sldId id="2077" r:id="rId48"/>
    <p:sldId id="264" r:id="rId49"/>
    <p:sldId id="266" r:id="rId50"/>
    <p:sldId id="2078" r:id="rId51"/>
    <p:sldId id="305" r:id="rId52"/>
    <p:sldId id="2079" r:id="rId53"/>
    <p:sldId id="306" r:id="rId54"/>
    <p:sldId id="2080" r:id="rId55"/>
    <p:sldId id="2081" r:id="rId56"/>
    <p:sldId id="2002" r:id="rId57"/>
    <p:sldId id="360" r:id="rId58"/>
    <p:sldId id="1353" r:id="rId59"/>
    <p:sldId id="289" r:id="rId60"/>
    <p:sldId id="270" r:id="rId61"/>
    <p:sldId id="298" r:id="rId62"/>
    <p:sldId id="271" r:id="rId63"/>
    <p:sldId id="297" r:id="rId64"/>
    <p:sldId id="273" r:id="rId65"/>
    <p:sldId id="274" r:id="rId66"/>
    <p:sldId id="275" r:id="rId67"/>
    <p:sldId id="299" r:id="rId68"/>
    <p:sldId id="290" r:id="rId69"/>
    <p:sldId id="291" r:id="rId70"/>
    <p:sldId id="276" r:id="rId71"/>
    <p:sldId id="300" r:id="rId72"/>
    <p:sldId id="301" r:id="rId73"/>
    <p:sldId id="302" r:id="rId74"/>
    <p:sldId id="2057" r:id="rId75"/>
    <p:sldId id="296" r:id="rId76"/>
    <p:sldId id="277" r:id="rId77"/>
    <p:sldId id="303" r:id="rId78"/>
    <p:sldId id="304" r:id="rId79"/>
    <p:sldId id="2082" r:id="rId80"/>
    <p:sldId id="2083" r:id="rId81"/>
    <p:sldId id="2084" r:id="rId82"/>
    <p:sldId id="2085" r:id="rId83"/>
    <p:sldId id="278" r:id="rId84"/>
    <p:sldId id="2086" r:id="rId85"/>
    <p:sldId id="279" r:id="rId86"/>
    <p:sldId id="280" r:id="rId87"/>
    <p:sldId id="281" r:id="rId88"/>
    <p:sldId id="2087" r:id="rId89"/>
    <p:sldId id="2088" r:id="rId90"/>
    <p:sldId id="2089" r:id="rId91"/>
    <p:sldId id="2090" r:id="rId92"/>
    <p:sldId id="434" r:id="rId93"/>
    <p:sldId id="324" r:id="rId94"/>
    <p:sldId id="1535" r:id="rId95"/>
    <p:sldId id="1515" r:id="rId96"/>
    <p:sldId id="1594" r:id="rId97"/>
    <p:sldId id="1576" r:id="rId98"/>
    <p:sldId id="2091" r:id="rId99"/>
    <p:sldId id="1578" r:id="rId100"/>
    <p:sldId id="1538" r:id="rId101"/>
    <p:sldId id="1580" r:id="rId102"/>
    <p:sldId id="1595" r:id="rId103"/>
    <p:sldId id="1596" r:id="rId104"/>
    <p:sldId id="1597" r:id="rId105"/>
    <p:sldId id="1598" r:id="rId106"/>
    <p:sldId id="1599" r:id="rId107"/>
    <p:sldId id="1581" r:id="rId108"/>
    <p:sldId id="1591" r:id="rId109"/>
    <p:sldId id="1606" r:id="rId110"/>
    <p:sldId id="1607" r:id="rId111"/>
    <p:sldId id="1608" r:id="rId112"/>
    <p:sldId id="1609" r:id="rId113"/>
    <p:sldId id="1600" r:id="rId114"/>
    <p:sldId id="1582" r:id="rId115"/>
    <p:sldId id="1601" r:id="rId116"/>
    <p:sldId id="1602" r:id="rId117"/>
    <p:sldId id="1603" r:id="rId118"/>
    <p:sldId id="1583" r:id="rId119"/>
    <p:sldId id="1604" r:id="rId120"/>
    <p:sldId id="1605" r:id="rId121"/>
    <p:sldId id="268" r:id="rId122"/>
    <p:sldId id="2092" r:id="rId123"/>
    <p:sldId id="2093" r:id="rId124"/>
    <p:sldId id="2094" r:id="rId125"/>
    <p:sldId id="2095" r:id="rId126"/>
    <p:sldId id="2096" r:id="rId127"/>
    <p:sldId id="2097" r:id="rId128"/>
    <p:sldId id="2098" r:id="rId129"/>
    <p:sldId id="2099" r:id="rId130"/>
    <p:sldId id="2100" r:id="rId131"/>
    <p:sldId id="2101" r:id="rId132"/>
    <p:sldId id="261" r:id="rId133"/>
    <p:sldId id="263" r:id="rId134"/>
    <p:sldId id="2102" r:id="rId135"/>
    <p:sldId id="265" r:id="rId136"/>
    <p:sldId id="2103" r:id="rId137"/>
    <p:sldId id="2104" r:id="rId138"/>
    <p:sldId id="436" r:id="rId1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63" Type="http://schemas.openxmlformats.org/officeDocument/2006/relationships/slide" Target="slides/slide51.xml"/><Relationship Id="rId84" Type="http://schemas.openxmlformats.org/officeDocument/2006/relationships/slide" Target="slides/slide72.xml"/><Relationship Id="rId138" Type="http://schemas.openxmlformats.org/officeDocument/2006/relationships/slide" Target="slides/slide126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123" Type="http://schemas.openxmlformats.org/officeDocument/2006/relationships/slide" Target="slides/slide111.xml"/><Relationship Id="rId128" Type="http://schemas.openxmlformats.org/officeDocument/2006/relationships/slide" Target="slides/slide116.xml"/><Relationship Id="rId14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slide" Target="slides/slide106.xml"/><Relationship Id="rId134" Type="http://schemas.openxmlformats.org/officeDocument/2006/relationships/slide" Target="slides/slide122.xml"/><Relationship Id="rId139" Type="http://schemas.openxmlformats.org/officeDocument/2006/relationships/slide" Target="slides/slide127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124" Type="http://schemas.openxmlformats.org/officeDocument/2006/relationships/slide" Target="slides/slide112.xml"/><Relationship Id="rId129" Type="http://schemas.openxmlformats.org/officeDocument/2006/relationships/slide" Target="slides/slide117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119" Type="http://schemas.openxmlformats.org/officeDocument/2006/relationships/slide" Target="slides/slide107.xml"/><Relationship Id="rId44" Type="http://schemas.openxmlformats.org/officeDocument/2006/relationships/slide" Target="slides/slide32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130" Type="http://schemas.openxmlformats.org/officeDocument/2006/relationships/slide" Target="slides/slide118.xml"/><Relationship Id="rId135" Type="http://schemas.openxmlformats.org/officeDocument/2006/relationships/slide" Target="slides/slide123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slide" Target="slides/slide108.xml"/><Relationship Id="rId125" Type="http://schemas.openxmlformats.org/officeDocument/2006/relationships/slide" Target="slides/slide113.xml"/><Relationship Id="rId14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131" Type="http://schemas.openxmlformats.org/officeDocument/2006/relationships/slide" Target="slides/slide119.xml"/><Relationship Id="rId136" Type="http://schemas.openxmlformats.org/officeDocument/2006/relationships/slide" Target="slides/slide124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126" Type="http://schemas.openxmlformats.org/officeDocument/2006/relationships/slide" Target="slides/slide11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slide" Target="slides/slide109.xml"/><Relationship Id="rId14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137" Type="http://schemas.openxmlformats.org/officeDocument/2006/relationships/slide" Target="slides/slide12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32" Type="http://schemas.openxmlformats.org/officeDocument/2006/relationships/slide" Target="slides/slide120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27" Type="http://schemas.openxmlformats.org/officeDocument/2006/relationships/slide" Target="slides/slide11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slide" Target="slides/slide110.xml"/><Relationship Id="rId14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4.xml"/><Relationship Id="rId47" Type="http://schemas.openxmlformats.org/officeDocument/2006/relationships/slide" Target="slides/slide35.xml"/><Relationship Id="rId68" Type="http://schemas.openxmlformats.org/officeDocument/2006/relationships/slide" Target="slides/slide56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33" Type="http://schemas.openxmlformats.org/officeDocument/2006/relationships/slide" Target="slides/slide121.xml"/><Relationship Id="rId1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22/7/23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9D8B02-981E-4F60-9779-AFA7E2A5BBE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81488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C3341-0579-4786-ACC3-11170EFDB3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02753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EEBBB1-BFF2-4BA6-B6D9-CA32B2E25B9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92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106055-C0D0-4A97-99F0-1BE6BE1B03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388865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10ADFE-1F5D-48E5-B1C6-AFE676602DE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671322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8B32C-5EA4-461F-B892-5A28948CD9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465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BC771B-82B8-43F5-A2D5-A6565780B84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6550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7FA0DA-441A-4B93-A9FB-3824D21EEC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37051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5896-8212-4E06-9604-F2F1E58F749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50959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6DBE51-DF92-4200-83C5-BC5A05E0DA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66E8F8-E51D-4090-97F9-378F26864F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72534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2DCCC8-CB7E-4047-8D42-7BEF7A8F759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1994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135E4F-C834-493D-89EB-23297FD0C0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3901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2E54AB-68B5-454C-826A-59AC524628E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476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80EB55-4586-4184-8E5A-197C02804E9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0624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2134855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5983027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69896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145498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551991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898072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733311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403738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994044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114648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559612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394776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136293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63271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591701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85483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602972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481662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7313691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88871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3331815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371532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5BA88-621F-4F1E-85D9-0F1F30A931C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984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3602-F220-4EA6-8B8F-A93621D50F9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015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041BA-E8E5-4629-A91E-0A7F08B40CA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911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45C5E-D465-416D-8930-8FBEB702747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962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08C23-27CD-4C8B-B336-47F4B4A0D45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7637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BCAA2-1AEE-4235-94DC-1558D0E7AD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3390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BAB2F-6261-4563-8565-FD5C331C4B7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2861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4CF06-E832-42FB-A878-8E56F50D23A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35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CA072-2D67-4AFC-918A-5F6E705F2D1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7631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035E5-AA5B-43A8-BE7B-4305C86118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102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3AD1-7396-464A-8A34-9E2CEE321C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1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28BB-7236-4691-A155-7D7246251B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1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42039-8E7E-4A67-AFBA-B962736DAA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67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8B29-2462-4983-94EF-8B5C57DFA9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1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712A1-4FDD-4F62-B8CA-0D9D66AD89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321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0963-41E7-4466-8F56-CCEADE78A8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55B5-42CB-4887-A764-E2BB9D8399A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49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78323-EE1D-4E68-A161-F6F9F5ECEE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23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A8AD-1953-4357-95FE-60F80B5CE3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78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1755E-576B-4152-81AA-D55B7405355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1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D21A-CDE2-4AAE-8CFA-131257594C8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2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F1C6-DFB4-4CF4-AB94-8818312902F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705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22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062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39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9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996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10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75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50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09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071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64741E-3DA5-4C46-84C7-689C2FF21BB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85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71B23-F899-4F36-83E3-5C8F277810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4185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242174-741F-4701-BA67-85599F33C4A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06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38A67-40E5-4961-A894-B9EBB8D5EC3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202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1EBF5-5924-4721-ACF5-84F24E7E809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164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354926-C61E-4A5F-9418-8429693A06D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205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EAEA6-403C-40C7-85DE-FEE2A2AE4AC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780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E6ED9B-FE01-498A-A70A-2FCB3ECE277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383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7FB2-ED3B-48B4-ABE9-0A1F84A6435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025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1952F-7038-4928-ACCE-C17B053001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48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C7665E-73D4-4863-80A8-C0F9B4A3D1D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09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7045F-A268-44F2-96C1-D77ABEC910B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525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61F4D-3E2D-4A31-8A57-9272E94F93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20FEB-A59F-4521-81D5-A3247255628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033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6C9A1-64B3-4843-A724-4B77953F2F4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892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3C0FF4-5ADA-4315-9A89-ABD08E0BF06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101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80180-FA11-4985-8151-32B9BFF0E44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512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5AEB7-682C-4B1E-A0E1-23A25BDC49D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494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79228-CEA3-4D7F-895A-68A334904EC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831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9C754-F30E-4F8E-B6DA-E51297EE7E4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74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259BE-5A28-44F1-93ED-6F7CF71638F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804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B54DD-B2AE-40B5-8697-7DE5F337DC4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598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BF748-E6DB-4754-A61C-2B21641C56E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0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1BDE-DF62-4471-9E5A-B8007D61A98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052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FFDA5-0616-47BA-9E3B-AD23E98F80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6627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A7634-AF21-4F96-B019-C5365A9CF06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19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90227-5DF5-4EF4-A34D-7D7A036E075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56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A09CE-D475-4A7B-9D51-C942764E302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469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1EB19-FEA5-4D59-BD9B-F4906990B51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203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53AB-7B71-4110-A446-28CA0AE2470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852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AD1E3-890D-4936-8BE9-B6C5028FD44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114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BD45B-5FD1-4D9E-B3BB-4B7A4C38B58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161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F8B0A-25FD-4868-90B8-A689F44927B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9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6494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06" r:id="rId1"/>
    <p:sldLayoutId id="2147486207" r:id="rId2"/>
    <p:sldLayoutId id="2147486208" r:id="rId3"/>
    <p:sldLayoutId id="2147486209" r:id="rId4"/>
    <p:sldLayoutId id="2147486210" r:id="rId5"/>
    <p:sldLayoutId id="2147486211" r:id="rId6"/>
    <p:sldLayoutId id="2147486212" r:id="rId7"/>
    <p:sldLayoutId id="2147486213" r:id="rId8"/>
    <p:sldLayoutId id="2147486214" r:id="rId9"/>
    <p:sldLayoutId id="2147486215" r:id="rId10"/>
    <p:sldLayoutId id="21474862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051272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218" r:id="rId1"/>
    <p:sldLayoutId id="2147486219" r:id="rId2"/>
    <p:sldLayoutId id="2147486220" r:id="rId3"/>
    <p:sldLayoutId id="2147486221" r:id="rId4"/>
    <p:sldLayoutId id="2147486222" r:id="rId5"/>
    <p:sldLayoutId id="2147486223" r:id="rId6"/>
    <p:sldLayoutId id="2147486224" r:id="rId7"/>
    <p:sldLayoutId id="2147486225" r:id="rId8"/>
    <p:sldLayoutId id="2147486226" r:id="rId9"/>
    <p:sldLayoutId id="2147486227" r:id="rId10"/>
    <p:sldLayoutId id="21474862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D6C59285-724C-46C2-B998-AE5BDACE81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2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0" r:id="rId1"/>
    <p:sldLayoutId id="2147486231" r:id="rId2"/>
    <p:sldLayoutId id="2147486232" r:id="rId3"/>
    <p:sldLayoutId id="2147486233" r:id="rId4"/>
    <p:sldLayoutId id="2147486234" r:id="rId5"/>
    <p:sldLayoutId id="2147486235" r:id="rId6"/>
    <p:sldLayoutId id="2147486236" r:id="rId7"/>
    <p:sldLayoutId id="2147486237" r:id="rId8"/>
    <p:sldLayoutId id="2147486238" r:id="rId9"/>
    <p:sldLayoutId id="2147486239" r:id="rId10"/>
    <p:sldLayoutId id="214748624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22/7/23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2CE9E61D-9529-47F3-B71B-F19F062526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6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6" r:id="rId1"/>
    <p:sldLayoutId id="2147486087" r:id="rId2"/>
    <p:sldLayoutId id="2147486088" r:id="rId3"/>
    <p:sldLayoutId id="2147486089" r:id="rId4"/>
    <p:sldLayoutId id="2147486090" r:id="rId5"/>
    <p:sldLayoutId id="2147486091" r:id="rId6"/>
    <p:sldLayoutId id="2147486092" r:id="rId7"/>
    <p:sldLayoutId id="2147486093" r:id="rId8"/>
    <p:sldLayoutId id="2147486094" r:id="rId9"/>
    <p:sldLayoutId id="2147486095" r:id="rId10"/>
    <p:sldLayoutId id="2147486096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137C-EEB3-4B7E-AC2E-AAA441C4CFD5}" type="datetimeFigureOut">
              <a:rPr lang="en-US" smtClean="0"/>
              <a:t>7/22/23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7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100" r:id="rId3"/>
    <p:sldLayoutId id="2147486101" r:id="rId4"/>
    <p:sldLayoutId id="2147486102" r:id="rId5"/>
    <p:sldLayoutId id="2147486103" r:id="rId6"/>
    <p:sldLayoutId id="2147486104" r:id="rId7"/>
    <p:sldLayoutId id="2147486105" r:id="rId8"/>
    <p:sldLayoutId id="2147486106" r:id="rId9"/>
    <p:sldLayoutId id="2147486107" r:id="rId10"/>
    <p:sldLayoutId id="21474861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F5F00CC6-CB66-42E4-91DF-1E1DC56BE3B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70" r:id="rId1"/>
    <p:sldLayoutId id="2147486171" r:id="rId2"/>
    <p:sldLayoutId id="2147486172" r:id="rId3"/>
    <p:sldLayoutId id="2147486173" r:id="rId4"/>
    <p:sldLayoutId id="2147486174" r:id="rId5"/>
    <p:sldLayoutId id="2147486175" r:id="rId6"/>
    <p:sldLayoutId id="2147486176" r:id="rId7"/>
    <p:sldLayoutId id="2147486177" r:id="rId8"/>
    <p:sldLayoutId id="2147486178" r:id="rId9"/>
    <p:sldLayoutId id="2147486179" r:id="rId10"/>
    <p:sldLayoutId id="214748618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BBFE3620-A3E1-4452-833D-C1A25F1E51B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9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82" r:id="rId1"/>
    <p:sldLayoutId id="2147486183" r:id="rId2"/>
    <p:sldLayoutId id="2147486184" r:id="rId3"/>
    <p:sldLayoutId id="2147486185" r:id="rId4"/>
    <p:sldLayoutId id="2147486186" r:id="rId5"/>
    <p:sldLayoutId id="2147486187" r:id="rId6"/>
    <p:sldLayoutId id="2147486188" r:id="rId7"/>
    <p:sldLayoutId id="2147486189" r:id="rId8"/>
    <p:sldLayoutId id="2147486190" r:id="rId9"/>
    <p:sldLayoutId id="2147486191" r:id="rId10"/>
    <p:sldLayoutId id="214748619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defTabSz="992148">
              <a:defRPr sz="15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ctr" defTabSz="992148">
              <a:defRPr sz="15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9082" tIns="59541" rIns="119082" bIns="59541" numCol="1" anchor="t" anchorCtr="0" compatLnSpc="1">
            <a:prstTxWarp prst="textNoShape">
              <a:avLst/>
            </a:prstTxWarp>
          </a:bodyPr>
          <a:lstStyle>
            <a:lvl1pPr algn="r" defTabSz="992148">
              <a:defRPr sz="1500"/>
            </a:lvl1pPr>
          </a:lstStyle>
          <a:p>
            <a:fld id="{0CD3FA8F-49BF-4626-9230-CCB9F62A0D3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41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94" r:id="rId1"/>
    <p:sldLayoutId id="2147486195" r:id="rId2"/>
    <p:sldLayoutId id="2147486196" r:id="rId3"/>
    <p:sldLayoutId id="2147486197" r:id="rId4"/>
    <p:sldLayoutId id="2147486198" r:id="rId5"/>
    <p:sldLayoutId id="2147486199" r:id="rId6"/>
    <p:sldLayoutId id="2147486200" r:id="rId7"/>
    <p:sldLayoutId id="2147486201" r:id="rId8"/>
    <p:sldLayoutId id="2147486202" r:id="rId9"/>
    <p:sldLayoutId id="2147486203" r:id="rId10"/>
    <p:sldLayoutId id="2147486204" r:id="rId11"/>
  </p:sldLayoutIdLst>
  <p:txStyles>
    <p:titleStyle>
      <a:lvl1pPr algn="ctr" defTabSz="992148" rtl="0" fontAlgn="base">
        <a:spcBef>
          <a:spcPct val="0"/>
        </a:spcBef>
        <a:spcAft>
          <a:spcPct val="0"/>
        </a:spcAft>
        <a:defRPr sz="47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992148" rtl="0" fontAlgn="base">
        <a:spcBef>
          <a:spcPct val="0"/>
        </a:spcBef>
        <a:spcAft>
          <a:spcPct val="0"/>
        </a:spcAft>
        <a:defRPr sz="47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71725" indent="-371725" algn="l" defTabSz="992148" rtl="0" fontAlgn="base">
        <a:spcBef>
          <a:spcPct val="20000"/>
        </a:spcBef>
        <a:spcAft>
          <a:spcPct val="0"/>
        </a:spcAft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5624" indent="-309550" algn="l" defTabSz="992148" rtl="0" fontAlgn="base">
        <a:spcBef>
          <a:spcPct val="20000"/>
        </a:spcBef>
        <a:spcAft>
          <a:spcPct val="0"/>
        </a:spcAft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846" indent="-248698" algn="l" defTabSz="992148" rtl="0" fontAlgn="base">
        <a:spcBef>
          <a:spcPct val="20000"/>
        </a:spcBef>
        <a:spcAft>
          <a:spcPct val="0"/>
        </a:spcAft>
        <a:buChar char="•"/>
        <a:defRPr sz="2583" kern="1200">
          <a:solidFill>
            <a:schemeClr val="tx1"/>
          </a:solidFill>
          <a:latin typeface="+mn-lt"/>
          <a:ea typeface="+mn-ea"/>
          <a:cs typeface="+mn-cs"/>
        </a:defRPr>
      </a:lvl3pPr>
      <a:lvl4pPr marL="1736921" indent="-248698" algn="l" defTabSz="992148" rtl="0" fontAlgn="base">
        <a:spcBef>
          <a:spcPct val="20000"/>
        </a:spcBef>
        <a:spcAft>
          <a:spcPct val="0"/>
        </a:spcAft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32994" indent="-248698" algn="l" defTabSz="992148" rtl="0" fontAlgn="base">
        <a:spcBef>
          <a:spcPct val="20000"/>
        </a:spcBef>
        <a:spcAft>
          <a:spcPct val="0"/>
        </a:spcAft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We cry Jesus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Set our hearts towards You 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That every eye would see You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Lifted high 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Storge 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Philia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Eros</a:t>
            </a:r>
          </a:p>
        </p:txBody>
      </p:sp>
    </p:spTree>
    <p:extLst>
      <p:ext uri="{BB962C8B-B14F-4D97-AF65-F5344CB8AC3E}">
        <p14:creationId xmlns:p14="http://schemas.microsoft.com/office/powerpoint/2010/main" val="6437987"/>
      </p:ext>
    </p:extLst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Storge 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Philia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Eros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Agape</a:t>
            </a:r>
          </a:p>
        </p:txBody>
      </p:sp>
    </p:spTree>
    <p:extLst>
      <p:ext uri="{BB962C8B-B14F-4D97-AF65-F5344CB8AC3E}">
        <p14:creationId xmlns:p14="http://schemas.microsoft.com/office/powerpoint/2010/main" val="1765312656"/>
      </p:ext>
    </p:extLst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...For I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forgive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their iniquity, and I will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remember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their sin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more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  Jer. 31:34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07593075"/>
      </p:ext>
    </p:extLst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fear in 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but perfect love casts our fear. For fear has to do with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punishment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whoever fears has not been perfected in love.														     																	 1 John 4:18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44932932"/>
      </p:ext>
    </p:extLst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love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because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He first loved us.												     																	             1 John 4:19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17263174"/>
      </p:ext>
    </p:extLst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anyone says,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love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,” and hates his brother, he is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liar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he does not love his brother who he has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seen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cannot love God whom he has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not seen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     							      1 John 4:20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49271638"/>
      </p:ext>
    </p:extLst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this commandment we have from Him; whoever loves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must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also love his brother.												     					     1 John 4:21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14395784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we begin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understand</a:t>
            </a:r>
            <a:r>
              <a:rPr lang="en-US" sz="6200" b="1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/perfect</a:t>
            </a: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love (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agape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) </a:t>
            </a: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us…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79232571"/>
      </p:ext>
    </p:extLst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it then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transforms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way we love others.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7483376"/>
      </p:ext>
    </p:extLst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“By this all people will know that you are </a:t>
            </a:r>
            <a:r>
              <a:rPr lang="en-US" sz="62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 disciples</a:t>
            </a:r>
            <a:r>
              <a:rPr lang="en-US" sz="6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if you </a:t>
            </a:r>
            <a:r>
              <a:rPr lang="en-US" sz="62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US" sz="6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200" b="1" i="0" u="none" strike="noStrike" dirty="0">
                <a:solidFill>
                  <a:srgbClr val="FFFF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love for one another</a:t>
            </a:r>
            <a:r>
              <a:rPr lang="en-US" sz="62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																				John 13:35 </a:t>
            </a:r>
            <a:r>
              <a:rPr lang="en-US" sz="6200" b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ESV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system-ui"/>
              </a:rPr>
              <a:t>y</a:t>
            </a: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303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down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now</a:t>
            </a:r>
          </a:p>
        </p:txBody>
      </p:sp>
    </p:spTree>
    <p:extLst>
      <p:ext uri="{BB962C8B-B14F-4D97-AF65-F5344CB8AC3E}">
        <p14:creationId xmlns:p14="http://schemas.microsoft.com/office/powerpoint/2010/main" val="20403183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0357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7333" b="1">
                <a:solidFill>
                  <a:schemeClr val="bg1"/>
                </a:solidFill>
                <a:latin typeface="Calibri" panose="020F0502020204030204" pitchFamily="34" charset="0"/>
              </a:rPr>
              <a:t>How Can I Keep From Singing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There is an endless song,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Echoes in my soul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hear the music ring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though the storms may come</a:t>
            </a:r>
          </a:p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am holding on</a:t>
            </a:r>
          </a:p>
          <a:p>
            <a:pPr algn="ctr"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To the rock I cling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endParaRPr lang="es-SV" sz="625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amazing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shouting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Your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know I am loved by the King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it makes my heart want to sing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will lift my eyes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In the darkest night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For I know my Savior lives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I will walk with You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Knowing You'll see me through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sing the songs You give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ever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enough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amazing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can 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keep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shouting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name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I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know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I am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King</a:t>
            </a:r>
            <a:b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makes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my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heart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want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es-SV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SV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sing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Let Your glory reign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Shining like the day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99833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in the troubled times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when I win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when I lose my step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fall down again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'cause You pick me up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'cause You're there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'cause You hear me, Lord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When I call to You in prayer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I can sing with my last breath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Sing for I know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That I'll sing with the angels</a:t>
            </a:r>
            <a:b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SV" sz="6250">
                <a:solidFill>
                  <a:schemeClr val="bg1"/>
                </a:solidFill>
                <a:latin typeface="Calibri" panose="020F0502020204030204" pitchFamily="34" charset="0"/>
              </a:rPr>
              <a:t>And the saints around the throne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singing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Your praise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ever say enough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amazing is Your love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How can I keep from shouting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Your name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I know I am loved by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it makes my heart…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loved by the King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it makes my heart…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am loved by the King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250">
                <a:solidFill>
                  <a:schemeClr val="bg1"/>
                </a:solidFill>
                <a:latin typeface="Calibri" panose="020F0502020204030204" pitchFamily="34" charset="0"/>
              </a:rPr>
              <a:t>And </a:t>
            </a: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it makes my heart want to sing</a:t>
            </a: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 rise up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Who can stand against us 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84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You are strong to save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In Your Mighty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2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  <p:extLst>
      <p:ext uri="{BB962C8B-B14F-4D97-AF65-F5344CB8AC3E}">
        <p14:creationId xmlns:p14="http://schemas.microsoft.com/office/powerpoint/2010/main" val="2631037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  <p:extLst>
      <p:ext uri="{BB962C8B-B14F-4D97-AF65-F5344CB8AC3E}">
        <p14:creationId xmlns:p14="http://schemas.microsoft.com/office/powerpoint/2010/main" val="3377971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  <p:extLst>
      <p:ext uri="{BB962C8B-B14F-4D97-AF65-F5344CB8AC3E}">
        <p14:creationId xmlns:p14="http://schemas.microsoft.com/office/powerpoint/2010/main" val="1451876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down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now</a:t>
            </a:r>
          </a:p>
        </p:txBody>
      </p:sp>
    </p:spTree>
    <p:extLst>
      <p:ext uri="{BB962C8B-B14F-4D97-AF65-F5344CB8AC3E}">
        <p14:creationId xmlns:p14="http://schemas.microsoft.com/office/powerpoint/2010/main" val="236735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King of Heaven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Let Your glory reign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Shining like the day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605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 rise up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Who can stand against us 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13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You are strong to save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In Your Mighty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36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down,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now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Let Your glory reign,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shining like the day,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625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sz="625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Jesus, let Your kingdom come here  Let Your will be done here in us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Forever Reign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good, You are good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When there's nothing good in me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love, You are love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On display for all to see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light, You are light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When the darkness closes in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hope, You are hope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have covered all my sin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peace, You are peace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When my fear is crippling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true, You are true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Even in my wandering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joy, You are joy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You're the reason that I sing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life, You are life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You death has lost it's sting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Oh, I’m running to Your arms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I’m running to Your arms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 riches of Your love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Will always be enough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Nothing compares to Your embrace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Light of the world, forever reign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more, You are more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Than my words will ever say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Lord, You are Lord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All creation will proclaim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here, You are here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your presence I'm made whole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God, You are God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Of all else I'm letting go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Oh, I’m running to Your arms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I’m running to Your arms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 riches of Your love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Will always be enough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Jesus, there is no one greater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You alone are Savior 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Show the world Your love 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Nothing compares to Your embrace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Light of the world, forever reign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heart will sing,</a:t>
            </a:r>
            <a:br>
              <a:rPr lang="es-E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ES" sz="5500" dirty="0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other name</a:t>
            </a:r>
            <a:br>
              <a:rPr lang="es-E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ES" sz="55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heart will sing,</a:t>
            </a:r>
            <a:br>
              <a:rPr lang="es-E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ES" sz="5500" dirty="0">
                <a:solidFill>
                  <a:schemeClr val="bg1"/>
                </a:solidFill>
                <a:latin typeface="Calibri" panose="020F0502020204030204" pitchFamily="34" charset="0"/>
              </a:rPr>
              <a:t>No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other name</a:t>
            </a:r>
            <a:br>
              <a:rPr lang="es-E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ES" sz="5500" dirty="0">
                <a:solidFill>
                  <a:schemeClr val="bg1"/>
                </a:solidFill>
                <a:latin typeface="Calibri" panose="020F0502020204030204" pitchFamily="34" charset="0"/>
              </a:rPr>
              <a:t>, 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Oh, I’m running to Your arms,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I’m running to Your arms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SThe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riches of Your love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Will always be enough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Nothing compares to Your embrace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Light of the world, forever reign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3831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Desert Song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This is my prayer in the desert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When all that's within me feels dry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down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now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This is my prayer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my hunger and need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God is a God who provides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This is my prayer in the fire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In weakness or trial or pain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There is a faith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Proved of more worth than gold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So refine me Lord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Through the flames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And I will bring praise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I will bring praise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No weapon formed against me </a:t>
            </a:r>
            <a:b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250" dirty="0">
                <a:solidFill>
                  <a:schemeClr val="bg1"/>
                </a:solidFill>
                <a:latin typeface="Calibri" panose="020F0502020204030204" pitchFamily="34" charset="0"/>
              </a:rPr>
              <a:t>Shall remain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will rejoice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will declare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God is my victory and He is here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This is my prayer in the battle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When triumph is still on it's way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am a conqueror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co-heir with Christ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So firm on His promise I'll stand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I will bring praise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will bring praise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No weapon formed against me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Shall remain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608"/>
            <a:ext cx="12192000" cy="684439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will rejoice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will declare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God is my victory and He is here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All of my life, In every season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still God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have a reason to sing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have a reason to worship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Let Your glory reign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Shining like the day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All of my life, In every season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still God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have a reason to sing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have a reason to worship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All of my life, In every season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still God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have a reason to sing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have a reason to worship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All of my life, In every season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You are still God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have a reason to sing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have a reason to worship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I will bring praise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will bring praise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No weapon formed against me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Shall remain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will rejoice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will declare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God is my victory and He is here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This is my prayer in the harvest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When favor and providence flow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know I'm filled to be emptied again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 seed I've received I will sow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Amazing Grace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  <a:noFill/>
        </p:spPr>
        <p:txBody>
          <a:bodyPr anchorCtr="1"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Amazing grace how sweet the sound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That saved a wretch like me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 once was lost, but now I'm found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Was blind but now I see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 rise up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Who can stand against us 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 err="1">
                <a:solidFill>
                  <a:schemeClr val="bg1"/>
                </a:solidFill>
                <a:latin typeface="Calibri" panose="020F0502020204030204" pitchFamily="34" charset="0"/>
              </a:rPr>
              <a:t>’Twas</a:t>
            </a: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 grace that taught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heart to fear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grace my fears relieved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How precious did that grace appear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 hour I first believed!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 Lord has promised good to me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His word my hope secures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He will my shield and portion be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As long as life endures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chains are gone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I've been set free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My God, My Savior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has ransomed me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And like a flood his mercy reigns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Unending love, amazing grace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 earth shall soon 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dissolve like snow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The sun forbear to shine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But God, who called me here below</a:t>
            </a:r>
            <a:b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5500" dirty="0">
                <a:solidFill>
                  <a:schemeClr val="bg1"/>
                </a:solidFill>
                <a:latin typeface="Calibri" panose="020F0502020204030204" pitchFamily="34" charset="0"/>
              </a:rPr>
              <a:t>Will be forever mine.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You are strong to save 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In Your Mighty Name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King of Heaven, come 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97784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23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30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Because He Loves Us!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love for what you can get out of it?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Beloved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let us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 one another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 is from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whoever loves has been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born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God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God. 														              															 1 John 4:7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1354312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Anyone who does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love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does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not know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God, because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is 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  															                  1 John 4:8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95480829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quality of God’s love is totally for our benefit!</a:t>
            </a:r>
          </a:p>
        </p:txBody>
      </p:sp>
    </p:spTree>
    <p:extLst>
      <p:ext uri="{BB962C8B-B14F-4D97-AF65-F5344CB8AC3E}">
        <p14:creationId xmlns:p14="http://schemas.microsoft.com/office/powerpoint/2010/main" val="3610867006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this the love of God was made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manifest among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sent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only Son into the world,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that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might live through Him.														               1 John 4:9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1037429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this 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not that we have loved God but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loved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sent His Son to be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propitiation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our sins.															                           1 John 4:10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2485703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Propitiation—to overt wrath!</a:t>
            </a:r>
          </a:p>
        </p:txBody>
      </p:sp>
    </p:spTree>
    <p:extLst>
      <p:ext uri="{BB962C8B-B14F-4D97-AF65-F5344CB8AC3E}">
        <p14:creationId xmlns:p14="http://schemas.microsoft.com/office/powerpoint/2010/main" val="132526531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We are children of Your mercy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5416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Rescued for Your glory</a:t>
            </a:r>
            <a:endParaRPr lang="en-US" sz="541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Beloved,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God so loved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also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ought to love one another.															     																								1 John 4:11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35809577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 one has 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seen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if we love one another,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abides in us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His love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perfected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us. 															     																								1 John 4:12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38018929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this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abide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Him and He in us, because he has given us of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His Spirit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     																								         1 John 4:13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7559022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seen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testify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Father has sent His Son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be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Savior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world.															     																						        1 John 4:14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65254119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confesses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Jesus is the Son of God, God abides in him, and he in God. 															     																						             1 John 4:15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17626079"/>
      </p:ext>
    </p:extLst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Confesses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—to be of one mind with God and to speak the same! 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58812890"/>
      </p:ext>
    </p:extLst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 we have come to know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to believe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love that God has for us.  God is love and whoever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abides in 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abides in God, and God abides in him.															     											 1 John 4:16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66869374"/>
      </p:ext>
    </p:extLst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this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is love perfected with us, so that we may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confidence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the day of judgment, because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 He is so also are we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this world.															     	1 John 4:17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06853654"/>
      </p:ext>
    </p:extLst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Storge</a:t>
            </a:r>
          </a:p>
        </p:txBody>
      </p:sp>
    </p:spTree>
    <p:extLst>
      <p:ext uri="{BB962C8B-B14F-4D97-AF65-F5344CB8AC3E}">
        <p14:creationId xmlns:p14="http://schemas.microsoft.com/office/powerpoint/2010/main" val="2283078253"/>
      </p:ext>
    </p:extLst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Storge </a:t>
            </a:r>
          </a:p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Philia</a:t>
            </a:r>
          </a:p>
        </p:txBody>
      </p:sp>
    </p:spTree>
    <p:extLst>
      <p:ext uri="{BB962C8B-B14F-4D97-AF65-F5344CB8AC3E}">
        <p14:creationId xmlns:p14="http://schemas.microsoft.com/office/powerpoint/2010/main" val="1251470830"/>
      </p:ext>
    </p:extLst>
  </p:cSld>
  <p:clrMapOvr>
    <a:masterClrMapping/>
  </p:clrMapOvr>
  <p:transition/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190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14451</TotalTime>
  <Words>2849</Words>
  <Application>Microsoft Macintosh PowerPoint</Application>
  <PresentationFormat>Panorámica</PresentationFormat>
  <Paragraphs>247</Paragraphs>
  <Slides>127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127</vt:i4>
      </vt:variant>
    </vt:vector>
  </HeadingPairs>
  <TitlesOfParts>
    <vt:vector size="147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system-ui</vt:lpstr>
      <vt:lpstr>3_Default Design</vt:lpstr>
      <vt:lpstr>Tema de Office</vt:lpstr>
      <vt:lpstr>3_Office Theme</vt:lpstr>
      <vt:lpstr>5_Default Design</vt:lpstr>
      <vt:lpstr>Default Design</vt:lpstr>
      <vt:lpstr>Office Theme</vt:lpstr>
      <vt:lpstr>2_Default Design</vt:lpstr>
      <vt:lpstr>1_Default Design</vt:lpstr>
      <vt:lpstr>4_Default Design</vt:lpstr>
      <vt:lpstr>Title &amp; Subtitle</vt:lpstr>
      <vt:lpstr>Bullets</vt:lpstr>
      <vt:lpstr>6_Default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Forever Reign</vt:lpstr>
      <vt:lpstr>You are good, You are good When there's nothing good in me You are love, You are love On display for all to see</vt:lpstr>
      <vt:lpstr>You are light, You are light When the darkness closes in You are hope, You are hope You have covered all my sin</vt:lpstr>
      <vt:lpstr>You are peace, You are peace When my fear is crippling You are true, You are true Even in my wandering</vt:lpstr>
      <vt:lpstr>You are joy, You are joy You're the reason that I sing You are life, You are life In You death has lost it's sting</vt:lpstr>
      <vt:lpstr>Oh, I’m running to Your arms I’m running to Your arms The riches of Your love Will always be enough</vt:lpstr>
      <vt:lpstr>Nothing compares to Your embrace  Light of the world, forever reign</vt:lpstr>
      <vt:lpstr>You are more, You are more Than my words will ever say You are Lord, You are Lord All creation will proclaim</vt:lpstr>
      <vt:lpstr>You are here, You are here In your presence I'm made whole You are God, You are God Of all else I'm letting go</vt:lpstr>
      <vt:lpstr>Oh, I’m running to Your arms I’m running to Your arms The riches of Your love Will always be enough</vt:lpstr>
      <vt:lpstr>Nothing compares to Your embrace  Light of the world, forever reign</vt:lpstr>
      <vt:lpstr>My heart will sing, No other name Jesus, Jesus</vt:lpstr>
      <vt:lpstr>My heart will sing, No other name Jesus, Jesus</vt:lpstr>
      <vt:lpstr>Oh, I’m running to Your arms, I’m running to Your arms SThe riches of Your love Will always be enough</vt:lpstr>
      <vt:lpstr>Nothing compares to Your embrace  Light of the world, forever reign</vt:lpstr>
      <vt:lpstr>Presentación de PowerPoint</vt:lpstr>
      <vt:lpstr>Presentación de PowerPoint</vt:lpstr>
      <vt:lpstr>Presentación de PowerPoint</vt:lpstr>
      <vt:lpstr>Desert Song</vt:lpstr>
      <vt:lpstr>This is my prayer in the desert When all that's within me feels dry</vt:lpstr>
      <vt:lpstr>This is my prayer  In my hunger and need My God is a God who provides</vt:lpstr>
      <vt:lpstr>This is my prayer in the fire In weakness or trial or pain</vt:lpstr>
      <vt:lpstr>There is a faith  Proved of more worth than gold So refine me Lord  Through the flames</vt:lpstr>
      <vt:lpstr>And I will bring praise I will bring praise No weapon formed against me  Shall remain</vt:lpstr>
      <vt:lpstr>I will rejoice I will declare God is my victory and He is here</vt:lpstr>
      <vt:lpstr>This is my prayer in the battle When triumph is still on it's way</vt:lpstr>
      <vt:lpstr>I am a conqueror  And co-heir with Christ So firm on His promise I'll stand</vt:lpstr>
      <vt:lpstr>And I will bring praise I will bring praise No weapon formed against me  Shall remain</vt:lpstr>
      <vt:lpstr>I will rejoice I will declare God is my victory and He is here</vt:lpstr>
      <vt:lpstr>All of my life, In every season You are still God I have a reason to sing I have a reason to worship</vt:lpstr>
      <vt:lpstr>All of my life, In every season You are still God I have a reason to sing I have a reason to worship</vt:lpstr>
      <vt:lpstr>All of my life, In every season You are still God I have a reason to sing I have a reason to worship</vt:lpstr>
      <vt:lpstr>All of my life, In every season You are still God I have a reason to sing I have a reason to worship</vt:lpstr>
      <vt:lpstr>And I will bring praise I will bring praise No weapon formed against me  Shall remain</vt:lpstr>
      <vt:lpstr>I will rejoice I will declare God is my victory and He is here</vt:lpstr>
      <vt:lpstr>This is my prayer in the harvest When favor and providence flow</vt:lpstr>
      <vt:lpstr>I know I'm filled to be emptied again The seed I've received I will sow</vt:lpstr>
      <vt:lpstr>Presentación de PowerPoint</vt:lpstr>
      <vt:lpstr>Amazing Grace</vt:lpstr>
      <vt:lpstr>Amazing grace how sweet the sound That saved a wretch like me I once was lost, but now I'm found Was blind but now I see</vt:lpstr>
      <vt:lpstr>’Twas grace that taught  My heart to fear And grace my fears relieved How precious did that grace appear The hour I first believed!</vt:lpstr>
      <vt:lpstr>My chains are gone  I've been set free My God, My Savior  Has ransomed me</vt:lpstr>
      <vt:lpstr>And like a flood his mercy reigns Unending love, amazing grace</vt:lpstr>
      <vt:lpstr>The Lord has promised good to me His word my hope secures He will my shield and portion be As long as life endures</vt:lpstr>
      <vt:lpstr>My chains are gone  I've been set free My God, My Savior  has ransomed me</vt:lpstr>
      <vt:lpstr>And like a flood his mercy reigns Unending love, amazing grace</vt:lpstr>
      <vt:lpstr>My chains are gone  I've been set free My God, My Savior  has ransomed me</vt:lpstr>
      <vt:lpstr>And like a flood his mercy reigns Unending love, amazing grace</vt:lpstr>
      <vt:lpstr>The earth shall soon  dissolve like snow The sun forbear to shine</vt:lpstr>
      <vt:lpstr>But God, who called me here below Will be forever mine.</vt:lpstr>
      <vt:lpstr>Presentación de PowerPoint</vt:lpstr>
      <vt:lpstr>Presentación de PowerPoint</vt:lpstr>
      <vt:lpstr>Because He Loves Us!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103</cp:revision>
  <dcterms:created xsi:type="dcterms:W3CDTF">2015-07-25T20:50:10Z</dcterms:created>
  <dcterms:modified xsi:type="dcterms:W3CDTF">2023-07-23T12:59:29Z</dcterms:modified>
</cp:coreProperties>
</file>