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5941" r:id="rId5"/>
    <p:sldMasterId id="2147486085" r:id="rId6"/>
    <p:sldMasterId id="2147486097" r:id="rId7"/>
    <p:sldMasterId id="2147486121" r:id="rId8"/>
    <p:sldMasterId id="2147486133" r:id="rId9"/>
    <p:sldMasterId id="2147486157" r:id="rId10"/>
    <p:sldMasterId id="2147486169" r:id="rId11"/>
  </p:sldMasterIdLst>
  <p:notesMasterIdLst>
    <p:notesMasterId r:id="rId117"/>
  </p:notesMasterIdLst>
  <p:sldIdLst>
    <p:sldId id="359" r:id="rId12"/>
    <p:sldId id="901" r:id="rId13"/>
    <p:sldId id="902" r:id="rId14"/>
    <p:sldId id="903" r:id="rId15"/>
    <p:sldId id="904" r:id="rId16"/>
    <p:sldId id="912" r:id="rId17"/>
    <p:sldId id="905" r:id="rId18"/>
    <p:sldId id="906" r:id="rId19"/>
    <p:sldId id="913" r:id="rId20"/>
    <p:sldId id="914" r:id="rId21"/>
    <p:sldId id="915" r:id="rId22"/>
    <p:sldId id="907" r:id="rId23"/>
    <p:sldId id="908" r:id="rId24"/>
    <p:sldId id="909" r:id="rId25"/>
    <p:sldId id="910" r:id="rId26"/>
    <p:sldId id="916" r:id="rId27"/>
    <p:sldId id="917" r:id="rId28"/>
    <p:sldId id="918" r:id="rId29"/>
    <p:sldId id="911" r:id="rId30"/>
    <p:sldId id="257" r:id="rId31"/>
    <p:sldId id="258" r:id="rId32"/>
    <p:sldId id="265" r:id="rId33"/>
    <p:sldId id="259" r:id="rId34"/>
    <p:sldId id="266" r:id="rId35"/>
    <p:sldId id="2013" r:id="rId36"/>
    <p:sldId id="278" r:id="rId37"/>
    <p:sldId id="279" r:id="rId38"/>
    <p:sldId id="277" r:id="rId39"/>
    <p:sldId id="275" r:id="rId40"/>
    <p:sldId id="280" r:id="rId41"/>
    <p:sldId id="281" r:id="rId42"/>
    <p:sldId id="282" r:id="rId43"/>
    <p:sldId id="2002" r:id="rId44"/>
    <p:sldId id="360" r:id="rId45"/>
    <p:sldId id="1353" r:id="rId46"/>
    <p:sldId id="256" r:id="rId47"/>
    <p:sldId id="2014" r:id="rId48"/>
    <p:sldId id="2015" r:id="rId49"/>
    <p:sldId id="2016" r:id="rId50"/>
    <p:sldId id="2017" r:id="rId51"/>
    <p:sldId id="270" r:id="rId52"/>
    <p:sldId id="2018" r:id="rId53"/>
    <p:sldId id="2019" r:id="rId54"/>
    <p:sldId id="2020" r:id="rId55"/>
    <p:sldId id="274" r:id="rId56"/>
    <p:sldId id="2021" r:id="rId57"/>
    <p:sldId id="2022" r:id="rId58"/>
    <p:sldId id="276" r:id="rId59"/>
    <p:sldId id="2023" r:id="rId60"/>
    <p:sldId id="267" r:id="rId61"/>
    <p:sldId id="2024" r:id="rId62"/>
    <p:sldId id="2025" r:id="rId63"/>
    <p:sldId id="2026" r:id="rId64"/>
    <p:sldId id="2027" r:id="rId65"/>
    <p:sldId id="291" r:id="rId66"/>
    <p:sldId id="2028" r:id="rId67"/>
    <p:sldId id="2029" r:id="rId68"/>
    <p:sldId id="271" r:id="rId69"/>
    <p:sldId id="2030" r:id="rId70"/>
    <p:sldId id="2031" r:id="rId71"/>
    <p:sldId id="2032" r:id="rId72"/>
    <p:sldId id="287" r:id="rId73"/>
    <p:sldId id="288" r:id="rId74"/>
    <p:sldId id="2033" r:id="rId75"/>
    <p:sldId id="2034" r:id="rId76"/>
    <p:sldId id="289" r:id="rId77"/>
    <p:sldId id="290" r:id="rId78"/>
    <p:sldId id="1901" r:id="rId79"/>
    <p:sldId id="434" r:id="rId80"/>
    <p:sldId id="324" r:id="rId81"/>
    <p:sldId id="1535" r:id="rId82"/>
    <p:sldId id="1515" r:id="rId83"/>
    <p:sldId id="1576" r:id="rId84"/>
    <p:sldId id="1564" r:id="rId85"/>
    <p:sldId id="1578" r:id="rId86"/>
    <p:sldId id="1538" r:id="rId87"/>
    <p:sldId id="1579" r:id="rId88"/>
    <p:sldId id="1586" r:id="rId89"/>
    <p:sldId id="1587" r:id="rId90"/>
    <p:sldId id="1588" r:id="rId91"/>
    <p:sldId id="1589" r:id="rId92"/>
    <p:sldId id="1580" r:id="rId93"/>
    <p:sldId id="1581" r:id="rId94"/>
    <p:sldId id="1590" r:id="rId95"/>
    <p:sldId id="1591" r:id="rId96"/>
    <p:sldId id="1582" r:id="rId97"/>
    <p:sldId id="1583" r:id="rId98"/>
    <p:sldId id="1592" r:id="rId99"/>
    <p:sldId id="1593" r:id="rId100"/>
    <p:sldId id="1547" r:id="rId101"/>
    <p:sldId id="268" r:id="rId102"/>
    <p:sldId id="2035" r:id="rId103"/>
    <p:sldId id="2036" r:id="rId104"/>
    <p:sldId id="2037" r:id="rId105"/>
    <p:sldId id="2038" r:id="rId106"/>
    <p:sldId id="2039" r:id="rId107"/>
    <p:sldId id="272" r:id="rId108"/>
    <p:sldId id="2040" r:id="rId109"/>
    <p:sldId id="2041" r:id="rId110"/>
    <p:sldId id="273" r:id="rId111"/>
    <p:sldId id="2042" r:id="rId112"/>
    <p:sldId id="292" r:id="rId113"/>
    <p:sldId id="294" r:id="rId114"/>
    <p:sldId id="295" r:id="rId115"/>
    <p:sldId id="436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18" Type="http://schemas.openxmlformats.org/officeDocument/2006/relationships/presProps" Target="presProps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slide" Target="slides/slide103.xml"/><Relationship Id="rId119" Type="http://schemas.openxmlformats.org/officeDocument/2006/relationships/viewProps" Target="viewProps.xml"/><Relationship Id="rId44" Type="http://schemas.openxmlformats.org/officeDocument/2006/relationships/slide" Target="slides/slide33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slide" Target="slides/slide10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52" Type="http://schemas.openxmlformats.org/officeDocument/2006/relationships/slide" Target="slides/slide41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15/7/23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850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210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04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435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7/15/23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45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7/15/23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924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7/15/23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69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20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26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3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632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4741E-3DA5-4C46-84C7-689C2FF21BB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85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71B23-F899-4F36-83E3-5C8F2778105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185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42174-741F-4701-BA67-85599F33C4A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06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38A67-40E5-4961-A894-B9EBB8D5EC3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202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1EBF5-5924-4721-ACF5-84F24E7E809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64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54926-C61E-4A5F-9418-8429693A06D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205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EAEA6-403C-40C7-85DE-FEE2A2AE4AC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78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6ED9B-FE01-498A-A70A-2FCB3ECE277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383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7FB2-ED3B-48B4-ABE9-0A1F84A643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2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1952F-7038-4928-ACCE-C17B0530011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486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7665E-73D4-4863-80A8-C0F9B4A3D1D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0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806C0-F3F3-ED34-6344-97BF65C2F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0D22CF-E0E2-03B3-32A6-3AC8686CF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A9787A-1ACA-0777-C4F5-F9629918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1B211-2F08-36D4-1597-EB79D6B3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16CBAA-26E2-0BA1-B295-019AEBCF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8C4AA-5A4A-034E-90A1-F1ED8987B48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86722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139E8-3E78-0A6E-EA70-73F90CC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1B5AA4-67EF-1C74-395D-879966F3E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0C7796-7882-7F61-2266-5687975C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FCBD0-D874-7889-1661-54A64C31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21C25-03B4-AF50-422F-B948B8E5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147B-BC3C-314B-9FBB-24D38E2867C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20613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6175E-D33F-0711-4E0B-08D64404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1867EB-0DE5-B0CC-EFD3-3429ACA31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DC43C-B8FF-72B5-8277-A3AEC827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A1C09E-CCBE-2217-185A-F807FE60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CD8B34-713A-200C-6A8B-28190146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FC32B-615A-BE4F-85F0-831913E853A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97086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E9DBD-B4D7-C593-2716-CE2F003E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B91CFB-AECB-A416-EC70-061D1DDEF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F0768E-CF15-CA3F-56CD-3D0772B30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2D829A-FC9C-BD21-F0DA-223AC91E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DCE88-DD7C-99F3-CC0F-E7F5A51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C25FB3-2E98-CEB8-9DBB-69B1AF9A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0AA41-628A-8245-8B32-2C7B71073B7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90435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481F2-CAEF-5E59-C2AC-779B5D6E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2E992B-0970-6FBA-40A0-60E6EFE96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D446DD-058D-53A9-CE13-727EC1B40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72178F-2D61-6D4D-4D52-E611A536A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79952F-7723-2F76-00E3-3391B1FA9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F70E39-2C53-6FD9-A7C8-41B2DE4C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B11149-23FB-1046-C527-FF7C06F4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AD8E8F-1127-06F9-A3A6-14276077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68CC5-BDA0-7E44-B4E3-85B571E45E4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91058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E329A-CF1F-A807-8FD1-CA9600C7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FCDF6C-49E7-EA0C-A3D4-D2484C36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4356F5-2CD4-C0BE-6183-4C7FDEB0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40D95B-8A85-04F1-CCE9-3BD6DCCC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5C910-40C3-F140-9DB4-5AE7A50C750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38351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F6D90A-01D9-BA1D-1255-84124E2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E8D8A7-9C6C-4DF6-CAD2-0375182B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FACBF1-D70F-E687-0BB0-0BA9819B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0A910-A7E5-B741-A5D8-E13BB389719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025517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E9A13-2B3A-03DD-33B8-4C5A21A1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BA9A6-1B82-B637-6A7A-7EE849BB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BDEEBD-A3BD-64E4-D5E3-506B38F05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8BA71-A69E-4DAF-BFB9-EB8A42F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641FB0-4AC5-7243-CE81-26D80A84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BA2759-8CD1-E103-EC72-C2A97502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1FB1-3D6C-9E4D-8311-F2BE36FE58A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628029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00E7F-8170-A8A1-C0DF-D2CEBA09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35E8E2-5199-45C3-6C3D-87322EB86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3441F5-775F-67AE-E225-5E693D5C7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26ECB0-1970-4A35-43FE-172A1210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B3DBD8-FE86-380B-A3C8-A61D3FB1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40A358-6790-8CB7-A37E-B792786E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FFC15-BB48-7B44-A1FE-7CE5FC9146C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08649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34606-ECB8-0EC8-BEC0-1918AE0E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AD4ED4-C211-AA40-FD72-9A2791783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62C7B8-4C4F-D892-81BE-DD867260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27B79-346D-1F02-7255-EE308B93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8B6E3E-93D2-84DA-9BBA-CE000CB3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9528B-5C1A-6249-B17E-9F1D1AB1CFC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25518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C0CB11-B638-35C3-1564-F0FA6F59D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45E8AF-E3B0-9B2A-CAAD-2C38A50F8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5741-CF3C-2973-FD9A-FAC82535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5E585-F01F-067F-1334-5DAF15DF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783B89-79CF-5996-A390-16FA7AE7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9546-9A2B-FC4E-9CCC-19DFE3BD024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130199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228BB-7236-4691-A155-7D7246251B9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715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42039-8E7E-4A67-AFBA-B962736DAA5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6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58B29-2462-4983-94EF-8B5C57DFA9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1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712A1-4FDD-4F62-B8CA-0D9D66AD89E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3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0963-41E7-4466-8F56-CCEADE78A8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4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C55B5-42CB-4887-A764-E2BB9D8399A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494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78323-EE1D-4E68-A161-F6F9F5ECEEE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32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A8AD-1953-4357-95FE-60F80B5CE3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67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1755E-576B-4152-81AA-D55B7405355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1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CD21A-CDE2-4AAE-8CFA-131257594C8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2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7F1C6-DFB4-4CF4-AB94-8818312902F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705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22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06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99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996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10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75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50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909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071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42011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8176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04930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83199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754296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90504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51359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37736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09884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565786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058715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86505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90494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35703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638648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92483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75316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40264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249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7950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64939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1729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DDB7-091F-44AF-B9E4-ADE944E16CEE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1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158" r:id="rId1"/>
    <p:sldLayoutId id="2147486159" r:id="rId2"/>
    <p:sldLayoutId id="2147486160" r:id="rId3"/>
    <p:sldLayoutId id="2147486161" r:id="rId4"/>
    <p:sldLayoutId id="2147486162" r:id="rId5"/>
    <p:sldLayoutId id="2147486163" r:id="rId6"/>
    <p:sldLayoutId id="2147486164" r:id="rId7"/>
    <p:sldLayoutId id="2147486165" r:id="rId8"/>
    <p:sldLayoutId id="2147486166" r:id="rId9"/>
    <p:sldLayoutId id="2147486167" r:id="rId10"/>
    <p:sldLayoutId id="21474861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F5F00CC6-CB66-42E4-91DF-1E1DC56BE3B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0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0" r:id="rId1"/>
    <p:sldLayoutId id="2147486171" r:id="rId2"/>
    <p:sldLayoutId id="2147486172" r:id="rId3"/>
    <p:sldLayoutId id="2147486173" r:id="rId4"/>
    <p:sldLayoutId id="2147486174" r:id="rId5"/>
    <p:sldLayoutId id="2147486175" r:id="rId6"/>
    <p:sldLayoutId id="2147486176" r:id="rId7"/>
    <p:sldLayoutId id="2147486177" r:id="rId8"/>
    <p:sldLayoutId id="2147486178" r:id="rId9"/>
    <p:sldLayoutId id="2147486179" r:id="rId10"/>
    <p:sldLayoutId id="214748618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D0D32F-48BC-1A95-2BEB-28FB12B1D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E6DF56-5A31-1258-FB7F-4ED70F913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59AF49-C559-DC6E-24FE-507BA822BD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4213AF-C87F-EF5E-ECA2-4733820C0C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BC217F-BD77-C533-B50F-2A8B249997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892F116-8F39-F94D-870F-0C298E4D4D8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692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2" r:id="rId1"/>
    <p:sldLayoutId id="2147485943" r:id="rId2"/>
    <p:sldLayoutId id="2147485944" r:id="rId3"/>
    <p:sldLayoutId id="2147485945" r:id="rId4"/>
    <p:sldLayoutId id="2147485946" r:id="rId5"/>
    <p:sldLayoutId id="2147485947" r:id="rId6"/>
    <p:sldLayoutId id="2147485948" r:id="rId7"/>
    <p:sldLayoutId id="2147485949" r:id="rId8"/>
    <p:sldLayoutId id="2147485950" r:id="rId9"/>
    <p:sldLayoutId id="2147485951" r:id="rId10"/>
    <p:sldLayoutId id="214748595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2CE9E61D-9529-47F3-B71B-F19F062526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6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6" r:id="rId1"/>
    <p:sldLayoutId id="2147486087" r:id="rId2"/>
    <p:sldLayoutId id="2147486088" r:id="rId3"/>
    <p:sldLayoutId id="2147486089" r:id="rId4"/>
    <p:sldLayoutId id="2147486090" r:id="rId5"/>
    <p:sldLayoutId id="2147486091" r:id="rId6"/>
    <p:sldLayoutId id="2147486092" r:id="rId7"/>
    <p:sldLayoutId id="2147486093" r:id="rId8"/>
    <p:sldLayoutId id="2147486094" r:id="rId9"/>
    <p:sldLayoutId id="2147486095" r:id="rId10"/>
    <p:sldLayoutId id="2147486096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4137C-EEB3-4B7E-AC2E-AAA441C4CFD5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7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98" r:id="rId1"/>
    <p:sldLayoutId id="2147486099" r:id="rId2"/>
    <p:sldLayoutId id="2147486100" r:id="rId3"/>
    <p:sldLayoutId id="2147486101" r:id="rId4"/>
    <p:sldLayoutId id="2147486102" r:id="rId5"/>
    <p:sldLayoutId id="2147486103" r:id="rId6"/>
    <p:sldLayoutId id="2147486104" r:id="rId7"/>
    <p:sldLayoutId id="2147486105" r:id="rId8"/>
    <p:sldLayoutId id="2147486106" r:id="rId9"/>
    <p:sldLayoutId id="2147486107" r:id="rId10"/>
    <p:sldLayoutId id="21474861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4119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122" r:id="rId1"/>
    <p:sldLayoutId id="2147486123" r:id="rId2"/>
    <p:sldLayoutId id="2147486124" r:id="rId3"/>
    <p:sldLayoutId id="2147486125" r:id="rId4"/>
    <p:sldLayoutId id="2147486126" r:id="rId5"/>
    <p:sldLayoutId id="2147486127" r:id="rId6"/>
    <p:sldLayoutId id="2147486128" r:id="rId7"/>
    <p:sldLayoutId id="2147486129" r:id="rId8"/>
    <p:sldLayoutId id="2147486130" r:id="rId9"/>
    <p:sldLayoutId id="2147486131" r:id="rId10"/>
    <p:sldLayoutId id="21474861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70379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134" r:id="rId1"/>
    <p:sldLayoutId id="2147486135" r:id="rId2"/>
    <p:sldLayoutId id="2147486136" r:id="rId3"/>
    <p:sldLayoutId id="2147486137" r:id="rId4"/>
    <p:sldLayoutId id="2147486138" r:id="rId5"/>
    <p:sldLayoutId id="2147486139" r:id="rId6"/>
    <p:sldLayoutId id="2147486140" r:id="rId7"/>
    <p:sldLayoutId id="2147486141" r:id="rId8"/>
    <p:sldLayoutId id="2147486142" r:id="rId9"/>
    <p:sldLayoutId id="2147486143" r:id="rId10"/>
    <p:sldLayoutId id="214748614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4038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So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set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hearts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Lord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set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hearts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fortress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sacred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refuge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kingdom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unshakeable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reign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fortress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sacred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refuge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kingdom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unshakeable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reign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a consuming fire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Burning holy flame 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With glory and 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1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am surrounded</a:t>
            </a:r>
            <a:br>
              <a:rPr lang="en-US" sz="6250" dirty="0"/>
            </a:br>
            <a:r>
              <a:rPr lang="en-US" sz="6250" dirty="0"/>
              <a:t>By the arms of the father</a:t>
            </a:r>
            <a:br>
              <a:rPr lang="en-US" sz="6250" dirty="0"/>
            </a:br>
            <a:r>
              <a:rPr lang="en-US" sz="6250" dirty="0"/>
              <a:t>I am surrounded</a:t>
            </a:r>
            <a:br>
              <a:rPr lang="en-US" sz="6250" dirty="0"/>
            </a:br>
            <a:r>
              <a:rPr lang="en-US" sz="6250" dirty="0"/>
              <a:t>By songs of deliverance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8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We've been liberated</a:t>
            </a:r>
            <a:br>
              <a:rPr lang="en-US" sz="6250" dirty="0"/>
            </a:br>
            <a:r>
              <a:rPr lang="en-US" sz="6250" dirty="0"/>
              <a:t>From our bondage</a:t>
            </a:r>
            <a:br>
              <a:rPr lang="en-US" sz="6250" dirty="0"/>
            </a:br>
            <a:r>
              <a:rPr lang="en-US" sz="6250" dirty="0"/>
              <a:t>We're the sons and the daughters</a:t>
            </a:r>
            <a:br>
              <a:rPr lang="en-US" sz="6250" dirty="0"/>
            </a:br>
            <a:r>
              <a:rPr lang="en-US" sz="6250" dirty="0"/>
              <a:t>Let us sing our freedom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0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split the sea</a:t>
            </a:r>
            <a:br>
              <a:rPr lang="en-US" sz="6250" dirty="0"/>
            </a:br>
            <a:r>
              <a:rPr lang="en-US" sz="6250" dirty="0"/>
              <a:t>So I could walk right through it</a:t>
            </a:r>
            <a:br>
              <a:rPr lang="en-US" sz="6250" dirty="0"/>
            </a:br>
            <a:r>
              <a:rPr lang="en-US" sz="6250" dirty="0"/>
              <a:t>My fears were drowned </a:t>
            </a:r>
          </a:p>
          <a:p>
            <a:pPr marL="0" indent="0" algn="ctr">
              <a:buNone/>
            </a:pPr>
            <a:r>
              <a:rPr lang="en-US" sz="6250" dirty="0"/>
              <a:t>In perfect love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9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rescued me and I</a:t>
            </a:r>
            <a:br>
              <a:rPr lang="en-US" sz="6250" dirty="0"/>
            </a:br>
            <a:r>
              <a:rPr lang="en-US" sz="6250" dirty="0"/>
              <a:t>Stand and sing</a:t>
            </a:r>
            <a:br>
              <a:rPr lang="en-US" sz="6250" dirty="0"/>
            </a:br>
            <a:r>
              <a:rPr lang="en-US" sz="6250" dirty="0"/>
              <a:t>I am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9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split the sea</a:t>
            </a:r>
            <a:br>
              <a:rPr lang="en-US" sz="6250" dirty="0"/>
            </a:br>
            <a:r>
              <a:rPr lang="en-US" sz="6250" dirty="0"/>
              <a:t>So I could walk right through it</a:t>
            </a:r>
            <a:br>
              <a:rPr lang="en-US" sz="6250" dirty="0"/>
            </a:br>
            <a:r>
              <a:rPr lang="en-US" sz="6250" dirty="0"/>
              <a:t>You drowned my fears</a:t>
            </a:r>
          </a:p>
          <a:p>
            <a:pPr marL="0" indent="0" algn="ctr">
              <a:buNone/>
            </a:pPr>
            <a:r>
              <a:rPr lang="en-US" sz="6250" dirty="0"/>
              <a:t>In perfect love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3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rescued me and I will</a:t>
            </a:r>
            <a:br>
              <a:rPr lang="en-US" sz="6250" dirty="0"/>
            </a:br>
            <a:r>
              <a:rPr lang="en-US" sz="6250" dirty="0"/>
              <a:t>Stand and sing</a:t>
            </a:r>
            <a:br>
              <a:rPr lang="en-US" sz="6250" dirty="0"/>
            </a:br>
            <a:r>
              <a:rPr lang="en-US" sz="6250" dirty="0"/>
              <a:t>I am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6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42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No Longer Slaves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7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+mn-lt"/>
              </a:rPr>
              <a:t>King of </a:t>
            </a:r>
            <a:r>
              <a:rPr lang="es-SV" sz="9000" b="1" dirty="0" err="1">
                <a:latin typeface="+mn-lt"/>
              </a:rPr>
              <a:t>My</a:t>
            </a:r>
            <a:r>
              <a:rPr lang="es-SV" sz="9000" b="1" dirty="0">
                <a:latin typeface="+mn-lt"/>
              </a:rPr>
              <a:t> </a:t>
            </a:r>
            <a:r>
              <a:rPr lang="es-SV" sz="9000" b="1" dirty="0" err="1">
                <a:latin typeface="+mn-lt"/>
              </a:rPr>
              <a:t>Heart</a:t>
            </a:r>
            <a:endParaRPr lang="en-US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240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250" dirty="0"/>
              <a:t>Let the King of my heart</a:t>
            </a:r>
            <a:br>
              <a:rPr lang="en-US" sz="6250" dirty="0"/>
            </a:br>
            <a:r>
              <a:rPr lang="en-US" sz="6250" dirty="0"/>
              <a:t>Be the mountain where I run</a:t>
            </a:r>
            <a:br>
              <a:rPr lang="en-US" sz="6250" dirty="0"/>
            </a:br>
            <a:r>
              <a:rPr lang="en-US" sz="6250" dirty="0"/>
              <a:t>The fountain I drink from</a:t>
            </a:r>
            <a:br>
              <a:rPr lang="en-US" sz="6250" dirty="0"/>
            </a:br>
            <a:r>
              <a:rPr lang="en-US" sz="6250" dirty="0"/>
              <a:t>Oh,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3215600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Let the King of my heart</a:t>
            </a:r>
            <a:br>
              <a:rPr lang="en-US" sz="6250" dirty="0"/>
            </a:br>
            <a:r>
              <a:rPr lang="en-US" sz="6250" dirty="0"/>
              <a:t>Be the shadow where I hide</a:t>
            </a:r>
            <a:br>
              <a:rPr lang="en-US" sz="6250" dirty="0"/>
            </a:br>
            <a:r>
              <a:rPr lang="en-US" sz="6250" dirty="0"/>
              <a:t>The ransom for my life</a:t>
            </a:r>
            <a:br>
              <a:rPr lang="en-US" sz="6250" dirty="0"/>
            </a:br>
            <a:r>
              <a:rPr lang="en-US" sz="6250" dirty="0"/>
              <a:t>Oh,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255429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'Cause You are good</a:t>
            </a:r>
            <a:br>
              <a:rPr lang="en-US" sz="6250" dirty="0"/>
            </a:br>
            <a:r>
              <a:rPr lang="en-US" sz="6250" dirty="0"/>
              <a:t>You are good, oh </a:t>
            </a:r>
            <a:r>
              <a:rPr lang="en-US" sz="6250" dirty="0" err="1"/>
              <a:t>oh</a:t>
            </a:r>
            <a:br>
              <a:rPr lang="en-US" sz="6250" dirty="0"/>
            </a:br>
            <a:r>
              <a:rPr lang="en-US" sz="6250" dirty="0"/>
              <a:t>You are good</a:t>
            </a:r>
          </a:p>
          <a:p>
            <a:pPr marL="0" indent="0" algn="ctr">
              <a:buNone/>
            </a:pPr>
            <a:endParaRPr lang="en-US" sz="6250" dirty="0"/>
          </a:p>
          <a:p>
            <a:pPr marL="0" indent="0" algn="ctr">
              <a:buNone/>
            </a:pPr>
            <a:r>
              <a:rPr lang="en-US" sz="6250" dirty="0"/>
              <a:t>You are good, oh </a:t>
            </a:r>
            <a:r>
              <a:rPr lang="en-US" sz="6250" dirty="0" err="1"/>
              <a:t>oh</a:t>
            </a:r>
            <a:br>
              <a:rPr lang="en-US" sz="6250" dirty="0"/>
            </a:br>
            <a:r>
              <a:rPr lang="en-US" sz="6250" dirty="0"/>
              <a:t>You are good</a:t>
            </a:r>
          </a:p>
        </p:txBody>
      </p:sp>
    </p:spTree>
    <p:extLst>
      <p:ext uri="{BB962C8B-B14F-4D97-AF65-F5344CB8AC3E}">
        <p14:creationId xmlns:p14="http://schemas.microsoft.com/office/powerpoint/2010/main" val="3204664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And let the King of my heart</a:t>
            </a:r>
            <a:br>
              <a:rPr lang="en-US" sz="6250" dirty="0"/>
            </a:br>
            <a:r>
              <a:rPr lang="en-US" sz="6250" dirty="0"/>
              <a:t>Be the wind inside my sails</a:t>
            </a:r>
            <a:br>
              <a:rPr lang="en-US" sz="6250" dirty="0"/>
            </a:br>
            <a:r>
              <a:rPr lang="en-US" sz="6250" dirty="0"/>
              <a:t>The anchor in the waves</a:t>
            </a:r>
            <a:br>
              <a:rPr lang="en-US" sz="6250" dirty="0"/>
            </a:br>
            <a:r>
              <a:rPr lang="en-US" sz="6250" dirty="0"/>
              <a:t>Oh </a:t>
            </a:r>
            <a:r>
              <a:rPr lang="en-US" sz="6250" dirty="0" err="1"/>
              <a:t>oh</a:t>
            </a:r>
            <a:r>
              <a:rPr lang="en-US" sz="625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2895243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Let the King of my heart</a:t>
            </a:r>
            <a:br>
              <a:rPr lang="en-US" sz="6250" dirty="0"/>
            </a:br>
            <a:r>
              <a:rPr lang="en-US" sz="6250" dirty="0"/>
              <a:t>Be the fire inside my veins</a:t>
            </a:r>
            <a:br>
              <a:rPr lang="en-US" sz="6250" dirty="0"/>
            </a:br>
            <a:r>
              <a:rPr lang="en-US" sz="6250" dirty="0"/>
              <a:t>The echo of my days</a:t>
            </a:r>
            <a:br>
              <a:rPr lang="en-US" sz="6250" dirty="0"/>
            </a:br>
            <a:r>
              <a:rPr lang="en-US" sz="6250" dirty="0"/>
              <a:t>Oh </a:t>
            </a:r>
            <a:r>
              <a:rPr lang="en-US" sz="6250" dirty="0" err="1"/>
              <a:t>oh</a:t>
            </a:r>
            <a:r>
              <a:rPr lang="en-US" sz="625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820761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And let the King of my heart</a:t>
            </a:r>
            <a:br>
              <a:rPr lang="en-US" sz="6250" dirty="0"/>
            </a:br>
            <a:r>
              <a:rPr lang="en-US" sz="6250" dirty="0"/>
              <a:t>Be the wind inside my sails</a:t>
            </a:r>
            <a:br>
              <a:rPr lang="en-US" sz="6250" dirty="0"/>
            </a:br>
            <a:r>
              <a:rPr lang="en-US" sz="6250" dirty="0"/>
              <a:t>The anchor in the waves</a:t>
            </a:r>
            <a:br>
              <a:rPr lang="en-US" sz="6250" dirty="0"/>
            </a:br>
            <a:r>
              <a:rPr lang="en-US" sz="6250" dirty="0"/>
              <a:t>Oh </a:t>
            </a:r>
            <a:r>
              <a:rPr lang="en-US" sz="6250" dirty="0" err="1"/>
              <a:t>oh</a:t>
            </a:r>
            <a:r>
              <a:rPr lang="en-US" sz="625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3061909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Let the King of my heart</a:t>
            </a:r>
            <a:br>
              <a:rPr lang="en-US" sz="6250" dirty="0"/>
            </a:br>
            <a:r>
              <a:rPr lang="en-US" sz="6250" dirty="0"/>
              <a:t>Be the fire inside my veins</a:t>
            </a:r>
            <a:br>
              <a:rPr lang="en-US" sz="6250" dirty="0"/>
            </a:br>
            <a:r>
              <a:rPr lang="en-US" sz="6250" dirty="0"/>
              <a:t>The echo of my days</a:t>
            </a:r>
            <a:br>
              <a:rPr lang="en-US" sz="6250" dirty="0"/>
            </a:br>
            <a:r>
              <a:rPr lang="en-US" sz="6250" dirty="0"/>
              <a:t>Oh </a:t>
            </a:r>
            <a:r>
              <a:rPr lang="en-US" sz="6250" dirty="0" err="1"/>
              <a:t>oh</a:t>
            </a:r>
            <a:r>
              <a:rPr lang="en-US" sz="625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2103675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'Cause You are good</a:t>
            </a:r>
            <a:br>
              <a:rPr lang="en-US" sz="6250" dirty="0"/>
            </a:br>
            <a:r>
              <a:rPr lang="en-US" sz="6250" dirty="0"/>
              <a:t>You are good, oh </a:t>
            </a:r>
            <a:r>
              <a:rPr lang="en-US" sz="6250" dirty="0" err="1"/>
              <a:t>oh</a:t>
            </a:r>
            <a:br>
              <a:rPr lang="en-US" sz="6250" dirty="0"/>
            </a:br>
            <a:r>
              <a:rPr lang="en-US" sz="6250" dirty="0"/>
              <a:t>You are good</a:t>
            </a:r>
          </a:p>
          <a:p>
            <a:pPr marL="0" indent="0" algn="ctr">
              <a:buNone/>
            </a:pPr>
            <a:endParaRPr lang="en-US" sz="6250" dirty="0"/>
          </a:p>
          <a:p>
            <a:pPr marL="0" indent="0" algn="ctr">
              <a:buNone/>
            </a:pPr>
            <a:r>
              <a:rPr lang="en-US" sz="6250" dirty="0"/>
              <a:t>You are good, oh </a:t>
            </a:r>
            <a:r>
              <a:rPr lang="en-US" sz="6250" dirty="0" err="1"/>
              <a:t>oh</a:t>
            </a:r>
            <a:br>
              <a:rPr lang="en-US" sz="6250" dirty="0"/>
            </a:br>
            <a:r>
              <a:rPr lang="en-US" sz="6250" dirty="0"/>
              <a:t>You are good</a:t>
            </a:r>
          </a:p>
        </p:txBody>
      </p:sp>
    </p:spTree>
    <p:extLst>
      <p:ext uri="{BB962C8B-B14F-4D97-AF65-F5344CB8AC3E}">
        <p14:creationId xmlns:p14="http://schemas.microsoft.com/office/powerpoint/2010/main" val="3555191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You're never </a:t>
            </a:r>
            <a:r>
              <a:rPr lang="en-US" sz="6250" dirty="0" err="1"/>
              <a:t>gonna</a:t>
            </a:r>
            <a:r>
              <a:rPr lang="en-US" sz="6250" dirty="0"/>
              <a:t> let</a:t>
            </a:r>
            <a:br>
              <a:rPr lang="en-US" sz="6250" dirty="0"/>
            </a:br>
            <a:r>
              <a:rPr lang="en-US" sz="6250" dirty="0"/>
              <a:t>You're never </a:t>
            </a:r>
            <a:r>
              <a:rPr lang="en-US" sz="6250" dirty="0" err="1"/>
              <a:t>gonna</a:t>
            </a:r>
            <a:r>
              <a:rPr lang="en-US" sz="6250" dirty="0"/>
              <a:t> let me down</a:t>
            </a:r>
            <a:br>
              <a:rPr lang="en-US" sz="6250" dirty="0"/>
            </a:br>
            <a:r>
              <a:rPr lang="en-US" sz="6250" dirty="0"/>
              <a:t>And You're never </a:t>
            </a:r>
            <a:r>
              <a:rPr lang="en-US" sz="6250" dirty="0" err="1"/>
              <a:t>gonna</a:t>
            </a:r>
            <a:r>
              <a:rPr lang="en-US" sz="6250" dirty="0"/>
              <a:t> let</a:t>
            </a:r>
            <a:br>
              <a:rPr lang="en-US" sz="6250" dirty="0"/>
            </a:br>
            <a:r>
              <a:rPr lang="en-US" sz="6250" dirty="0"/>
              <a:t>You're never </a:t>
            </a:r>
            <a:r>
              <a:rPr lang="en-US" sz="6250" dirty="0" err="1"/>
              <a:t>gonna</a:t>
            </a:r>
            <a:r>
              <a:rPr lang="en-US" sz="6250" dirty="0"/>
              <a:t> let me down</a:t>
            </a:r>
          </a:p>
        </p:txBody>
      </p:sp>
    </p:spTree>
    <p:extLst>
      <p:ext uri="{BB962C8B-B14F-4D97-AF65-F5344CB8AC3E}">
        <p14:creationId xmlns:p14="http://schemas.microsoft.com/office/powerpoint/2010/main" val="107320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unravel me</a:t>
            </a:r>
          </a:p>
          <a:p>
            <a:pPr marL="0" indent="0" algn="ctr">
              <a:buNone/>
            </a:pPr>
            <a:r>
              <a:rPr lang="en-US" sz="6250" dirty="0"/>
              <a:t>With a melody</a:t>
            </a:r>
            <a:br>
              <a:rPr lang="en-US" sz="6250" dirty="0"/>
            </a:br>
            <a:r>
              <a:rPr lang="en-US" sz="6250" dirty="0"/>
              <a:t>You surround me with a song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57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You're never </a:t>
            </a:r>
            <a:r>
              <a:rPr lang="en-US" sz="6250" dirty="0" err="1"/>
              <a:t>gonna</a:t>
            </a:r>
            <a:r>
              <a:rPr lang="en-US" sz="6250" dirty="0"/>
              <a:t> let</a:t>
            </a:r>
            <a:br>
              <a:rPr lang="en-US" sz="6250" dirty="0"/>
            </a:br>
            <a:r>
              <a:rPr lang="en-US" sz="6250" dirty="0"/>
              <a:t>You're never </a:t>
            </a:r>
            <a:r>
              <a:rPr lang="en-US" sz="6250" dirty="0" err="1"/>
              <a:t>gonna</a:t>
            </a:r>
            <a:r>
              <a:rPr lang="en-US" sz="6250" dirty="0"/>
              <a:t> let me down</a:t>
            </a:r>
            <a:br>
              <a:rPr lang="en-US" sz="6250" dirty="0"/>
            </a:br>
            <a:r>
              <a:rPr lang="en-US" sz="6250" dirty="0"/>
              <a:t>And You're never </a:t>
            </a:r>
            <a:r>
              <a:rPr lang="en-US" sz="6250" dirty="0" err="1"/>
              <a:t>gonna</a:t>
            </a:r>
            <a:r>
              <a:rPr lang="en-US" sz="6250" dirty="0"/>
              <a:t> let</a:t>
            </a:r>
            <a:br>
              <a:rPr lang="en-US" sz="6250" dirty="0"/>
            </a:br>
            <a:r>
              <a:rPr lang="en-US" sz="6250" dirty="0"/>
              <a:t>You're never </a:t>
            </a:r>
            <a:r>
              <a:rPr lang="en-US" sz="6250" dirty="0" err="1"/>
              <a:t>gonna</a:t>
            </a:r>
            <a:r>
              <a:rPr lang="en-US" sz="6250" dirty="0"/>
              <a:t> let me down</a:t>
            </a:r>
          </a:p>
        </p:txBody>
      </p:sp>
    </p:spTree>
    <p:extLst>
      <p:ext uri="{BB962C8B-B14F-4D97-AF65-F5344CB8AC3E}">
        <p14:creationId xmlns:p14="http://schemas.microsoft.com/office/powerpoint/2010/main" val="147944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You're never </a:t>
            </a:r>
            <a:r>
              <a:rPr lang="en-US" sz="6250" dirty="0" err="1"/>
              <a:t>gonna</a:t>
            </a:r>
            <a:r>
              <a:rPr lang="en-US" sz="6250" dirty="0"/>
              <a:t> let</a:t>
            </a:r>
            <a:br>
              <a:rPr lang="en-US" sz="6250" dirty="0"/>
            </a:br>
            <a:r>
              <a:rPr lang="en-US" sz="6250" dirty="0"/>
              <a:t>You're never </a:t>
            </a:r>
            <a:r>
              <a:rPr lang="en-US" sz="6250" dirty="0" err="1"/>
              <a:t>gonna</a:t>
            </a:r>
            <a:r>
              <a:rPr lang="en-US" sz="6250" dirty="0"/>
              <a:t> let me down</a:t>
            </a:r>
            <a:br>
              <a:rPr lang="en-US" sz="6250" dirty="0"/>
            </a:br>
            <a:r>
              <a:rPr lang="en-US" sz="6250" dirty="0"/>
              <a:t>And You're never </a:t>
            </a:r>
            <a:r>
              <a:rPr lang="en-US" sz="6250" dirty="0" err="1"/>
              <a:t>gonna</a:t>
            </a:r>
            <a:r>
              <a:rPr lang="en-US" sz="6250" dirty="0"/>
              <a:t> let</a:t>
            </a:r>
            <a:br>
              <a:rPr lang="en-US" sz="6250" dirty="0"/>
            </a:br>
            <a:r>
              <a:rPr lang="en-US" sz="6250" dirty="0"/>
              <a:t>You're never </a:t>
            </a:r>
            <a:r>
              <a:rPr lang="en-US" sz="6250" dirty="0" err="1"/>
              <a:t>gonna</a:t>
            </a:r>
            <a:r>
              <a:rPr lang="en-US" sz="6250" dirty="0"/>
              <a:t> let me down</a:t>
            </a:r>
          </a:p>
        </p:txBody>
      </p:sp>
    </p:spTree>
    <p:extLst>
      <p:ext uri="{BB962C8B-B14F-4D97-AF65-F5344CB8AC3E}">
        <p14:creationId xmlns:p14="http://schemas.microsoft.com/office/powerpoint/2010/main" val="2300877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'Cause You are good</a:t>
            </a:r>
            <a:br>
              <a:rPr lang="en-US" sz="6250" dirty="0"/>
            </a:br>
            <a:r>
              <a:rPr lang="en-US" sz="6250" dirty="0"/>
              <a:t>You are good, oh </a:t>
            </a:r>
            <a:r>
              <a:rPr lang="en-US" sz="6250" dirty="0" err="1"/>
              <a:t>oh</a:t>
            </a:r>
            <a:br>
              <a:rPr lang="en-US" sz="6250" dirty="0"/>
            </a:br>
            <a:r>
              <a:rPr lang="en-US" sz="6250" dirty="0"/>
              <a:t>You are good</a:t>
            </a:r>
          </a:p>
          <a:p>
            <a:pPr marL="0" indent="0" algn="ctr">
              <a:buNone/>
            </a:pPr>
            <a:endParaRPr lang="en-US" sz="6250" dirty="0"/>
          </a:p>
          <a:p>
            <a:pPr marL="0" indent="0" algn="ctr">
              <a:buNone/>
            </a:pPr>
            <a:r>
              <a:rPr lang="en-US" sz="6250" dirty="0"/>
              <a:t>You are good, oh </a:t>
            </a:r>
            <a:r>
              <a:rPr lang="en-US" sz="6250" dirty="0" err="1"/>
              <a:t>oh</a:t>
            </a:r>
            <a:br>
              <a:rPr lang="en-US" sz="6250" dirty="0"/>
            </a:br>
            <a:r>
              <a:rPr lang="en-US" sz="6250" dirty="0"/>
              <a:t>You are good</a:t>
            </a:r>
          </a:p>
        </p:txBody>
      </p:sp>
    </p:spTree>
    <p:extLst>
      <p:ext uri="{BB962C8B-B14F-4D97-AF65-F5344CB8AC3E}">
        <p14:creationId xmlns:p14="http://schemas.microsoft.com/office/powerpoint/2010/main" val="3580064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383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SV" sz="9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SV" sz="9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Father</a:t>
            </a:r>
            <a:endParaRPr lang="en-US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14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I've heard a thousand stories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Of what they think Your like</a:t>
            </a:r>
          </a:p>
        </p:txBody>
      </p:sp>
    </p:spTree>
    <p:extLst>
      <p:ext uri="{BB962C8B-B14F-4D97-AF65-F5344CB8AC3E}">
        <p14:creationId xmlns:p14="http://schemas.microsoft.com/office/powerpoint/2010/main" val="330242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But I've heard the tender whisper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 Of love in the dead of night</a:t>
            </a:r>
          </a:p>
        </p:txBody>
      </p:sp>
    </p:spTree>
    <p:extLst>
      <p:ext uri="{BB962C8B-B14F-4D97-AF65-F5344CB8AC3E}">
        <p14:creationId xmlns:p14="http://schemas.microsoft.com/office/powerpoint/2010/main" val="2300957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 tell me that Your pleased and That I'm never alone</a:t>
            </a:r>
          </a:p>
        </p:txBody>
      </p:sp>
    </p:spTree>
    <p:extLst>
      <p:ext uri="{BB962C8B-B14F-4D97-AF65-F5344CB8AC3E}">
        <p14:creationId xmlns:p14="http://schemas.microsoft.com/office/powerpoint/2010/main" val="270677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Of deliverance</a:t>
            </a:r>
          </a:p>
          <a:p>
            <a:pPr marL="0" indent="0" algn="ctr">
              <a:buNone/>
            </a:pPr>
            <a:r>
              <a:rPr lang="en-US" sz="6250" dirty="0"/>
              <a:t>From my enemies</a:t>
            </a:r>
            <a:br>
              <a:rPr lang="en-US" sz="6250" dirty="0"/>
            </a:br>
            <a:r>
              <a:rPr lang="en-US" sz="6250" dirty="0"/>
              <a:t>Till all my fears have gone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3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You're a good, good father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</p:txBody>
      </p:sp>
    </p:spTree>
    <p:extLst>
      <p:ext uri="{BB962C8B-B14F-4D97-AF65-F5344CB8AC3E}">
        <p14:creationId xmlns:p14="http://schemas.microsoft.com/office/powerpoint/2010/main" val="1255187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I'm loved by you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</p:txBody>
      </p:sp>
    </p:spTree>
    <p:extLst>
      <p:ext uri="{BB962C8B-B14F-4D97-AF65-F5344CB8AC3E}">
        <p14:creationId xmlns:p14="http://schemas.microsoft.com/office/powerpoint/2010/main" val="920229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I've seen many searching for Answers far and wide</a:t>
            </a:r>
          </a:p>
        </p:txBody>
      </p:sp>
    </p:spTree>
    <p:extLst>
      <p:ext uri="{BB962C8B-B14F-4D97-AF65-F5344CB8AC3E}">
        <p14:creationId xmlns:p14="http://schemas.microsoft.com/office/powerpoint/2010/main" val="2821674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But I know we're all searching for Answers only you provide</a:t>
            </a:r>
          </a:p>
        </p:txBody>
      </p:sp>
    </p:spTree>
    <p:extLst>
      <p:ext uri="{BB962C8B-B14F-4D97-AF65-F5344CB8AC3E}">
        <p14:creationId xmlns:p14="http://schemas.microsoft.com/office/powerpoint/2010/main" val="2017839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Because You know just what we Need before we say a word</a:t>
            </a:r>
          </a:p>
        </p:txBody>
      </p:sp>
    </p:spTree>
    <p:extLst>
      <p:ext uri="{BB962C8B-B14F-4D97-AF65-F5344CB8AC3E}">
        <p14:creationId xmlns:p14="http://schemas.microsoft.com/office/powerpoint/2010/main" val="3710292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You're a good, good father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</p:txBody>
      </p:sp>
    </p:spTree>
    <p:extLst>
      <p:ext uri="{BB962C8B-B14F-4D97-AF65-F5344CB8AC3E}">
        <p14:creationId xmlns:p14="http://schemas.microsoft.com/office/powerpoint/2010/main" val="3903542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I'm loved by you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</p:txBody>
      </p:sp>
    </p:spTree>
    <p:extLst>
      <p:ext uri="{BB962C8B-B14F-4D97-AF65-F5344CB8AC3E}">
        <p14:creationId xmlns:p14="http://schemas.microsoft.com/office/powerpoint/2010/main" val="2861555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 are perfect in all of your ways 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 are perfect in all of your ways 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 are perfect in all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Of your ways to us</a:t>
            </a:r>
          </a:p>
        </p:txBody>
      </p:sp>
    </p:spTree>
    <p:extLst>
      <p:ext uri="{BB962C8B-B14F-4D97-AF65-F5344CB8AC3E}">
        <p14:creationId xmlns:p14="http://schemas.microsoft.com/office/powerpoint/2010/main" val="21881817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You're a good, good father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</p:txBody>
      </p:sp>
    </p:spTree>
    <p:extLst>
      <p:ext uri="{BB962C8B-B14F-4D97-AF65-F5344CB8AC3E}">
        <p14:creationId xmlns:p14="http://schemas.microsoft.com/office/powerpoint/2010/main" val="1582779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I'm loved by you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</p:txBody>
      </p:sp>
    </p:spTree>
    <p:extLst>
      <p:ext uri="{BB962C8B-B14F-4D97-AF65-F5344CB8AC3E}">
        <p14:creationId xmlns:p14="http://schemas.microsoft.com/office/powerpoint/2010/main" val="21097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491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Love so undeniable 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 can hardly speak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Peace so unexplainable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 can hardly think</a:t>
            </a:r>
          </a:p>
        </p:txBody>
      </p:sp>
    </p:spTree>
    <p:extLst>
      <p:ext uri="{BB962C8B-B14F-4D97-AF65-F5344CB8AC3E}">
        <p14:creationId xmlns:p14="http://schemas.microsoft.com/office/powerpoint/2010/main" val="29498303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As You call me deeper still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As You call me deeper still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As You call me deeper still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Into love </a:t>
            </a:r>
            <a:r>
              <a:rPr lang="en-US" sz="6250" dirty="0" err="1"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250" dirty="0" err="1"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420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You're a good, good father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You are</a:t>
            </a:r>
          </a:p>
        </p:txBody>
      </p:sp>
    </p:spTree>
    <p:extLst>
      <p:ext uri="{BB962C8B-B14F-4D97-AF65-F5344CB8AC3E}">
        <p14:creationId xmlns:p14="http://schemas.microsoft.com/office/powerpoint/2010/main" val="24721248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I'm loved by you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  <a:p>
            <a:pPr marL="0" indent="0" algn="ctr" latinLnBrk="1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It's who I am</a:t>
            </a:r>
          </a:p>
        </p:txBody>
      </p:sp>
    </p:spTree>
    <p:extLst>
      <p:ext uri="{BB962C8B-B14F-4D97-AF65-F5344CB8AC3E}">
        <p14:creationId xmlns:p14="http://schemas.microsoft.com/office/powerpoint/2010/main" val="1088719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7715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250" dirty="0">
                <a:solidFill>
                  <a:srgbClr val="FFFFFF"/>
                </a:solidFill>
                <a:latin typeface="Calibri" panose="020F0502020204030204" pitchFamily="34" charset="0"/>
              </a:rPr>
              <a:t>Great is Thy faithfulness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250" dirty="0">
                <a:solidFill>
                  <a:srgbClr val="FFFFFF"/>
                </a:solidFill>
                <a:latin typeface="Calibri" panose="020F0502020204030204" pitchFamily="34" charset="0"/>
              </a:rPr>
              <a:t>O God my Father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250" dirty="0">
                <a:solidFill>
                  <a:srgbClr val="FFFFFF"/>
                </a:solidFill>
                <a:latin typeface="Calibri" panose="020F0502020204030204" pitchFamily="34" charset="0"/>
              </a:rPr>
              <a:t>There is no shadow of 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250" dirty="0">
                <a:solidFill>
                  <a:srgbClr val="FFFFFF"/>
                </a:solidFill>
                <a:latin typeface="Calibri" panose="020F0502020204030204" pitchFamily="34" charset="0"/>
              </a:rPr>
              <a:t>Turning with Thee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Thou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changest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not Thy compassions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They fail not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As Thou hast been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Thou forever wilt be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faithfulness!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Morning by morning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New mercies I see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I have needed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Thy hand hath provided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Lord unto 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42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Summer and winter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springtime and harvest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Sun, moon and stars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their courses above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Join with all nature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manifold witness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Thy great faithfulness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Mercy and love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faithfulness!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Morning by morning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New mercies I see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I have needed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Thy hand hath provided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Lord unto me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Pardon for sin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a peace that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endureth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Thy own dear presence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cheer and to guide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Strength for today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bright hope for tomorrow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Blessings all mine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With ten thousand beside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faithfulness!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Morning by morning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New mercies I see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I have needed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Thy hand hath provided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Lord unto me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From my mothers womb</a:t>
            </a:r>
            <a:br>
              <a:rPr lang="en-US" sz="6250" dirty="0"/>
            </a:br>
            <a:r>
              <a:rPr lang="en-US" sz="6250" dirty="0"/>
              <a:t>You have chosen me</a:t>
            </a:r>
            <a:br>
              <a:rPr lang="en-US" sz="6250" dirty="0"/>
            </a:br>
            <a:r>
              <a:rPr lang="en-US" sz="6250" dirty="0"/>
              <a:t>Love has called my name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797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29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Test the Spirits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you struggle with the truth?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Beloved, do not believe every spirit, 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test the spirits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see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whether they are from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for many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false prophets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have gone out into the world. 														              															 1 John 4:1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135431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test everything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hold fast to what is good.												              														      1 Thess. 5:21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086700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this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 the Spirit of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: every spirit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confesses that Jesus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Christ has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come in the flesh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from God,     														                        1 John 4:2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1037429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every spirit that does not confess Jesus is not from God. This is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spirit of the antichrist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you heard was coming and now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world already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                   1 John 4:3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2485703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Little children,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are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 God and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overcome them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who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in you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greater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than he who is in the world. 														                      1 John 4:4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2526531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though this world with devils filled should threaten to undo us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59520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will not fear for God hath willed His truth to triumph through us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91342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prince of darkness grim, we tremble not for him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494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I've been born again</a:t>
            </a:r>
          </a:p>
          <a:p>
            <a:pPr marL="0" indent="0" algn="ctr">
              <a:buNone/>
            </a:pPr>
            <a:r>
              <a:rPr lang="en-US" sz="6250" dirty="0"/>
              <a:t>Into a family</a:t>
            </a:r>
            <a:br>
              <a:rPr lang="en-US" sz="6250" dirty="0"/>
            </a:br>
            <a:r>
              <a:rPr lang="en-US" sz="6250" dirty="0"/>
              <a:t>Your blood flows through my veins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226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rage we can endure, for lo his doom is sure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43912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One little word shall fell him.	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“A Mighty Fortress” - Martin Luther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49483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are from the world; therefore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speak from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world,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world listens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them.															     																								1 John 4:5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3580957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are from God. 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knows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listens to us; whoever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from God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does not listen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us.															     																						          1 John 4:16a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66869374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said to them, “You are from below; I am from above. You are of the world; I am not of this world. 															      John 8:23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81392665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Why do you not understand what I say? It is because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cannot bear to hear My word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     					 John 8:43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06853654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My sheep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hear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My voice…														     																	                  John 10:27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4493293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belong to your father, the devil, and you want to carry out your father’s desire… 															     				      John 8:44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79232571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was a murderer from the beginning, not holding to the truth, for there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truth in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 									     				            John 8:44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79461815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When 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he speaks his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native language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for he is a liar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father of lies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	     				           John 8:44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650505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733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Jesus said to him, “I am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way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truth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No one comes to the Father except through Me.”													  	            John 14:6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42805653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035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6990"/>
            <a:ext cx="12192000" cy="6051021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A Mighty Fortress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a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consuming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fire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Burning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flame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glory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righteous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judge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Ruling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kindness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wisdom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eyes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eyes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fortress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sacred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refuge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kingdom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unshakeable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reign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jealous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own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None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comprehend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mercy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exalted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throne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High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heavens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worthy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eyes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eyes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1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8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13126</TotalTime>
  <Words>2266</Words>
  <Application>Microsoft Macintosh PowerPoint</Application>
  <PresentationFormat>Panorámica</PresentationFormat>
  <Paragraphs>223</Paragraphs>
  <Slides>105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105</vt:i4>
      </vt:variant>
    </vt:vector>
  </HeadingPairs>
  <TitlesOfParts>
    <vt:vector size="123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1_Default Design</vt:lpstr>
      <vt:lpstr>Default Design</vt:lpstr>
      <vt:lpstr>Office Theme</vt:lpstr>
      <vt:lpstr>Title &amp; Subtitle</vt:lpstr>
      <vt:lpstr>Bullets</vt:lpstr>
      <vt:lpstr>2_Office Theme</vt:lpstr>
      <vt:lpstr>2_Default Design</vt:lpstr>
      <vt:lpstr>Presentación de PowerPoint</vt:lpstr>
      <vt:lpstr>No Longer Slaves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King of My Heart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Good Good Father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Test the Spirits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Mighty Fortress</vt:lpstr>
      <vt:lpstr>Our God is a consuming fire Burning holy flame  With glory and freedom</vt:lpstr>
      <vt:lpstr>Our God is the only righteous judge Ruling over us  With kindness and wisdom </vt:lpstr>
      <vt:lpstr>We will keep our eyes on you We will keep our eyes on you </vt:lpstr>
      <vt:lpstr>A mighty fortress is our God A sacred refuge is your name Your kingdom is unshakeable With you forever we will reign </vt:lpstr>
      <vt:lpstr>Our God is jealous for his own None could comprehend  His love and his mercy </vt:lpstr>
      <vt:lpstr>Our God is exalted on his throne High above the heavens  Forever he is worthy </vt:lpstr>
      <vt:lpstr>We will keep our eyes on you We will keep our eyes on you </vt:lpstr>
      <vt:lpstr>So we can set our hearts on you Lord we will set our hearts on you </vt:lpstr>
      <vt:lpstr>A mighty fortress is our God A sacred refuge is your name Your kingdom is unshakeable With you forever we will reign </vt:lpstr>
      <vt:lpstr>A mighty fortress is our God A sacred refuge is your name Your kingdom is unshakeable With you forever we will reign </vt:lpstr>
      <vt:lpstr>Our God is a consuming fire Burning holy flame  With glory and freedom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102</cp:revision>
  <dcterms:created xsi:type="dcterms:W3CDTF">2015-07-25T20:50:10Z</dcterms:created>
  <dcterms:modified xsi:type="dcterms:W3CDTF">2023-07-15T22:14:39Z</dcterms:modified>
</cp:coreProperties>
</file>