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97" r:id="rId4"/>
    <p:sldMasterId id="2147486241" r:id="rId5"/>
    <p:sldMasterId id="2147486265" r:id="rId6"/>
    <p:sldMasterId id="2147486301" r:id="rId7"/>
    <p:sldMasterId id="2147486321" r:id="rId8"/>
    <p:sldMasterId id="2147486333" r:id="rId9"/>
  </p:sldMasterIdLst>
  <p:notesMasterIdLst>
    <p:notesMasterId r:id="rId124"/>
  </p:notesMasterIdLst>
  <p:sldIdLst>
    <p:sldId id="359" r:id="rId10"/>
    <p:sldId id="287" r:id="rId11"/>
    <p:sldId id="256" r:id="rId12"/>
    <p:sldId id="257" r:id="rId13"/>
    <p:sldId id="271" r:id="rId14"/>
    <p:sldId id="2121" r:id="rId15"/>
    <p:sldId id="289" r:id="rId16"/>
    <p:sldId id="290" r:id="rId17"/>
    <p:sldId id="259" r:id="rId18"/>
    <p:sldId id="291" r:id="rId19"/>
    <p:sldId id="292" r:id="rId20"/>
    <p:sldId id="293" r:id="rId21"/>
    <p:sldId id="294" r:id="rId22"/>
    <p:sldId id="295" r:id="rId23"/>
    <p:sldId id="288" r:id="rId24"/>
    <p:sldId id="360" r:id="rId25"/>
    <p:sldId id="1353" r:id="rId26"/>
    <p:sldId id="901" r:id="rId27"/>
    <p:sldId id="902" r:id="rId28"/>
    <p:sldId id="903" r:id="rId29"/>
    <p:sldId id="904" r:id="rId30"/>
    <p:sldId id="912" r:id="rId31"/>
    <p:sldId id="905" r:id="rId32"/>
    <p:sldId id="906" r:id="rId33"/>
    <p:sldId id="913" r:id="rId34"/>
    <p:sldId id="914" r:id="rId35"/>
    <p:sldId id="915" r:id="rId36"/>
    <p:sldId id="907" r:id="rId37"/>
    <p:sldId id="908" r:id="rId38"/>
    <p:sldId id="909" r:id="rId39"/>
    <p:sldId id="910" r:id="rId40"/>
    <p:sldId id="916" r:id="rId41"/>
    <p:sldId id="917" r:id="rId42"/>
    <p:sldId id="918" r:id="rId43"/>
    <p:sldId id="911" r:id="rId44"/>
    <p:sldId id="2130" r:id="rId45"/>
    <p:sldId id="2131" r:id="rId46"/>
    <p:sldId id="2132" r:id="rId47"/>
    <p:sldId id="2133" r:id="rId48"/>
    <p:sldId id="2134" r:id="rId49"/>
    <p:sldId id="2135" r:id="rId50"/>
    <p:sldId id="2136" r:id="rId51"/>
    <p:sldId id="2137" r:id="rId52"/>
    <p:sldId id="2138" r:id="rId53"/>
    <p:sldId id="2139" r:id="rId54"/>
    <p:sldId id="2140" r:id="rId55"/>
    <p:sldId id="2141" r:id="rId56"/>
    <p:sldId id="2142" r:id="rId57"/>
    <p:sldId id="2143" r:id="rId58"/>
    <p:sldId id="2144" r:id="rId59"/>
    <p:sldId id="2119" r:id="rId60"/>
    <p:sldId id="434" r:id="rId61"/>
    <p:sldId id="494" r:id="rId62"/>
    <p:sldId id="325" r:id="rId63"/>
    <p:sldId id="297" r:id="rId64"/>
    <p:sldId id="332" r:id="rId65"/>
    <p:sldId id="2120" r:id="rId66"/>
    <p:sldId id="437" r:id="rId67"/>
    <p:sldId id="460" r:id="rId68"/>
    <p:sldId id="503" r:id="rId69"/>
    <p:sldId id="438" r:id="rId70"/>
    <p:sldId id="509" r:id="rId71"/>
    <p:sldId id="258" r:id="rId72"/>
    <p:sldId id="526" r:id="rId73"/>
    <p:sldId id="579" r:id="rId74"/>
    <p:sldId id="479" r:id="rId75"/>
    <p:sldId id="383" r:id="rId76"/>
    <p:sldId id="564" r:id="rId77"/>
    <p:sldId id="552" r:id="rId78"/>
    <p:sldId id="553" r:id="rId79"/>
    <p:sldId id="554" r:id="rId80"/>
    <p:sldId id="555" r:id="rId81"/>
    <p:sldId id="556" r:id="rId82"/>
    <p:sldId id="557" r:id="rId83"/>
    <p:sldId id="566" r:id="rId84"/>
    <p:sldId id="580" r:id="rId85"/>
    <p:sldId id="338" r:id="rId86"/>
    <p:sldId id="527" r:id="rId87"/>
    <p:sldId id="528" r:id="rId88"/>
    <p:sldId id="507" r:id="rId89"/>
    <p:sldId id="504" r:id="rId90"/>
    <p:sldId id="530" r:id="rId91"/>
    <p:sldId id="511" r:id="rId92"/>
    <p:sldId id="551" r:id="rId93"/>
    <p:sldId id="584" r:id="rId94"/>
    <p:sldId id="585" r:id="rId95"/>
    <p:sldId id="589" r:id="rId96"/>
    <p:sldId id="588" r:id="rId97"/>
    <p:sldId id="586" r:id="rId98"/>
    <p:sldId id="587" r:id="rId99"/>
    <p:sldId id="583" r:id="rId100"/>
    <p:sldId id="2117" r:id="rId101"/>
    <p:sldId id="2145" r:id="rId102"/>
    <p:sldId id="2146" r:id="rId103"/>
    <p:sldId id="2147" r:id="rId104"/>
    <p:sldId id="260" r:id="rId105"/>
    <p:sldId id="261" r:id="rId106"/>
    <p:sldId id="262" r:id="rId107"/>
    <p:sldId id="263" r:id="rId108"/>
    <p:sldId id="264" r:id="rId109"/>
    <p:sldId id="265" r:id="rId110"/>
    <p:sldId id="266" r:id="rId111"/>
    <p:sldId id="267" r:id="rId112"/>
    <p:sldId id="268" r:id="rId113"/>
    <p:sldId id="269" r:id="rId114"/>
    <p:sldId id="270" r:id="rId115"/>
    <p:sldId id="2148" r:id="rId116"/>
    <p:sldId id="272" r:id="rId117"/>
    <p:sldId id="273" r:id="rId118"/>
    <p:sldId id="274" r:id="rId119"/>
    <p:sldId id="275" r:id="rId120"/>
    <p:sldId id="276" r:id="rId121"/>
    <p:sldId id="277" r:id="rId122"/>
    <p:sldId id="436" r:id="rId1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6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117" Type="http://schemas.openxmlformats.org/officeDocument/2006/relationships/slide" Target="slides/slide108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112" Type="http://schemas.openxmlformats.org/officeDocument/2006/relationships/slide" Target="slides/slide103.xml"/><Relationship Id="rId16" Type="http://schemas.openxmlformats.org/officeDocument/2006/relationships/slide" Target="slides/slide7.xml"/><Relationship Id="rId107" Type="http://schemas.openxmlformats.org/officeDocument/2006/relationships/slide" Target="slides/slide98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102" Type="http://schemas.openxmlformats.org/officeDocument/2006/relationships/slide" Target="slides/slide93.xml"/><Relationship Id="rId123" Type="http://schemas.openxmlformats.org/officeDocument/2006/relationships/slide" Target="slides/slide114.xml"/><Relationship Id="rId12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113" Type="http://schemas.openxmlformats.org/officeDocument/2006/relationships/slide" Target="slides/slide104.xml"/><Relationship Id="rId118" Type="http://schemas.openxmlformats.org/officeDocument/2006/relationships/slide" Target="slides/slide109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59" Type="http://schemas.openxmlformats.org/officeDocument/2006/relationships/slide" Target="slides/slide50.xml"/><Relationship Id="rId103" Type="http://schemas.openxmlformats.org/officeDocument/2006/relationships/slide" Target="slides/slide94.xml"/><Relationship Id="rId108" Type="http://schemas.openxmlformats.org/officeDocument/2006/relationships/slide" Target="slides/slide99.xml"/><Relationship Id="rId124" Type="http://schemas.openxmlformats.org/officeDocument/2006/relationships/notesMaster" Target="notesMasters/notesMaster1.xml"/><Relationship Id="rId54" Type="http://schemas.openxmlformats.org/officeDocument/2006/relationships/slide" Target="slides/slide45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49" Type="http://schemas.openxmlformats.org/officeDocument/2006/relationships/slide" Target="slides/slide40.xml"/><Relationship Id="rId114" Type="http://schemas.openxmlformats.org/officeDocument/2006/relationships/slide" Target="slides/slide105.xml"/><Relationship Id="rId119" Type="http://schemas.openxmlformats.org/officeDocument/2006/relationships/slide" Target="slides/slide110.xml"/><Relationship Id="rId44" Type="http://schemas.openxmlformats.org/officeDocument/2006/relationships/slide" Target="slides/slide35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109" Type="http://schemas.openxmlformats.org/officeDocument/2006/relationships/slide" Target="slides/slide10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slide" Target="slides/slide95.xml"/><Relationship Id="rId120" Type="http://schemas.openxmlformats.org/officeDocument/2006/relationships/slide" Target="slides/slide111.xml"/><Relationship Id="rId12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110" Type="http://schemas.openxmlformats.org/officeDocument/2006/relationships/slide" Target="slides/slide101.xml"/><Relationship Id="rId115" Type="http://schemas.openxmlformats.org/officeDocument/2006/relationships/slide" Target="slides/slide106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slide" Target="slides/slide96.xml"/><Relationship Id="rId12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121" Type="http://schemas.openxmlformats.org/officeDocument/2006/relationships/slide" Target="slides/slide112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6.xml"/><Relationship Id="rId46" Type="http://schemas.openxmlformats.org/officeDocument/2006/relationships/slide" Target="slides/slide37.xml"/><Relationship Id="rId67" Type="http://schemas.openxmlformats.org/officeDocument/2006/relationships/slide" Target="slides/slide58.xml"/><Relationship Id="rId116" Type="http://schemas.openxmlformats.org/officeDocument/2006/relationships/slide" Target="slides/slide10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62" Type="http://schemas.openxmlformats.org/officeDocument/2006/relationships/slide" Target="slides/slide53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111" Type="http://schemas.openxmlformats.org/officeDocument/2006/relationships/slide" Target="slides/slide102.xml"/><Relationship Id="rId15" Type="http://schemas.openxmlformats.org/officeDocument/2006/relationships/slide" Target="slides/slide6.xml"/><Relationship Id="rId36" Type="http://schemas.openxmlformats.org/officeDocument/2006/relationships/slide" Target="slides/slide27.xml"/><Relationship Id="rId57" Type="http://schemas.openxmlformats.org/officeDocument/2006/relationships/slide" Target="slides/slide48.xml"/><Relationship Id="rId106" Type="http://schemas.openxmlformats.org/officeDocument/2006/relationships/slide" Target="slides/slide97.xml"/><Relationship Id="rId127" Type="http://schemas.openxmlformats.org/officeDocument/2006/relationships/theme" Target="theme/theme1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52" Type="http://schemas.openxmlformats.org/officeDocument/2006/relationships/slide" Target="slides/slide43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122" Type="http://schemas.openxmlformats.org/officeDocument/2006/relationships/slide" Target="slides/slide1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5/8/23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8/5/23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520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8/5/23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716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8/5/23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652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8/5/23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378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8/5/23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224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8/5/23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653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8/5/23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269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8/5/23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6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5/8/23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5/8/23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5/8/23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5/8/23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5/8/23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5/8/23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5/8/23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5/8/23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5/8/23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5/8/23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5/8/23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61" indent="0" algn="ctr">
              <a:buNone/>
              <a:defRPr/>
            </a:lvl2pPr>
            <a:lvl3pPr marL="765322" indent="0" algn="ctr">
              <a:buNone/>
              <a:defRPr/>
            </a:lvl3pPr>
            <a:lvl4pPr marL="1147983" indent="0" algn="ctr">
              <a:buNone/>
              <a:defRPr/>
            </a:lvl4pPr>
            <a:lvl5pPr marL="1530645" indent="0" algn="ctr">
              <a:buNone/>
              <a:defRPr/>
            </a:lvl5pPr>
            <a:lvl6pPr marL="1913305" indent="0" algn="ctr">
              <a:buNone/>
              <a:defRPr/>
            </a:lvl6pPr>
            <a:lvl7pPr marL="2295966" indent="0" algn="ctr">
              <a:buNone/>
              <a:defRPr/>
            </a:lvl7pPr>
            <a:lvl8pPr marL="2678628" indent="0" algn="ctr">
              <a:buNone/>
              <a:defRPr/>
            </a:lvl8pPr>
            <a:lvl9pPr marL="3061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41061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81902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61" indent="0">
              <a:buNone/>
              <a:defRPr sz="1500"/>
            </a:lvl2pPr>
            <a:lvl3pPr marL="765322" indent="0">
              <a:buNone/>
              <a:defRPr sz="1300"/>
            </a:lvl3pPr>
            <a:lvl4pPr marL="1147983" indent="0">
              <a:buNone/>
              <a:defRPr sz="1200"/>
            </a:lvl4pPr>
            <a:lvl5pPr marL="1530645" indent="0">
              <a:buNone/>
              <a:defRPr sz="1200"/>
            </a:lvl5pPr>
            <a:lvl6pPr marL="1913305" indent="0">
              <a:buNone/>
              <a:defRPr sz="1200"/>
            </a:lvl6pPr>
            <a:lvl7pPr marL="2295966" indent="0">
              <a:buNone/>
              <a:defRPr sz="1200"/>
            </a:lvl7pPr>
            <a:lvl8pPr marL="2678628" indent="0">
              <a:buNone/>
              <a:defRPr sz="1200"/>
            </a:lvl8pPr>
            <a:lvl9pPr marL="306128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8041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204352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79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79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35786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390333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22966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6" y="273472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475826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1" y="4800824"/>
            <a:ext cx="7314903" cy="567036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1" y="612801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61" indent="0">
              <a:buNone/>
              <a:defRPr sz="2400"/>
            </a:lvl2pPr>
            <a:lvl3pPr marL="765322" indent="0">
              <a:buNone/>
              <a:defRPr sz="2000"/>
            </a:lvl3pPr>
            <a:lvl4pPr marL="1147983" indent="0">
              <a:buNone/>
              <a:defRPr sz="1700"/>
            </a:lvl4pPr>
            <a:lvl5pPr marL="1530645" indent="0">
              <a:buNone/>
              <a:defRPr sz="1700"/>
            </a:lvl5pPr>
            <a:lvl6pPr marL="1913305" indent="0">
              <a:buNone/>
              <a:defRPr sz="1700"/>
            </a:lvl6pPr>
            <a:lvl7pPr marL="2295966" indent="0">
              <a:buNone/>
              <a:defRPr sz="1700"/>
            </a:lvl7pPr>
            <a:lvl8pPr marL="2678628" indent="0">
              <a:buNone/>
              <a:defRPr sz="1700"/>
            </a:lvl8pPr>
            <a:lvl9pPr marL="3061288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193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608617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8688" y="1151931"/>
            <a:ext cx="2452688" cy="31789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25" y="1151931"/>
            <a:ext cx="7215188" cy="31789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983355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5/8/23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544364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5/8/23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489953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5/8/23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537957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5/8/23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1262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5/8/23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812937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5/8/23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054620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5/8/23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052662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5/8/23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504823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5/8/23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05517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5/8/23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733709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5/8/23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275020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8/5/23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514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8/5/23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810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8/5/23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3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8/5/23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315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8/5/23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131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8/5/23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101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8/5/23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0900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8/5/23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172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74416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315237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139557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9407721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4469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95877"/>
      </p:ext>
    </p:extLst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339170"/>
      </p:ext>
    </p:extLst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8/5/23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6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8/5/23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2727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78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88890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228BB-7236-4691-A155-7D7246251B9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692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42039-8E7E-4A67-AFBA-B962736DAA5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48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58B29-2462-4983-94EF-8B5C57DFA93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572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712A1-4FDD-4F62-B8CA-0D9D66AD89E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4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00963-41E7-4466-8F56-CCEADE78A8F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284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C55B5-42CB-4887-A764-E2BB9D8399A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733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78323-EE1D-4E68-A161-F6F9F5ECEEE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203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A8AD-1953-4357-95FE-60F80B5CE39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688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1755E-576B-4152-81AA-D55B7405355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311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CD21A-CDE2-4AAE-8CFA-131257594C8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654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7F1C6-DFB4-4CF4-AB94-8818312902F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570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8/5/23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801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8/5/23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174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8/5/23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8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8/5/23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5/8/23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1152261"/>
            <a:ext cx="9810750" cy="23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8" tIns="42518" rIns="42518" bIns="425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7"/>
            <a:ext cx="9810750" cy="79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8" tIns="42518" rIns="42518" bIns="42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95909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242" r:id="rId1"/>
    <p:sldLayoutId id="2147486243" r:id="rId2"/>
    <p:sldLayoutId id="2147486244" r:id="rId3"/>
    <p:sldLayoutId id="2147486245" r:id="rId4"/>
    <p:sldLayoutId id="2147486246" r:id="rId5"/>
    <p:sldLayoutId id="2147486247" r:id="rId6"/>
    <p:sldLayoutId id="2147486248" r:id="rId7"/>
    <p:sldLayoutId id="2147486249" r:id="rId8"/>
    <p:sldLayoutId id="2147486250" r:id="rId9"/>
    <p:sldLayoutId id="2147486251" r:id="rId10"/>
    <p:sldLayoutId id="214748625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5739" indent="-285739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20424" indent="-238115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56431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38738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21046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61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22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83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64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30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966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62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28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/>
              <a:t>5/8/23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55772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266" r:id="rId1"/>
    <p:sldLayoutId id="2147486267" r:id="rId2"/>
    <p:sldLayoutId id="2147486268" r:id="rId3"/>
    <p:sldLayoutId id="2147486269" r:id="rId4"/>
    <p:sldLayoutId id="2147486270" r:id="rId5"/>
    <p:sldLayoutId id="2147486271" r:id="rId6"/>
    <p:sldLayoutId id="2147486272" r:id="rId7"/>
    <p:sldLayoutId id="2147486273" r:id="rId8"/>
    <p:sldLayoutId id="2147486274" r:id="rId9"/>
    <p:sldLayoutId id="2147486275" r:id="rId10"/>
    <p:sldLayoutId id="21474862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8/5/23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30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302" r:id="rId1"/>
    <p:sldLayoutId id="2147486303" r:id="rId2"/>
    <p:sldLayoutId id="2147486304" r:id="rId3"/>
    <p:sldLayoutId id="2147486305" r:id="rId4"/>
    <p:sldLayoutId id="2147486306" r:id="rId5"/>
    <p:sldLayoutId id="2147486307" r:id="rId6"/>
    <p:sldLayoutId id="2147486308" r:id="rId7"/>
    <p:sldLayoutId id="2147486309" r:id="rId8"/>
    <p:sldLayoutId id="2147486310" r:id="rId9"/>
    <p:sldLayoutId id="2147486311" r:id="rId10"/>
    <p:sldLayoutId id="2147486312" r:id="rId11"/>
    <p:sldLayoutId id="2147486313" r:id="rId12"/>
    <p:sldLayoutId id="2147486314" r:id="rId13"/>
    <p:sldLayoutId id="2147486315" r:id="rId14"/>
    <p:sldLayoutId id="2147486316" r:id="rId15"/>
    <p:sldLayoutId id="2147486317" r:id="rId16"/>
    <p:sldLayoutId id="2147486318" r:id="rId17"/>
    <p:sldLayoutId id="2147486319" r:id="rId18"/>
    <p:sldLayoutId id="2147486320" r:id="rId1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2CE9E61D-9529-47F3-B71B-F19F0625266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6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22" r:id="rId1"/>
    <p:sldLayoutId id="2147486323" r:id="rId2"/>
    <p:sldLayoutId id="2147486324" r:id="rId3"/>
    <p:sldLayoutId id="2147486325" r:id="rId4"/>
    <p:sldLayoutId id="2147486326" r:id="rId5"/>
    <p:sldLayoutId id="2147486327" r:id="rId6"/>
    <p:sldLayoutId id="2147486328" r:id="rId7"/>
    <p:sldLayoutId id="2147486329" r:id="rId8"/>
    <p:sldLayoutId id="2147486330" r:id="rId9"/>
    <p:sldLayoutId id="2147486331" r:id="rId10"/>
    <p:sldLayoutId id="2147486332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8/5/23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68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334" r:id="rId1"/>
    <p:sldLayoutId id="2147486335" r:id="rId2"/>
    <p:sldLayoutId id="2147486336" r:id="rId3"/>
    <p:sldLayoutId id="2147486337" r:id="rId4"/>
    <p:sldLayoutId id="2147486338" r:id="rId5"/>
    <p:sldLayoutId id="2147486339" r:id="rId6"/>
    <p:sldLayoutId id="2147486340" r:id="rId7"/>
    <p:sldLayoutId id="2147486341" r:id="rId8"/>
    <p:sldLayoutId id="2147486342" r:id="rId9"/>
    <p:sldLayoutId id="2147486343" r:id="rId10"/>
    <p:sldLayoutId id="21474863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Hallelujah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To the Lord of Heaven and Earth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Worthy of every song </a:t>
            </a:r>
          </a:p>
          <a:p>
            <a:pPr marL="0" indent="0" algn="ctr">
              <a:buNone/>
            </a:pPr>
            <a:r>
              <a:rPr lang="en-US" sz="6000" dirty="0"/>
              <a:t>We could ever sing</a:t>
            </a:r>
            <a:br>
              <a:rPr lang="en-US" sz="6000" dirty="0"/>
            </a:br>
            <a:r>
              <a:rPr lang="en-US" sz="6000" dirty="0"/>
              <a:t>Worthy of all the praise</a:t>
            </a:r>
          </a:p>
          <a:p>
            <a:pPr marL="0" indent="0" algn="ctr">
              <a:buNone/>
            </a:pPr>
            <a:r>
              <a:rPr lang="en-US" sz="6000" dirty="0"/>
              <a:t>We could ever bring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12700618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Worthy of every breath </a:t>
            </a:r>
          </a:p>
          <a:p>
            <a:pPr marL="0" indent="0" algn="ctr">
              <a:buNone/>
            </a:pPr>
            <a:r>
              <a:rPr lang="en-US" sz="6000" dirty="0"/>
              <a:t>We could ever breathe</a:t>
            </a:r>
            <a:br>
              <a:rPr lang="en-US" sz="6000" dirty="0"/>
            </a:br>
            <a:r>
              <a:rPr lang="en-US" sz="6000" dirty="0"/>
              <a:t>We live for You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41560946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Jesus, the name above</a:t>
            </a:r>
          </a:p>
          <a:p>
            <a:pPr marL="0" indent="0" algn="ctr">
              <a:buNone/>
            </a:pPr>
            <a:r>
              <a:rPr lang="en-US" sz="6000" dirty="0"/>
              <a:t>Every other name</a:t>
            </a:r>
            <a:br>
              <a:rPr lang="en-US" sz="6000" dirty="0"/>
            </a:br>
            <a:r>
              <a:rPr lang="en-US" sz="6000" dirty="0"/>
              <a:t>Jesus, the only one </a:t>
            </a:r>
          </a:p>
          <a:p>
            <a:pPr marL="0" indent="0" algn="ctr">
              <a:buNone/>
            </a:pPr>
            <a:r>
              <a:rPr lang="en-US" sz="6000" dirty="0"/>
              <a:t>Who could ever save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81241926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Worthy of every breath </a:t>
            </a:r>
          </a:p>
          <a:p>
            <a:pPr marL="0" indent="0" algn="ctr">
              <a:buNone/>
            </a:pPr>
            <a:r>
              <a:rPr lang="en-US" sz="6000" dirty="0"/>
              <a:t>We could ever breathe</a:t>
            </a:r>
            <a:br>
              <a:rPr lang="en-US" sz="6000" dirty="0"/>
            </a:br>
            <a:r>
              <a:rPr lang="en-US" sz="6000" dirty="0"/>
              <a:t>We live for You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59024286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Holy, there is no one like You</a:t>
            </a:r>
            <a:br>
              <a:rPr lang="en-US" sz="6000" dirty="0"/>
            </a:br>
            <a:r>
              <a:rPr lang="en-US" sz="6000" dirty="0"/>
              <a:t>There is none beside You</a:t>
            </a:r>
            <a:br>
              <a:rPr lang="en-US" sz="6000" dirty="0"/>
            </a:br>
            <a:r>
              <a:rPr lang="en-US" sz="6000" dirty="0"/>
              <a:t>Open up my eyes in wonder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10942341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Show me who You are</a:t>
            </a:r>
            <a:br>
              <a:rPr lang="en-US" sz="6000" dirty="0"/>
            </a:br>
            <a:r>
              <a:rPr lang="en-US" sz="6000" dirty="0"/>
              <a:t>And fill me with Your heart</a:t>
            </a:r>
            <a:br>
              <a:rPr lang="en-US" sz="6000" dirty="0"/>
            </a:br>
            <a:r>
              <a:rPr lang="en-US" sz="6000" dirty="0"/>
              <a:t>And lead me in </a:t>
            </a:r>
          </a:p>
          <a:p>
            <a:pPr marL="0" indent="0" algn="ctr">
              <a:buNone/>
            </a:pPr>
            <a:r>
              <a:rPr lang="en-US" sz="6000" dirty="0"/>
              <a:t>Your love to those around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02862519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Holy, there is no one like You</a:t>
            </a:r>
            <a:br>
              <a:rPr lang="en-US" sz="6000" dirty="0"/>
            </a:br>
            <a:r>
              <a:rPr lang="en-US" sz="6000" dirty="0"/>
              <a:t>There is none beside You</a:t>
            </a:r>
            <a:br>
              <a:rPr lang="en-US" sz="6000" dirty="0"/>
            </a:br>
            <a:r>
              <a:rPr lang="en-US" sz="6000" dirty="0"/>
              <a:t>Open up my eyes in wonder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26769480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Show me who You are</a:t>
            </a:r>
            <a:br>
              <a:rPr lang="en-US" sz="6000" dirty="0"/>
            </a:br>
            <a:r>
              <a:rPr lang="en-US" sz="6000" dirty="0"/>
              <a:t>And fill me with Your heart</a:t>
            </a:r>
            <a:br>
              <a:rPr lang="en-US" sz="6000" dirty="0"/>
            </a:br>
            <a:r>
              <a:rPr lang="en-US" sz="6000" dirty="0"/>
              <a:t>And lead me in </a:t>
            </a:r>
          </a:p>
          <a:p>
            <a:pPr marL="0" indent="0" algn="ctr">
              <a:buNone/>
            </a:pPr>
            <a:r>
              <a:rPr lang="en-US" sz="6000" dirty="0"/>
              <a:t>Your love to those around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89509979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 will build my life upon Your love</a:t>
            </a:r>
            <a:br>
              <a:rPr lang="en-US" sz="6000" dirty="0"/>
            </a:br>
            <a:r>
              <a:rPr lang="en-US" sz="6000" dirty="0"/>
              <a:t>It is a firm foundation</a:t>
            </a:r>
            <a:br>
              <a:rPr lang="en-US" sz="6000" dirty="0"/>
            </a:br>
            <a:r>
              <a:rPr lang="en-US" sz="6000" dirty="0"/>
              <a:t>I will put my trust in You alone</a:t>
            </a:r>
            <a:br>
              <a:rPr lang="en-US" sz="6000" dirty="0"/>
            </a:br>
            <a:r>
              <a:rPr lang="en-US" sz="6000" dirty="0"/>
              <a:t>And I will not be shaken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19691968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 will build my life upon Your love</a:t>
            </a:r>
            <a:br>
              <a:rPr lang="en-US" sz="6000" dirty="0"/>
            </a:br>
            <a:r>
              <a:rPr lang="en-US" sz="6000" dirty="0"/>
              <a:t>It is a firm foundation</a:t>
            </a:r>
            <a:br>
              <a:rPr lang="en-US" sz="6000" dirty="0"/>
            </a:br>
            <a:r>
              <a:rPr lang="en-US" sz="6000" dirty="0"/>
              <a:t>I will put my trust in You alone</a:t>
            </a:r>
            <a:br>
              <a:rPr lang="en-US" sz="6000" dirty="0"/>
            </a:br>
            <a:r>
              <a:rPr lang="en-US" sz="6000" dirty="0"/>
              <a:t>And I will not be shaken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870905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Hallelujah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To the Lord of Heaven and Earth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Holy, there is no one like You</a:t>
            </a:r>
            <a:br>
              <a:rPr lang="en-US" sz="6000" dirty="0"/>
            </a:br>
            <a:r>
              <a:rPr lang="en-US" sz="6000" dirty="0"/>
              <a:t>There is none beside You</a:t>
            </a:r>
            <a:br>
              <a:rPr lang="en-US" sz="6000" dirty="0"/>
            </a:br>
            <a:r>
              <a:rPr lang="en-US" sz="6000" dirty="0"/>
              <a:t>Open up my eyes in wonder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18005979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Show me who You are</a:t>
            </a:r>
            <a:br>
              <a:rPr lang="en-US" sz="6000" dirty="0"/>
            </a:br>
            <a:r>
              <a:rPr lang="en-US" sz="6000" dirty="0"/>
              <a:t>And fill me with Your heart</a:t>
            </a:r>
            <a:br>
              <a:rPr lang="en-US" sz="6000" dirty="0"/>
            </a:br>
            <a:r>
              <a:rPr lang="en-US" sz="6000" dirty="0"/>
              <a:t>And lead me in </a:t>
            </a:r>
          </a:p>
          <a:p>
            <a:pPr marL="0" indent="0" algn="ctr">
              <a:buNone/>
            </a:pPr>
            <a:r>
              <a:rPr lang="en-US" sz="6000" dirty="0"/>
              <a:t>Your love to those around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59513747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 will build my life upon Your love</a:t>
            </a:r>
            <a:br>
              <a:rPr lang="en-US" sz="6000" dirty="0"/>
            </a:br>
            <a:r>
              <a:rPr lang="en-US" sz="6000" dirty="0"/>
              <a:t>It is a firm foundation</a:t>
            </a:r>
            <a:br>
              <a:rPr lang="en-US" sz="6000" dirty="0"/>
            </a:br>
            <a:r>
              <a:rPr lang="en-US" sz="6000" dirty="0"/>
              <a:t>I will put my trust in You alone</a:t>
            </a:r>
            <a:br>
              <a:rPr lang="en-US" sz="6000" dirty="0"/>
            </a:br>
            <a:r>
              <a:rPr lang="en-US" sz="6000" dirty="0"/>
              <a:t>And I will not be shaken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13798365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2561560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God of wonders beyond our galaxy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You are Holy, Holy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Precious Lord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Reveal Your heart to 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Father holy, Father holy 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The universe declares Your majesty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You are Holy, Holy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You are Holy, Holy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Calibri" panose="020F0502020204030204" pitchFamily="34" charset="0"/>
                <a:cs typeface="Calibri" panose="020F0502020204030204" pitchFamily="34" charset="0"/>
              </a:rPr>
              <a:t>No Longer Slaves</a:t>
            </a:r>
            <a:endParaRPr lang="es-SV" sz="9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7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462"/>
            <a:ext cx="12192000" cy="68225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unravel me</a:t>
            </a:r>
          </a:p>
          <a:p>
            <a:pPr marL="0" indent="0" algn="ctr">
              <a:buNone/>
            </a:pPr>
            <a:r>
              <a:rPr lang="en-US" sz="6250" dirty="0"/>
              <a:t>With a melody</a:t>
            </a:r>
            <a:br>
              <a:rPr lang="en-US" sz="6250" dirty="0"/>
            </a:br>
            <a:r>
              <a:rPr lang="en-US" sz="6250" dirty="0"/>
              <a:t>You surround me with a song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5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marL="0" indent="0"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es-SV" sz="9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God of Wonders</a:t>
            </a:r>
            <a:endParaRPr lang="en-US" sz="90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Of deliverance</a:t>
            </a:r>
          </a:p>
          <a:p>
            <a:pPr marL="0" indent="0" algn="ctr">
              <a:buNone/>
            </a:pPr>
            <a:r>
              <a:rPr lang="en-US" sz="6250" dirty="0"/>
              <a:t>From my enemies</a:t>
            </a:r>
            <a:br>
              <a:rPr lang="en-US" sz="6250" dirty="0"/>
            </a:br>
            <a:r>
              <a:rPr lang="en-US" sz="6250" dirty="0"/>
              <a:t>Till all my fears have gone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03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49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42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From my mothers womb</a:t>
            </a:r>
            <a:br>
              <a:rPr lang="en-US" sz="6250" dirty="0"/>
            </a:br>
            <a:r>
              <a:rPr lang="en-US" sz="6250" dirty="0"/>
              <a:t>You have chosen me</a:t>
            </a:r>
            <a:br>
              <a:rPr lang="en-US" sz="6250" dirty="0"/>
            </a:br>
            <a:r>
              <a:rPr lang="en-US" sz="6250" dirty="0"/>
              <a:t>Love has called my name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79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I've been born again</a:t>
            </a:r>
          </a:p>
          <a:p>
            <a:pPr marL="0" indent="0" algn="ctr">
              <a:buNone/>
            </a:pPr>
            <a:r>
              <a:rPr lang="en-US" sz="6250" dirty="0"/>
              <a:t>Into a family</a:t>
            </a:r>
            <a:br>
              <a:rPr lang="en-US" sz="6250" dirty="0"/>
            </a:br>
            <a:r>
              <a:rPr lang="en-US" sz="6250" dirty="0"/>
              <a:t>Your blood flows through my veins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22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373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40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1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 am surrounded</a:t>
            </a:r>
            <a:br>
              <a:rPr lang="en-US" sz="6250" dirty="0"/>
            </a:br>
            <a:r>
              <a:rPr lang="en-US" sz="6250" dirty="0"/>
              <a:t>By the arms of the father</a:t>
            </a:r>
            <a:br>
              <a:rPr lang="en-US" sz="6250" dirty="0"/>
            </a:br>
            <a:r>
              <a:rPr lang="en-US" sz="6250" dirty="0"/>
              <a:t>I am surrounded</a:t>
            </a:r>
            <a:br>
              <a:rPr lang="en-US" sz="6250" dirty="0"/>
            </a:br>
            <a:r>
              <a:rPr lang="en-US" sz="6250" dirty="0"/>
              <a:t>By songs of deliverance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83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We've been liberated</a:t>
            </a:r>
            <a:br>
              <a:rPr lang="en-US" sz="6250" dirty="0"/>
            </a:br>
            <a:r>
              <a:rPr lang="en-US" sz="6250" dirty="0"/>
              <a:t>From our bondage</a:t>
            </a:r>
            <a:br>
              <a:rPr lang="en-US" sz="6250" dirty="0"/>
            </a:br>
            <a:r>
              <a:rPr lang="en-US" sz="6250" dirty="0"/>
              <a:t>We're the sons and the daughters</a:t>
            </a:r>
            <a:br>
              <a:rPr lang="en-US" sz="6250" dirty="0"/>
            </a:br>
            <a:r>
              <a:rPr lang="en-US" sz="6250" dirty="0"/>
              <a:t>Let us sing our freedom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0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25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Lord of all creation</a:t>
            </a:r>
            <a:br>
              <a:rPr lang="en-US" altLang="ja-JP" sz="625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25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Of water earth and sky</a:t>
            </a:r>
          </a:p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25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The heavens are Your Tabernacle</a:t>
            </a:r>
            <a:br>
              <a:rPr lang="en-US" altLang="ja-JP" sz="625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25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Glory to the Lord on high </a:t>
            </a:r>
            <a:endParaRPr lang="en-US" sz="625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split the sea</a:t>
            </a:r>
            <a:br>
              <a:rPr lang="en-US" sz="6250" dirty="0"/>
            </a:br>
            <a:r>
              <a:rPr lang="en-US" sz="6250" dirty="0"/>
              <a:t>So I could walk right through it</a:t>
            </a:r>
            <a:br>
              <a:rPr lang="en-US" sz="6250" dirty="0"/>
            </a:br>
            <a:r>
              <a:rPr lang="en-US" sz="6250" dirty="0"/>
              <a:t>My fears were drowned </a:t>
            </a:r>
          </a:p>
          <a:p>
            <a:pPr marL="0" indent="0" algn="ctr">
              <a:buNone/>
            </a:pPr>
            <a:r>
              <a:rPr lang="en-US" sz="6250" dirty="0"/>
              <a:t>In perfect love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99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rescued me and I</a:t>
            </a:r>
            <a:br>
              <a:rPr lang="en-US" sz="6250" dirty="0"/>
            </a:br>
            <a:r>
              <a:rPr lang="en-US" sz="6250" dirty="0"/>
              <a:t>Stand and sing</a:t>
            </a:r>
            <a:br>
              <a:rPr lang="en-US" sz="6250" dirty="0"/>
            </a:br>
            <a:r>
              <a:rPr lang="en-US" sz="6250" dirty="0"/>
              <a:t>I am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98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split the sea</a:t>
            </a:r>
            <a:br>
              <a:rPr lang="en-US" sz="6250" dirty="0"/>
            </a:br>
            <a:r>
              <a:rPr lang="en-US" sz="6250" dirty="0"/>
              <a:t>So I could walk right through it</a:t>
            </a:r>
            <a:br>
              <a:rPr lang="en-US" sz="6250" dirty="0"/>
            </a:br>
            <a:r>
              <a:rPr lang="en-US" sz="6250" dirty="0"/>
              <a:t>You drowned my fears</a:t>
            </a:r>
          </a:p>
          <a:p>
            <a:pPr marL="0" indent="0" algn="ctr">
              <a:buNone/>
            </a:pPr>
            <a:r>
              <a:rPr lang="en-US" sz="6250" dirty="0"/>
              <a:t>In perfect love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38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You rescued me and I will</a:t>
            </a:r>
            <a:br>
              <a:rPr lang="en-US" sz="6250" dirty="0"/>
            </a:br>
            <a:r>
              <a:rPr lang="en-US" sz="6250" dirty="0"/>
              <a:t>Stand and sing</a:t>
            </a:r>
            <a:br>
              <a:rPr lang="en-US" sz="6250" dirty="0"/>
            </a:br>
            <a:r>
              <a:rPr lang="en-US" sz="6250" dirty="0"/>
              <a:t>I am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60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I'm no longer a slave to fear</a:t>
            </a:r>
            <a:br>
              <a:rPr lang="en-US" sz="6250" dirty="0"/>
            </a:br>
            <a:r>
              <a:rPr lang="en-US" sz="6250" dirty="0"/>
              <a:t>I am a child of God</a:t>
            </a:r>
            <a:endParaRPr lang="es-SV" sz="62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4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426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Calibri" panose="020F0502020204030204" pitchFamily="34" charset="0"/>
                <a:cs typeface="Calibri" panose="020F0502020204030204" pitchFamily="34" charset="0"/>
              </a:rPr>
              <a:t>No Longer Slaves</a:t>
            </a:r>
            <a:endParaRPr lang="es-SV" sz="9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459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462"/>
            <a:ext cx="12192000" cy="68225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I </a:t>
            </a:r>
            <a:r>
              <a:rPr lang="es-US" sz="6250" dirty="0" err="1"/>
              <a:t>won't</a:t>
            </a:r>
            <a:r>
              <a:rPr lang="es-US" sz="6250" dirty="0"/>
              <a:t> </a:t>
            </a:r>
            <a:r>
              <a:rPr lang="es-US" sz="6250" dirty="0" err="1"/>
              <a:t>forget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wonder</a:t>
            </a:r>
            <a:r>
              <a:rPr lang="es-US" sz="6250" dirty="0"/>
              <a:t> </a:t>
            </a:r>
            <a:r>
              <a:rPr lang="es-US" sz="6250" dirty="0" err="1"/>
              <a:t>of</a:t>
            </a:r>
            <a:r>
              <a:rPr lang="es-US" sz="6250" dirty="0"/>
              <a:t> </a:t>
            </a:r>
            <a:r>
              <a:rPr lang="es-US" sz="6250" dirty="0" err="1"/>
              <a:t>how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brought</a:t>
            </a:r>
            <a:br>
              <a:rPr lang="es-US" sz="6250" dirty="0"/>
            </a:br>
            <a:r>
              <a:rPr lang="es-US" sz="6250" dirty="0" err="1"/>
              <a:t>Deliverance</a:t>
            </a:r>
            <a:r>
              <a:rPr lang="es-US" sz="6250" dirty="0"/>
              <a:t>,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exodus</a:t>
            </a:r>
            <a:r>
              <a:rPr lang="es-US" sz="6250" dirty="0"/>
              <a:t> </a:t>
            </a:r>
            <a:r>
              <a:rPr lang="es-US" sz="6250" dirty="0" err="1"/>
              <a:t>of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heart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1032109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'Cause </a:t>
            </a: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found</a:t>
            </a:r>
            <a:r>
              <a:rPr lang="es-US" sz="6250" dirty="0"/>
              <a:t> me, </a:t>
            </a: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freed</a:t>
            </a:r>
            <a:r>
              <a:rPr lang="es-US" sz="6250" dirty="0"/>
              <a:t> me</a:t>
            </a:r>
            <a:br>
              <a:rPr lang="es-US" sz="6250" dirty="0"/>
            </a:br>
            <a:r>
              <a:rPr lang="es-US" sz="6250" dirty="0" err="1"/>
              <a:t>Held</a:t>
            </a:r>
            <a:r>
              <a:rPr lang="es-US" sz="6250" dirty="0"/>
              <a:t> back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waters</a:t>
            </a:r>
            <a:r>
              <a:rPr lang="es-US" sz="6250" dirty="0"/>
              <a:t> </a:t>
            </a:r>
            <a:r>
              <a:rPr lang="es-US" sz="6250" dirty="0" err="1"/>
              <a:t>for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release</a:t>
            </a:r>
            <a:br>
              <a:rPr lang="es-US" sz="6250" dirty="0"/>
            </a:br>
            <a:r>
              <a:rPr lang="es-US" sz="6250" dirty="0"/>
              <a:t>O </a:t>
            </a:r>
            <a:r>
              <a:rPr lang="es-US" sz="6250" dirty="0" err="1"/>
              <a:t>Yahweh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177482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You're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God</a:t>
            </a:r>
            <a:r>
              <a:rPr lang="es-US" sz="6250" dirty="0"/>
              <a:t> </a:t>
            </a:r>
            <a:r>
              <a:rPr lang="es-US" sz="6250" dirty="0" err="1"/>
              <a:t>who</a:t>
            </a:r>
            <a:r>
              <a:rPr lang="es-US" sz="6250" dirty="0"/>
              <a:t> </a:t>
            </a:r>
            <a:r>
              <a:rPr lang="es-US" sz="6250" dirty="0" err="1"/>
              <a:t>fights</a:t>
            </a:r>
            <a:r>
              <a:rPr lang="es-US" sz="6250" dirty="0"/>
              <a:t> </a:t>
            </a:r>
            <a:r>
              <a:rPr lang="es-US" sz="6250" dirty="0" err="1"/>
              <a:t>for</a:t>
            </a:r>
            <a:r>
              <a:rPr lang="es-US" sz="6250" dirty="0"/>
              <a:t> me</a:t>
            </a:r>
            <a:br>
              <a:rPr lang="es-US" sz="6250" dirty="0"/>
            </a:br>
            <a:r>
              <a:rPr lang="es-US" sz="6250" dirty="0"/>
              <a:t>Lord </a:t>
            </a:r>
            <a:r>
              <a:rPr lang="es-US" sz="6250" dirty="0" err="1"/>
              <a:t>of</a:t>
            </a:r>
            <a:r>
              <a:rPr lang="es-US" sz="6250" dirty="0"/>
              <a:t> </a:t>
            </a:r>
            <a:r>
              <a:rPr lang="es-US" sz="6250" dirty="0" err="1"/>
              <a:t>every</a:t>
            </a:r>
            <a:r>
              <a:rPr lang="es-US" sz="6250" dirty="0"/>
              <a:t> </a:t>
            </a:r>
            <a:r>
              <a:rPr lang="es-US" sz="6250" dirty="0" err="1"/>
              <a:t>victory</a:t>
            </a:r>
            <a:br>
              <a:rPr lang="es-US" sz="6250" dirty="0"/>
            </a:br>
            <a:r>
              <a:rPr lang="es-US" sz="6250" dirty="0" err="1"/>
              <a:t>Hallelujah</a:t>
            </a:r>
            <a:br>
              <a:rPr lang="es-US" sz="6250" dirty="0"/>
            </a:br>
            <a:r>
              <a:rPr lang="es-US" sz="6250" dirty="0" err="1"/>
              <a:t>Hallelujah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52947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God of wonders beyond our galaxy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You are Holy, Holy</a:t>
            </a:r>
            <a:b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The universe declares Your Majesty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And You are Holy, Holy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have</a:t>
            </a:r>
            <a:r>
              <a:rPr lang="es-US" sz="6250" dirty="0"/>
              <a:t> </a:t>
            </a:r>
            <a:r>
              <a:rPr lang="es-US" sz="6250" dirty="0" err="1"/>
              <a:t>torn</a:t>
            </a:r>
            <a:r>
              <a:rPr lang="es-US" sz="6250" dirty="0"/>
              <a:t> </a:t>
            </a:r>
            <a:r>
              <a:rPr lang="es-US" sz="6250" dirty="0" err="1"/>
              <a:t>apart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sea</a:t>
            </a:r>
            <a:br>
              <a:rPr lang="es-US" sz="6250" dirty="0"/>
            </a:b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have</a:t>
            </a:r>
            <a:r>
              <a:rPr lang="es-US" sz="6250" dirty="0"/>
              <a:t> led me </a:t>
            </a:r>
            <a:r>
              <a:rPr lang="es-US" sz="6250" dirty="0" err="1"/>
              <a:t>through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deep</a:t>
            </a:r>
            <a:br>
              <a:rPr lang="es-US" sz="6250" dirty="0"/>
            </a:br>
            <a:r>
              <a:rPr lang="es-US" sz="6250" dirty="0" err="1"/>
              <a:t>Hallelujah</a:t>
            </a:r>
            <a:br>
              <a:rPr lang="es-US" sz="6250" dirty="0"/>
            </a:br>
            <a:r>
              <a:rPr lang="es-US" sz="6250" dirty="0" err="1"/>
              <a:t>Hallelujah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13640773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cloud</a:t>
            </a:r>
            <a:r>
              <a:rPr lang="es-US" sz="6250" dirty="0"/>
              <a:t> </a:t>
            </a:r>
            <a:r>
              <a:rPr lang="es-US" sz="6250" dirty="0" err="1"/>
              <a:t>by</a:t>
            </a:r>
            <a:r>
              <a:rPr lang="es-US" sz="6250" dirty="0"/>
              <a:t> </a:t>
            </a:r>
            <a:r>
              <a:rPr lang="es-US" sz="6250" dirty="0" err="1"/>
              <a:t>day</a:t>
            </a:r>
            <a:endParaRPr lang="es-US" sz="6250" dirty="0"/>
          </a:p>
          <a:p>
            <a:pPr marL="0" indent="0" algn="ctr">
              <a:buNone/>
            </a:pPr>
            <a:r>
              <a:rPr lang="es-US" sz="6250" dirty="0" err="1"/>
              <a:t>Is</a:t>
            </a:r>
            <a:r>
              <a:rPr lang="es-US" sz="6250" dirty="0"/>
              <a:t> a </a:t>
            </a:r>
            <a:r>
              <a:rPr lang="es-US" sz="6250" dirty="0" err="1"/>
              <a:t>sign</a:t>
            </a:r>
            <a:r>
              <a:rPr lang="es-US" sz="6250" dirty="0"/>
              <a:t> </a:t>
            </a:r>
            <a:r>
              <a:rPr lang="es-US" sz="6250" dirty="0" err="1"/>
              <a:t>that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r>
              <a:rPr lang="es-US" sz="6250" dirty="0"/>
              <a:t> are </a:t>
            </a:r>
            <a:r>
              <a:rPr lang="es-US" sz="6250" dirty="0" err="1"/>
              <a:t>with</a:t>
            </a:r>
            <a:r>
              <a:rPr lang="es-US" sz="6250" dirty="0"/>
              <a:t> me</a:t>
            </a:r>
            <a:br>
              <a:rPr lang="es-US" sz="6250" dirty="0"/>
            </a:b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fire</a:t>
            </a:r>
            <a:r>
              <a:rPr lang="es-US" sz="6250" dirty="0"/>
              <a:t> </a:t>
            </a:r>
            <a:r>
              <a:rPr lang="es-US" sz="6250" dirty="0" err="1"/>
              <a:t>by</a:t>
            </a:r>
            <a:r>
              <a:rPr lang="es-US" sz="6250" dirty="0"/>
              <a:t> </a:t>
            </a:r>
            <a:r>
              <a:rPr lang="es-US" sz="6250" dirty="0" err="1"/>
              <a:t>night</a:t>
            </a:r>
            <a:endParaRPr lang="es-US" sz="6250" dirty="0"/>
          </a:p>
          <a:p>
            <a:pPr marL="0" indent="0" algn="ctr">
              <a:buNone/>
            </a:pPr>
            <a:r>
              <a:rPr lang="es-US" sz="6250" dirty="0" err="1"/>
              <a:t>Is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guiding</a:t>
            </a:r>
            <a:r>
              <a:rPr lang="es-US" sz="6250" dirty="0"/>
              <a:t> light </a:t>
            </a:r>
            <a:r>
              <a:rPr lang="es-US" sz="6250" dirty="0" err="1"/>
              <a:t>to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feet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36327711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'Cause </a:t>
            </a: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found</a:t>
            </a:r>
            <a:r>
              <a:rPr lang="es-US" sz="6250" dirty="0"/>
              <a:t> me, </a:t>
            </a: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freed</a:t>
            </a:r>
            <a:r>
              <a:rPr lang="es-US" sz="6250" dirty="0"/>
              <a:t> me</a:t>
            </a:r>
            <a:br>
              <a:rPr lang="es-US" sz="6250" dirty="0"/>
            </a:br>
            <a:r>
              <a:rPr lang="es-US" sz="6250" dirty="0" err="1"/>
              <a:t>Held</a:t>
            </a:r>
            <a:r>
              <a:rPr lang="es-US" sz="6250" dirty="0"/>
              <a:t> back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waters</a:t>
            </a:r>
            <a:r>
              <a:rPr lang="es-US" sz="6250" dirty="0"/>
              <a:t> </a:t>
            </a:r>
            <a:r>
              <a:rPr lang="es-US" sz="6250" dirty="0" err="1"/>
              <a:t>for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release</a:t>
            </a:r>
            <a:br>
              <a:rPr lang="es-US" sz="6250" dirty="0"/>
            </a:br>
            <a:r>
              <a:rPr lang="es-US" sz="6250" dirty="0"/>
              <a:t>O </a:t>
            </a:r>
            <a:r>
              <a:rPr lang="es-US" sz="6250" dirty="0" err="1"/>
              <a:t>Yahweh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9071004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You're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God</a:t>
            </a:r>
            <a:r>
              <a:rPr lang="es-US" sz="6250" dirty="0"/>
              <a:t> </a:t>
            </a:r>
            <a:r>
              <a:rPr lang="es-US" sz="6250" dirty="0" err="1"/>
              <a:t>who</a:t>
            </a:r>
            <a:r>
              <a:rPr lang="es-US" sz="6250" dirty="0"/>
              <a:t> </a:t>
            </a:r>
            <a:r>
              <a:rPr lang="es-US" sz="6250" dirty="0" err="1"/>
              <a:t>fights</a:t>
            </a:r>
            <a:r>
              <a:rPr lang="es-US" sz="6250" dirty="0"/>
              <a:t> </a:t>
            </a:r>
            <a:r>
              <a:rPr lang="es-US" sz="6250" dirty="0" err="1"/>
              <a:t>for</a:t>
            </a:r>
            <a:r>
              <a:rPr lang="es-US" sz="6250" dirty="0"/>
              <a:t> me</a:t>
            </a:r>
            <a:br>
              <a:rPr lang="es-US" sz="6250" dirty="0"/>
            </a:br>
            <a:r>
              <a:rPr lang="es-US" sz="6250" dirty="0"/>
              <a:t>Lord </a:t>
            </a:r>
            <a:r>
              <a:rPr lang="es-US" sz="6250" dirty="0" err="1"/>
              <a:t>of</a:t>
            </a:r>
            <a:r>
              <a:rPr lang="es-US" sz="6250" dirty="0"/>
              <a:t> </a:t>
            </a:r>
            <a:r>
              <a:rPr lang="es-US" sz="6250" dirty="0" err="1"/>
              <a:t>every</a:t>
            </a:r>
            <a:r>
              <a:rPr lang="es-US" sz="6250" dirty="0"/>
              <a:t> </a:t>
            </a:r>
            <a:r>
              <a:rPr lang="es-US" sz="6250" dirty="0" err="1"/>
              <a:t>victory</a:t>
            </a:r>
            <a:br>
              <a:rPr lang="es-US" sz="6250" dirty="0"/>
            </a:br>
            <a:r>
              <a:rPr lang="es-US" sz="6250" dirty="0" err="1"/>
              <a:t>Hallelujah</a:t>
            </a:r>
            <a:br>
              <a:rPr lang="es-US" sz="6250" dirty="0"/>
            </a:br>
            <a:r>
              <a:rPr lang="es-US" sz="6250" dirty="0" err="1"/>
              <a:t>Hallelujah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27283674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have</a:t>
            </a:r>
            <a:r>
              <a:rPr lang="es-US" sz="6250" dirty="0"/>
              <a:t> </a:t>
            </a:r>
            <a:r>
              <a:rPr lang="es-US" sz="6250" dirty="0" err="1"/>
              <a:t>torn</a:t>
            </a:r>
            <a:r>
              <a:rPr lang="es-US" sz="6250" dirty="0"/>
              <a:t> </a:t>
            </a:r>
            <a:r>
              <a:rPr lang="es-US" sz="6250" dirty="0" err="1"/>
              <a:t>apart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sea</a:t>
            </a:r>
            <a:br>
              <a:rPr lang="es-US" sz="6250" dirty="0"/>
            </a:b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have</a:t>
            </a:r>
            <a:r>
              <a:rPr lang="es-US" sz="6250" dirty="0"/>
              <a:t> led me </a:t>
            </a:r>
            <a:r>
              <a:rPr lang="es-US" sz="6250" dirty="0" err="1"/>
              <a:t>through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deep</a:t>
            </a:r>
            <a:br>
              <a:rPr lang="es-US" sz="6250" dirty="0"/>
            </a:br>
            <a:r>
              <a:rPr lang="es-US" sz="6250" dirty="0" err="1"/>
              <a:t>Hallelujah</a:t>
            </a:r>
            <a:br>
              <a:rPr lang="es-US" sz="6250" dirty="0"/>
            </a:br>
            <a:r>
              <a:rPr lang="es-US" sz="6250" dirty="0" err="1"/>
              <a:t>Hallelujah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15214009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stepped</a:t>
            </a:r>
            <a:r>
              <a:rPr lang="es-US" sz="6250" dirty="0"/>
              <a:t> </a:t>
            </a:r>
            <a:r>
              <a:rPr lang="es-US" sz="6250" dirty="0" err="1"/>
              <a:t>into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Egypt</a:t>
            </a:r>
            <a:br>
              <a:rPr lang="es-US" sz="6250" dirty="0"/>
            </a:br>
            <a:r>
              <a:rPr lang="es-US" sz="6250" dirty="0"/>
              <a:t>And </a:t>
            </a: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took</a:t>
            </a:r>
            <a:r>
              <a:rPr lang="es-US" sz="6250" dirty="0"/>
              <a:t> me </a:t>
            </a:r>
            <a:r>
              <a:rPr lang="es-US" sz="6250" dirty="0" err="1"/>
              <a:t>by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hand</a:t>
            </a:r>
            <a:br>
              <a:rPr lang="es-US" sz="6250" dirty="0"/>
            </a:br>
            <a:r>
              <a:rPr lang="es-US" sz="6250" dirty="0"/>
              <a:t>And </a:t>
            </a: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marched</a:t>
            </a:r>
            <a:r>
              <a:rPr lang="es-US" sz="6250" dirty="0"/>
              <a:t> me </a:t>
            </a:r>
            <a:r>
              <a:rPr lang="es-US" sz="6250" dirty="0" err="1"/>
              <a:t>out</a:t>
            </a:r>
            <a:r>
              <a:rPr lang="es-US" sz="6250" dirty="0"/>
              <a:t> in </a:t>
            </a:r>
            <a:r>
              <a:rPr lang="es-US" sz="6250" dirty="0" err="1"/>
              <a:t>freedom</a:t>
            </a:r>
            <a:br>
              <a:rPr lang="es-US" sz="6250" dirty="0"/>
            </a:br>
            <a:r>
              <a:rPr lang="es-US" sz="6250" dirty="0" err="1"/>
              <a:t>Into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promised</a:t>
            </a:r>
            <a:r>
              <a:rPr lang="es-US" sz="6250" dirty="0"/>
              <a:t> </a:t>
            </a:r>
            <a:r>
              <a:rPr lang="es-US" sz="6250" dirty="0" err="1"/>
              <a:t>land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35352093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And </a:t>
            </a:r>
            <a:r>
              <a:rPr lang="es-US" sz="6250" dirty="0" err="1"/>
              <a:t>now</a:t>
            </a:r>
            <a:r>
              <a:rPr lang="es-US" sz="6250" dirty="0"/>
              <a:t> I </a:t>
            </a:r>
            <a:r>
              <a:rPr lang="es-US" sz="6250" dirty="0" err="1"/>
              <a:t>will</a:t>
            </a:r>
            <a:r>
              <a:rPr lang="es-US" sz="6250" dirty="0"/>
              <a:t> </a:t>
            </a:r>
            <a:r>
              <a:rPr lang="es-US" sz="6250" dirty="0" err="1"/>
              <a:t>not</a:t>
            </a:r>
            <a:r>
              <a:rPr lang="es-US" sz="6250" dirty="0"/>
              <a:t> </a:t>
            </a:r>
            <a:r>
              <a:rPr lang="es-US" sz="6250" dirty="0" err="1"/>
              <a:t>forget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r>
              <a:rPr lang="es-US" sz="6250" dirty="0"/>
              <a:t>, no</a:t>
            </a:r>
            <a:br>
              <a:rPr lang="es-US" sz="6250" dirty="0"/>
            </a:br>
            <a:r>
              <a:rPr lang="es-US" sz="6250" dirty="0" err="1"/>
              <a:t>I'll</a:t>
            </a:r>
            <a:r>
              <a:rPr lang="es-US" sz="6250" dirty="0"/>
              <a:t> </a:t>
            </a:r>
            <a:r>
              <a:rPr lang="es-US" sz="6250" dirty="0" err="1"/>
              <a:t>sing</a:t>
            </a:r>
            <a:r>
              <a:rPr lang="es-US" sz="6250" dirty="0"/>
              <a:t> </a:t>
            </a:r>
            <a:r>
              <a:rPr lang="es-US" sz="6250" dirty="0" err="1"/>
              <a:t>of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You've</a:t>
            </a:r>
            <a:r>
              <a:rPr lang="es-US" sz="6250" dirty="0"/>
              <a:t> done</a:t>
            </a:r>
            <a:br>
              <a:rPr lang="es-US" sz="6250" dirty="0"/>
            </a:br>
            <a:r>
              <a:rPr lang="es-US" sz="6250" dirty="0" err="1"/>
              <a:t>Death</a:t>
            </a:r>
            <a:r>
              <a:rPr lang="es-US" sz="6250" dirty="0"/>
              <a:t> </a:t>
            </a:r>
            <a:r>
              <a:rPr lang="es-US" sz="6250" dirty="0" err="1"/>
              <a:t>is</a:t>
            </a:r>
            <a:r>
              <a:rPr lang="es-US" sz="6250" dirty="0"/>
              <a:t> </a:t>
            </a:r>
            <a:r>
              <a:rPr lang="es-US" sz="6250" dirty="0" err="1"/>
              <a:t>swallowed</a:t>
            </a:r>
            <a:r>
              <a:rPr lang="es-US" sz="6250" dirty="0"/>
              <a:t> up </a:t>
            </a:r>
            <a:r>
              <a:rPr lang="es-US" sz="6250" dirty="0" err="1"/>
              <a:t>forever</a:t>
            </a:r>
            <a:br>
              <a:rPr lang="es-US" sz="6250" dirty="0"/>
            </a:br>
            <a:r>
              <a:rPr lang="es-US" sz="6250" dirty="0" err="1"/>
              <a:t>By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fury</a:t>
            </a:r>
            <a:r>
              <a:rPr lang="es-US" sz="6250" dirty="0"/>
              <a:t> </a:t>
            </a:r>
            <a:r>
              <a:rPr lang="es-US" sz="6250" dirty="0" err="1"/>
              <a:t>of</a:t>
            </a:r>
            <a:r>
              <a:rPr lang="es-US" sz="6250" dirty="0"/>
              <a:t>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love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8466872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stepped</a:t>
            </a:r>
            <a:r>
              <a:rPr lang="es-US" sz="6250" dirty="0"/>
              <a:t> </a:t>
            </a:r>
            <a:r>
              <a:rPr lang="es-US" sz="6250" dirty="0" err="1"/>
              <a:t>into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Egypt</a:t>
            </a:r>
            <a:br>
              <a:rPr lang="es-US" sz="6250" dirty="0"/>
            </a:br>
            <a:r>
              <a:rPr lang="es-US" sz="6250" dirty="0"/>
              <a:t>And </a:t>
            </a: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took</a:t>
            </a:r>
            <a:r>
              <a:rPr lang="es-US" sz="6250" dirty="0"/>
              <a:t> me </a:t>
            </a:r>
            <a:r>
              <a:rPr lang="es-US" sz="6250" dirty="0" err="1"/>
              <a:t>by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hand</a:t>
            </a:r>
            <a:br>
              <a:rPr lang="es-US" sz="6250" dirty="0"/>
            </a:br>
            <a:r>
              <a:rPr lang="es-US" sz="6250" dirty="0"/>
              <a:t>And </a:t>
            </a: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marched</a:t>
            </a:r>
            <a:r>
              <a:rPr lang="es-US" sz="6250" dirty="0"/>
              <a:t> me </a:t>
            </a:r>
            <a:r>
              <a:rPr lang="es-US" sz="6250" dirty="0" err="1"/>
              <a:t>out</a:t>
            </a:r>
            <a:r>
              <a:rPr lang="es-US" sz="6250" dirty="0"/>
              <a:t> in </a:t>
            </a:r>
            <a:r>
              <a:rPr lang="es-US" sz="6250" dirty="0" err="1"/>
              <a:t>freedom</a:t>
            </a:r>
            <a:br>
              <a:rPr lang="es-US" sz="6250" dirty="0"/>
            </a:br>
            <a:r>
              <a:rPr lang="es-US" sz="6250" dirty="0" err="1"/>
              <a:t>Into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promised</a:t>
            </a:r>
            <a:r>
              <a:rPr lang="es-US" sz="6250" dirty="0"/>
              <a:t> </a:t>
            </a:r>
            <a:r>
              <a:rPr lang="es-US" sz="6250" dirty="0" err="1"/>
              <a:t>land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37212585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And </a:t>
            </a:r>
            <a:r>
              <a:rPr lang="es-US" sz="6250" dirty="0" err="1"/>
              <a:t>now</a:t>
            </a:r>
            <a:r>
              <a:rPr lang="es-US" sz="6250" dirty="0"/>
              <a:t> I </a:t>
            </a:r>
            <a:r>
              <a:rPr lang="es-US" sz="6250" dirty="0" err="1"/>
              <a:t>will</a:t>
            </a:r>
            <a:r>
              <a:rPr lang="es-US" sz="6250" dirty="0"/>
              <a:t> </a:t>
            </a:r>
            <a:r>
              <a:rPr lang="es-US" sz="6250" dirty="0" err="1"/>
              <a:t>not</a:t>
            </a:r>
            <a:r>
              <a:rPr lang="es-US" sz="6250" dirty="0"/>
              <a:t> </a:t>
            </a:r>
            <a:r>
              <a:rPr lang="es-US" sz="6250" dirty="0" err="1"/>
              <a:t>forget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r>
              <a:rPr lang="es-US" sz="6250" dirty="0"/>
              <a:t>, no</a:t>
            </a:r>
            <a:br>
              <a:rPr lang="es-US" sz="6250" dirty="0"/>
            </a:br>
            <a:r>
              <a:rPr lang="es-US" sz="6250" dirty="0" err="1"/>
              <a:t>I'll</a:t>
            </a:r>
            <a:r>
              <a:rPr lang="es-US" sz="6250" dirty="0"/>
              <a:t> </a:t>
            </a:r>
            <a:r>
              <a:rPr lang="es-US" sz="6250" dirty="0" err="1"/>
              <a:t>sing</a:t>
            </a:r>
            <a:r>
              <a:rPr lang="es-US" sz="6250" dirty="0"/>
              <a:t> </a:t>
            </a:r>
            <a:r>
              <a:rPr lang="es-US" sz="6250" dirty="0" err="1"/>
              <a:t>of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You've</a:t>
            </a:r>
            <a:r>
              <a:rPr lang="es-US" sz="6250" dirty="0"/>
              <a:t> done</a:t>
            </a:r>
            <a:br>
              <a:rPr lang="es-US" sz="6250" dirty="0"/>
            </a:br>
            <a:r>
              <a:rPr lang="es-US" sz="6250" dirty="0" err="1"/>
              <a:t>Death</a:t>
            </a:r>
            <a:r>
              <a:rPr lang="es-US" sz="6250" dirty="0"/>
              <a:t> </a:t>
            </a:r>
            <a:r>
              <a:rPr lang="es-US" sz="6250" dirty="0" err="1"/>
              <a:t>is</a:t>
            </a:r>
            <a:r>
              <a:rPr lang="es-US" sz="6250" dirty="0"/>
              <a:t> </a:t>
            </a:r>
            <a:r>
              <a:rPr lang="es-US" sz="6250" dirty="0" err="1"/>
              <a:t>swallowed</a:t>
            </a:r>
            <a:r>
              <a:rPr lang="es-US" sz="6250" dirty="0"/>
              <a:t> up </a:t>
            </a:r>
            <a:r>
              <a:rPr lang="es-US" sz="6250" dirty="0" err="1"/>
              <a:t>forever</a:t>
            </a:r>
            <a:br>
              <a:rPr lang="es-US" sz="6250" dirty="0"/>
            </a:br>
            <a:r>
              <a:rPr lang="es-US" sz="6250" dirty="0" err="1"/>
              <a:t>By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fury</a:t>
            </a:r>
            <a:r>
              <a:rPr lang="es-US" sz="6250" dirty="0"/>
              <a:t> </a:t>
            </a:r>
            <a:r>
              <a:rPr lang="es-US" sz="6250" dirty="0" err="1"/>
              <a:t>of</a:t>
            </a:r>
            <a:r>
              <a:rPr lang="es-US" sz="6250" dirty="0"/>
              <a:t>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love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27858385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You're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God</a:t>
            </a:r>
            <a:r>
              <a:rPr lang="es-US" sz="6250" dirty="0"/>
              <a:t> </a:t>
            </a:r>
            <a:r>
              <a:rPr lang="es-US" sz="6250" dirty="0" err="1"/>
              <a:t>who</a:t>
            </a:r>
            <a:r>
              <a:rPr lang="es-US" sz="6250" dirty="0"/>
              <a:t> </a:t>
            </a:r>
            <a:r>
              <a:rPr lang="es-US" sz="6250" dirty="0" err="1"/>
              <a:t>fights</a:t>
            </a:r>
            <a:r>
              <a:rPr lang="es-US" sz="6250" dirty="0"/>
              <a:t> </a:t>
            </a:r>
            <a:r>
              <a:rPr lang="es-US" sz="6250" dirty="0" err="1"/>
              <a:t>for</a:t>
            </a:r>
            <a:r>
              <a:rPr lang="es-US" sz="6250" dirty="0"/>
              <a:t> me</a:t>
            </a:r>
            <a:br>
              <a:rPr lang="es-US" sz="6250" dirty="0"/>
            </a:br>
            <a:r>
              <a:rPr lang="es-US" sz="6250" dirty="0"/>
              <a:t>Lord </a:t>
            </a:r>
            <a:r>
              <a:rPr lang="es-US" sz="6250" dirty="0" err="1"/>
              <a:t>of</a:t>
            </a:r>
            <a:r>
              <a:rPr lang="es-US" sz="6250" dirty="0"/>
              <a:t> </a:t>
            </a:r>
            <a:r>
              <a:rPr lang="es-US" sz="6250" dirty="0" err="1"/>
              <a:t>every</a:t>
            </a:r>
            <a:r>
              <a:rPr lang="es-US" sz="6250" dirty="0"/>
              <a:t> </a:t>
            </a:r>
            <a:r>
              <a:rPr lang="es-US" sz="6250" dirty="0" err="1"/>
              <a:t>victory</a:t>
            </a:r>
            <a:br>
              <a:rPr lang="es-US" sz="6250" dirty="0"/>
            </a:br>
            <a:r>
              <a:rPr lang="es-US" sz="6250" dirty="0" err="1"/>
              <a:t>Hallelujah</a:t>
            </a:r>
            <a:br>
              <a:rPr lang="es-US" sz="6250" dirty="0"/>
            </a:br>
            <a:r>
              <a:rPr lang="es-US" sz="6250" dirty="0" err="1"/>
              <a:t>Hallelujah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4190010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Lord of Heaven and Earth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Lord of Heaven and Earth 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have</a:t>
            </a:r>
            <a:r>
              <a:rPr lang="es-US" sz="6250" dirty="0"/>
              <a:t> </a:t>
            </a:r>
            <a:r>
              <a:rPr lang="es-US" sz="6250" dirty="0" err="1"/>
              <a:t>torn</a:t>
            </a:r>
            <a:r>
              <a:rPr lang="es-US" sz="6250" dirty="0"/>
              <a:t> </a:t>
            </a:r>
            <a:r>
              <a:rPr lang="es-US" sz="6250" dirty="0" err="1"/>
              <a:t>apart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sea</a:t>
            </a:r>
            <a:br>
              <a:rPr lang="es-US" sz="6250" dirty="0"/>
            </a:b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have</a:t>
            </a:r>
            <a:r>
              <a:rPr lang="es-US" sz="6250" dirty="0"/>
              <a:t> led me </a:t>
            </a:r>
            <a:r>
              <a:rPr lang="es-US" sz="6250" dirty="0" err="1"/>
              <a:t>through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deep</a:t>
            </a:r>
            <a:br>
              <a:rPr lang="es-US" sz="6250" dirty="0"/>
            </a:br>
            <a:r>
              <a:rPr lang="es-US" sz="6250" dirty="0" err="1"/>
              <a:t>Hallelujah</a:t>
            </a:r>
            <a:br>
              <a:rPr lang="es-US" sz="6250" dirty="0"/>
            </a:br>
            <a:r>
              <a:rPr lang="es-US" sz="6250" dirty="0" err="1"/>
              <a:t>Hallelujah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2149128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-7583858" y="3567500"/>
            <a:ext cx="12550511" cy="5080000"/>
          </a:xfrm>
        </p:spPr>
        <p:txBody>
          <a:bodyPr anchor="ctr"/>
          <a:lstStyle/>
          <a:p>
            <a:pPr>
              <a:defRPr/>
            </a:pPr>
            <a:r>
              <a:rPr lang="en-US" sz="10500" dirty="0">
                <a:latin typeface="Arial"/>
                <a:ea typeface="ヒラギノ角ゴ ProN W3" charset="0"/>
                <a:cs typeface="Arial"/>
              </a:rPr>
              <a:t> </a:t>
            </a:r>
            <a:endParaRPr lang="en-US" sz="10500" dirty="0">
              <a:latin typeface="Kunstler Script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sz="8000" dirty="0">
                <a:solidFill>
                  <a:srgbClr val="92D050"/>
                </a:solidFill>
                <a:latin typeface="Cambria" charset="0"/>
                <a:ea typeface="ヒラギノ角ゴ ProN W3" charset="0"/>
                <a:cs typeface="ヒラギノ角ゴ ProN W3" charset="0"/>
              </a:rPr>
              <a:t> </a:t>
            </a:r>
            <a:endParaRPr lang="en-US" sz="6000" dirty="0">
              <a:latin typeface="Calibri"/>
              <a:ea typeface="ヒラギノ角ゴ ProN W3" charset="0"/>
              <a:cs typeface="Calibri"/>
            </a:endParaRP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" y="-1609990"/>
            <a:ext cx="10518511" cy="179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9" tIns="38264" rIns="76529" bIns="38264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ush Script MT" charset="0"/>
                <a:sym typeface="Gill Sans" charset="0"/>
              </a:rPr>
              <a:t>    </a:t>
            </a:r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6027209" y="-148165"/>
            <a:ext cx="137583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026" tIns="34013" rIns="68026" bIns="34013" anchor="ctr">
            <a:spAutoFit/>
          </a:bodyPr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08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04204212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>
                <a:solidFill>
                  <a:schemeClr val="bg1"/>
                </a:solidFill>
              </a:rPr>
              <a:t>119:129-136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064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43840"/>
            <a:ext cx="12192000" cy="6370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4763570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48C3-2D9B-419B-B254-CAD3A10C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71" y="1210299"/>
            <a:ext cx="10990052" cy="3370849"/>
          </a:xfrm>
        </p:spPr>
        <p:txBody>
          <a:bodyPr>
            <a:noAutofit/>
          </a:bodyPr>
          <a:lstStyle/>
          <a:p>
            <a:r>
              <a:rPr lang="en-US" sz="9200" b="1" dirty="0"/>
              <a:t>Walking in Truth &amp; Love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B5E6A5-1494-4B25-9267-800309A64C69}"/>
              </a:ext>
            </a:extLst>
          </p:cNvPr>
          <p:cNvSpPr txBox="1">
            <a:spLocks/>
          </p:cNvSpPr>
          <p:nvPr/>
        </p:nvSpPr>
        <p:spPr>
          <a:xfrm>
            <a:off x="600971" y="4581148"/>
            <a:ext cx="10990052" cy="2062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0" b="0" i="0" u="none" strike="noStrike" kern="1200" cap="none" spc="0" normalizeH="0" baseline="0" noProof="0" dirty="0">
                <a:ln>
                  <a:noFill/>
                </a:ln>
                <a:solidFill>
                  <a:srgbClr val="ABDAFC"/>
                </a:solidFill>
                <a:effectLst/>
                <a:uLnTx/>
                <a:uFillTx/>
                <a:latin typeface="Bookman Old Style" panose="02050604050505020204"/>
                <a:ea typeface="+mj-ea"/>
                <a:cs typeface="+mj-cs"/>
              </a:rPr>
              <a:t>(2 John 1:1-13)</a:t>
            </a:r>
            <a:br>
              <a:rPr kumimoji="0" lang="en-US" sz="6800" b="0" i="0" u="none" strike="noStrike" kern="1200" cap="none" spc="0" normalizeH="0" baseline="0" noProof="0" dirty="0">
                <a:ln>
                  <a:noFill/>
                </a:ln>
                <a:solidFill>
                  <a:srgbClr val="ABDAFC"/>
                </a:solidFill>
                <a:effectLst/>
                <a:uLnTx/>
                <a:uFillTx/>
                <a:latin typeface="Bookman Old Style" panose="02050604050505020204"/>
                <a:ea typeface="+mj-ea"/>
                <a:cs typeface="+mj-cs"/>
              </a:rPr>
            </a:br>
            <a:endParaRPr kumimoji="0" lang="en-US" sz="6800" b="0" i="0" u="none" strike="noStrike" kern="1200" cap="none" spc="0" normalizeH="0" baseline="0" noProof="0" dirty="0">
              <a:ln>
                <a:noFill/>
              </a:ln>
              <a:solidFill>
                <a:srgbClr val="ABDAFC"/>
              </a:solidFill>
              <a:effectLst/>
              <a:uLnTx/>
              <a:uFillTx/>
              <a:latin typeface="Bookman Old Style" panose="02050604050505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78652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4288-1F57-49C0-86D1-FDC50E4C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18404"/>
          </a:xfrm>
        </p:spPr>
        <p:txBody>
          <a:bodyPr>
            <a:normAutofit/>
          </a:bodyPr>
          <a:lstStyle/>
          <a:p>
            <a:pPr algn="ctr"/>
            <a:endParaRPr lang="en-US" sz="6400" dirty="0">
              <a:solidFill>
                <a:srgbClr val="92D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5D9B3-622D-46AA-A521-6EFC5F3321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229" y="0"/>
            <a:ext cx="12175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379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2274840"/>
            <a:ext cx="11534862" cy="23083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letters of John the Apostle</a:t>
            </a:r>
          </a:p>
        </p:txBody>
      </p:sp>
    </p:spTree>
    <p:extLst>
      <p:ext uri="{BB962C8B-B14F-4D97-AF65-F5344CB8AC3E}">
        <p14:creationId xmlns:p14="http://schemas.microsoft.com/office/powerpoint/2010/main" val="21021657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612847"/>
            <a:ext cx="11534862" cy="563231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written by John the Apostle in his old age, to Christians &amp; Churches across the ancient world</a:t>
            </a:r>
          </a:p>
        </p:txBody>
      </p:sp>
    </p:spTree>
    <p:extLst>
      <p:ext uri="{BB962C8B-B14F-4D97-AF65-F5344CB8AC3E}">
        <p14:creationId xmlns:p14="http://schemas.microsoft.com/office/powerpoint/2010/main" val="4154979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612849"/>
            <a:ext cx="11534862" cy="563231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What: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written to encourage and remind Christians about their identity and walks as believers</a:t>
            </a:r>
          </a:p>
        </p:txBody>
      </p:sp>
    </p:spTree>
    <p:extLst>
      <p:ext uri="{BB962C8B-B14F-4D97-AF65-F5344CB8AC3E}">
        <p14:creationId xmlns:p14="http://schemas.microsoft.com/office/powerpoint/2010/main" val="1394987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Early in the morning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 will celebrate the light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When I stumble in the darkness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 will call Your name by night 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612848"/>
            <a:ext cx="11534862" cy="563231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How: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Written in layered prose, with language dense in ideas, and allusions to John’s original Gospel</a:t>
            </a:r>
          </a:p>
        </p:txBody>
      </p:sp>
    </p:spTree>
    <p:extLst>
      <p:ext uri="{BB962C8B-B14F-4D97-AF65-F5344CB8AC3E}">
        <p14:creationId xmlns:p14="http://schemas.microsoft.com/office/powerpoint/2010/main" val="14506254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1823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797511"/>
            <a:ext cx="10915650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 Thankful Greeting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(2 John 1:1-3)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9586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4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 From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elder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to an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elect lady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her children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whom I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love in truth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(and not I alone, but also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all those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who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know the truth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), 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3984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0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 because of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truth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that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resides in us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will be with us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forever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1303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3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3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Grace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mercy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peace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will be with us from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God the Father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from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Jesus Christ the Son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of the Father, in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truth and love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1356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7676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1351508"/>
            <a:ext cx="12191999" cy="41549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Is your life filled with God’s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grace, mercy, and peace?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0822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38175" y="1536174"/>
            <a:ext cx="10915650" cy="37856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Truth and Love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(2 John 1:4-7)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7766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1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4 I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rejoiced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greatly because I have found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some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of your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children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living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according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truth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just as the Father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commanded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us.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401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God of wonders beyond our galaxy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You are Holy, Holy</a:t>
            </a:r>
            <a:b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The universe declares Your Majesty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And You are Holy, Holy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59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5 But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now I ask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you, lady (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not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as if I were writing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 new commandment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to you, but the one we have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had from the beginning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), 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888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2905776"/>
            <a:ext cx="10915650" cy="10464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that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we love one another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870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69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6 (Now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this is love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: that we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walk according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to his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commandments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.)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9799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5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This is the commandment,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just as you have heard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from the beginning; thus you should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walk in it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2285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20507"/>
            <a:ext cx="10915650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7 For many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deceivers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have gone out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into the world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people who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do not confess Jesus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as Christ coming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in the flesh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This person is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deceiver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antichrist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!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3981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5140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1351508"/>
            <a:ext cx="12191999" cy="41549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Are we walking in the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truth and love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of Christ?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7078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797511"/>
            <a:ext cx="10915650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 Warning About Deception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(1 John 1:8-11)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2575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6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8 Watch out, so that you do not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lose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the things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we have worked for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but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receive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full reward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74059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6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9 Everyone who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goes on ahead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does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not remain in the teaching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of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Christ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does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not have God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7347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Lord of Heaven and Earth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Lord of Heaven and Earth 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69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one who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remains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this teaching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has both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Father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Son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05200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3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10 If anyone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comes to you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does not bring this teaching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do not receive him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into your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house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do not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give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him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any greeting </a:t>
            </a:r>
          </a:p>
        </p:txBody>
      </p:sp>
    </p:spTree>
    <p:extLst>
      <p:ext uri="{BB962C8B-B14F-4D97-AF65-F5344CB8AC3E}">
        <p14:creationId xmlns:p14="http://schemas.microsoft.com/office/powerpoint/2010/main" val="286346925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7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11 because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person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who gives him a greeting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shares in his evil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deeds.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1354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26281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1351508"/>
            <a:ext cx="12191999" cy="41549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Have we gone ahead of God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in our thinking or beliefs?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38195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536174"/>
            <a:ext cx="10915650" cy="37856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Final Greetings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(1 John 1:12-13)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19740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6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12 Though I have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many other things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to write to you, I do not want to do so with paper and ink, </a:t>
            </a:r>
          </a:p>
        </p:txBody>
      </p:sp>
    </p:spTree>
    <p:extLst>
      <p:ext uri="{BB962C8B-B14F-4D97-AF65-F5344CB8AC3E}">
        <p14:creationId xmlns:p14="http://schemas.microsoft.com/office/powerpoint/2010/main" val="5218864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6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but I hope to come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visit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you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speak face to face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so that our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joy may be complete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846884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2428723"/>
            <a:ext cx="10915650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13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children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of your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elect sister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greet you.</a:t>
            </a:r>
          </a:p>
        </p:txBody>
      </p:sp>
    </p:spTree>
    <p:extLst>
      <p:ext uri="{BB962C8B-B14F-4D97-AF65-F5344CB8AC3E}">
        <p14:creationId xmlns:p14="http://schemas.microsoft.com/office/powerpoint/2010/main" val="131285579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27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Hallelujah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To the Lord of Heaven and Earth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1536174"/>
            <a:ext cx="12191999" cy="37856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What impact are our lives having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in the Kingdom?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23607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43840"/>
            <a:ext cx="12192000" cy="6370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217509398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53200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4780"/>
            <a:ext cx="12192000" cy="684322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Calibri" panose="020F0502020204030204" pitchFamily="34" charset="0"/>
                <a:cs typeface="Calibri" panose="020F0502020204030204" pitchFamily="34" charset="0"/>
              </a:rPr>
              <a:t>Build My Life</a:t>
            </a:r>
            <a:endParaRPr lang="es-SV" sz="9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42181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Worthy of every song </a:t>
            </a:r>
          </a:p>
          <a:p>
            <a:pPr marL="0" indent="0" algn="ctr">
              <a:buNone/>
            </a:pPr>
            <a:r>
              <a:rPr lang="en-US" sz="6000" dirty="0"/>
              <a:t>We could ever sing</a:t>
            </a:r>
            <a:br>
              <a:rPr lang="en-US" sz="6000" dirty="0"/>
            </a:br>
            <a:r>
              <a:rPr lang="en-US" sz="6000" dirty="0"/>
              <a:t>Worthy of all the praise</a:t>
            </a:r>
          </a:p>
          <a:p>
            <a:pPr marL="0" indent="0" algn="ctr">
              <a:buNone/>
            </a:pPr>
            <a:r>
              <a:rPr lang="en-US" sz="6000" dirty="0"/>
              <a:t>We could ever bring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34657401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Worthy of every breath </a:t>
            </a:r>
          </a:p>
          <a:p>
            <a:pPr marL="0" indent="0" algn="ctr">
              <a:buNone/>
            </a:pPr>
            <a:r>
              <a:rPr lang="en-US" sz="6000" dirty="0"/>
              <a:t>We could ever breathe</a:t>
            </a:r>
            <a:br>
              <a:rPr lang="en-US" sz="6000" dirty="0"/>
            </a:br>
            <a:r>
              <a:rPr lang="en-US" sz="6000" dirty="0"/>
              <a:t>We live for You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4487095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Jesus, the name above</a:t>
            </a:r>
          </a:p>
          <a:p>
            <a:pPr marL="0" indent="0" algn="ctr">
              <a:buNone/>
            </a:pPr>
            <a:r>
              <a:rPr lang="en-US" sz="6000" dirty="0"/>
              <a:t>Every other name</a:t>
            </a:r>
            <a:br>
              <a:rPr lang="en-US" sz="6000" dirty="0"/>
            </a:br>
            <a:r>
              <a:rPr lang="en-US" sz="6000" dirty="0"/>
              <a:t>Jesus, the only one </a:t>
            </a:r>
          </a:p>
          <a:p>
            <a:pPr marL="0" indent="0" algn="ctr">
              <a:buNone/>
            </a:pPr>
            <a:r>
              <a:rPr lang="en-US" sz="6000" dirty="0"/>
              <a:t>Who could ever save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66311693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Worthy of every breath </a:t>
            </a:r>
          </a:p>
          <a:p>
            <a:pPr marL="0" indent="0" algn="ctr">
              <a:buNone/>
            </a:pPr>
            <a:r>
              <a:rPr lang="en-US" sz="6000" dirty="0"/>
              <a:t>We could ever breathe</a:t>
            </a:r>
            <a:br>
              <a:rPr lang="en-US" sz="6000" dirty="0"/>
            </a:br>
            <a:r>
              <a:rPr lang="en-US" sz="6000" dirty="0"/>
              <a:t>We live for You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918818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Holy, there is no one like You</a:t>
            </a:r>
            <a:br>
              <a:rPr lang="en-US" sz="6000" dirty="0"/>
            </a:br>
            <a:r>
              <a:rPr lang="en-US" sz="6000" dirty="0"/>
              <a:t>There is none beside You</a:t>
            </a:r>
            <a:br>
              <a:rPr lang="en-US" sz="6000" dirty="0"/>
            </a:br>
            <a:r>
              <a:rPr lang="en-US" sz="6000" dirty="0"/>
              <a:t>Open up my eyes in wonder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77258623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Show me who You are</a:t>
            </a:r>
            <a:br>
              <a:rPr lang="en-US" sz="6000" dirty="0"/>
            </a:br>
            <a:r>
              <a:rPr lang="en-US" sz="6000" dirty="0"/>
              <a:t>And fill me with Your heart</a:t>
            </a:r>
            <a:br>
              <a:rPr lang="en-US" sz="6000" dirty="0"/>
            </a:br>
            <a:r>
              <a:rPr lang="en-US" sz="6000" dirty="0"/>
              <a:t>And lead me in </a:t>
            </a:r>
          </a:p>
          <a:p>
            <a:pPr marL="0" indent="0" algn="ctr">
              <a:buNone/>
            </a:pPr>
            <a:r>
              <a:rPr lang="en-US" sz="6000" dirty="0"/>
              <a:t>Your love to those around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175702024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7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15692</TotalTime>
  <Words>1634</Words>
  <Application>Microsoft Macintosh PowerPoint</Application>
  <PresentationFormat>Panorámica</PresentationFormat>
  <Paragraphs>158</Paragraphs>
  <Slides>114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114</vt:i4>
      </vt:variant>
    </vt:vector>
  </HeadingPairs>
  <TitlesOfParts>
    <vt:vector size="132" baseType="lpstr">
      <vt:lpstr>Brush Script MT</vt:lpstr>
      <vt:lpstr>Arial</vt:lpstr>
      <vt:lpstr>Bookman Old Style</vt:lpstr>
      <vt:lpstr>Calibri</vt:lpstr>
      <vt:lpstr>Calibri Light</vt:lpstr>
      <vt:lpstr>Cambria</vt:lpstr>
      <vt:lpstr>Gill Sans</vt:lpstr>
      <vt:lpstr>Kunstler Script</vt:lpstr>
      <vt:lpstr>Rockwell</vt:lpstr>
      <vt:lpstr>3_Default Design</vt:lpstr>
      <vt:lpstr>Tema de Office</vt:lpstr>
      <vt:lpstr>3_Office Theme</vt:lpstr>
      <vt:lpstr>5_Default Design</vt:lpstr>
      <vt:lpstr>Title &amp; Subtitle</vt:lpstr>
      <vt:lpstr>Office Theme</vt:lpstr>
      <vt:lpstr>Damask</vt:lpstr>
      <vt:lpstr>1_Default Design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 Longer Slaves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 Longer Slaves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Walking in Truth &amp; Love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Build My Life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107</cp:revision>
  <dcterms:created xsi:type="dcterms:W3CDTF">2015-07-25T20:50:10Z</dcterms:created>
  <dcterms:modified xsi:type="dcterms:W3CDTF">2023-08-06T13:13:24Z</dcterms:modified>
</cp:coreProperties>
</file>