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6357" r:id="rId5"/>
    <p:sldMasterId id="2147486369" r:id="rId6"/>
    <p:sldMasterId id="2147486381" r:id="rId7"/>
    <p:sldMasterId id="2147486393" r:id="rId8"/>
    <p:sldMasterId id="2147486405" r:id="rId9"/>
    <p:sldMasterId id="2147486417" r:id="rId10"/>
  </p:sldMasterIdLst>
  <p:notesMasterIdLst>
    <p:notesMasterId r:id="rId122"/>
  </p:notesMasterIdLst>
  <p:sldIdLst>
    <p:sldId id="359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1735" r:id="rId22"/>
    <p:sldId id="1736" r:id="rId23"/>
    <p:sldId id="269" r:id="rId24"/>
    <p:sldId id="1737" r:id="rId25"/>
    <p:sldId id="1738" r:id="rId26"/>
    <p:sldId id="1739" r:id="rId27"/>
    <p:sldId id="1740" r:id="rId28"/>
    <p:sldId id="274" r:id="rId29"/>
    <p:sldId id="275" r:id="rId30"/>
    <p:sldId id="276" r:id="rId31"/>
    <p:sldId id="1741" r:id="rId32"/>
    <p:sldId id="1742" r:id="rId33"/>
    <p:sldId id="1743" r:id="rId34"/>
    <p:sldId id="1744" r:id="rId35"/>
    <p:sldId id="1745" r:id="rId36"/>
    <p:sldId id="1746" r:id="rId37"/>
    <p:sldId id="1747" r:id="rId38"/>
    <p:sldId id="1748" r:id="rId39"/>
    <p:sldId id="1749" r:id="rId40"/>
    <p:sldId id="1750" r:id="rId41"/>
    <p:sldId id="1751" r:id="rId42"/>
    <p:sldId id="1752" r:id="rId43"/>
    <p:sldId id="1753" r:id="rId44"/>
    <p:sldId id="1754" r:id="rId45"/>
    <p:sldId id="1755" r:id="rId46"/>
    <p:sldId id="1708" r:id="rId47"/>
    <p:sldId id="360" r:id="rId48"/>
    <p:sldId id="1353" r:id="rId49"/>
    <p:sldId id="1709" r:id="rId50"/>
    <p:sldId id="1710" r:id="rId51"/>
    <p:sldId id="1711" r:id="rId52"/>
    <p:sldId id="1712" r:id="rId53"/>
    <p:sldId id="1756" r:id="rId54"/>
    <p:sldId id="1757" r:id="rId55"/>
    <p:sldId id="1758" r:id="rId56"/>
    <p:sldId id="1759" r:id="rId57"/>
    <p:sldId id="1760" r:id="rId58"/>
    <p:sldId id="911" r:id="rId59"/>
    <p:sldId id="1557" r:id="rId60"/>
    <p:sldId id="1558" r:id="rId61"/>
    <p:sldId id="1559" r:id="rId62"/>
    <p:sldId id="1560" r:id="rId63"/>
    <p:sldId id="1561" r:id="rId64"/>
    <p:sldId id="1562" r:id="rId65"/>
    <p:sldId id="1563" r:id="rId66"/>
    <p:sldId id="1566" r:id="rId67"/>
    <p:sldId id="1567" r:id="rId68"/>
    <p:sldId id="1564" r:id="rId69"/>
    <p:sldId id="1565" r:id="rId70"/>
    <p:sldId id="1568" r:id="rId71"/>
    <p:sldId id="1569" r:id="rId72"/>
    <p:sldId id="1570" r:id="rId73"/>
    <p:sldId id="1571" r:id="rId74"/>
    <p:sldId id="1572" r:id="rId75"/>
    <p:sldId id="1573" r:id="rId76"/>
    <p:sldId id="1574" r:id="rId77"/>
    <p:sldId id="1575" r:id="rId78"/>
    <p:sldId id="1576" r:id="rId79"/>
    <p:sldId id="434" r:id="rId80"/>
    <p:sldId id="324" r:id="rId81"/>
    <p:sldId id="1535" r:id="rId82"/>
    <p:sldId id="1515" r:id="rId83"/>
    <p:sldId id="1684" r:id="rId84"/>
    <p:sldId id="1685" r:id="rId85"/>
    <p:sldId id="1686" r:id="rId86"/>
    <p:sldId id="1687" r:id="rId87"/>
    <p:sldId id="1688" r:id="rId88"/>
    <p:sldId id="1689" r:id="rId89"/>
    <p:sldId id="1690" r:id="rId90"/>
    <p:sldId id="1691" r:id="rId91"/>
    <p:sldId id="1655" r:id="rId92"/>
    <p:sldId id="1692" r:id="rId93"/>
    <p:sldId id="1693" r:id="rId94"/>
    <p:sldId id="1694" r:id="rId95"/>
    <p:sldId id="1695" r:id="rId96"/>
    <p:sldId id="1656" r:id="rId97"/>
    <p:sldId id="1658" r:id="rId98"/>
    <p:sldId id="1696" r:id="rId99"/>
    <p:sldId id="1697" r:id="rId100"/>
    <p:sldId id="1659" r:id="rId101"/>
    <p:sldId id="1772" r:id="rId102"/>
    <p:sldId id="1771" r:id="rId103"/>
    <p:sldId id="1773" r:id="rId104"/>
    <p:sldId id="1734" r:id="rId105"/>
    <p:sldId id="1761" r:id="rId106"/>
    <p:sldId id="256" r:id="rId107"/>
    <p:sldId id="1762" r:id="rId108"/>
    <p:sldId id="1763" r:id="rId109"/>
    <p:sldId id="1764" r:id="rId110"/>
    <p:sldId id="1765" r:id="rId111"/>
    <p:sldId id="1766" r:id="rId112"/>
    <p:sldId id="1767" r:id="rId113"/>
    <p:sldId id="1768" r:id="rId114"/>
    <p:sldId id="1769" r:id="rId115"/>
    <p:sldId id="277" r:id="rId116"/>
    <p:sldId id="278" r:id="rId117"/>
    <p:sldId id="279" r:id="rId118"/>
    <p:sldId id="1770" r:id="rId119"/>
    <p:sldId id="280" r:id="rId120"/>
    <p:sldId id="436" r:id="rId1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68" autoAdjust="0"/>
    <p:restoredTop sz="94660"/>
  </p:normalViewPr>
  <p:slideViewPr>
    <p:cSldViewPr snapToGrid="0">
      <p:cViewPr varScale="1">
        <p:scale>
          <a:sx n="61" d="100"/>
          <a:sy n="61" d="100"/>
        </p:scale>
        <p:origin x="248" y="1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117" Type="http://schemas.openxmlformats.org/officeDocument/2006/relationships/slide" Target="slides/slide107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6" Type="http://schemas.openxmlformats.org/officeDocument/2006/relationships/slide" Target="slides/slide6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12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113" Type="http://schemas.openxmlformats.org/officeDocument/2006/relationships/slide" Target="slides/slide103.xml"/><Relationship Id="rId118" Type="http://schemas.openxmlformats.org/officeDocument/2006/relationships/slide" Target="slides/slide108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59" Type="http://schemas.openxmlformats.org/officeDocument/2006/relationships/slide" Target="slides/slide49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124" Type="http://schemas.openxmlformats.org/officeDocument/2006/relationships/viewProps" Target="viewProps.xml"/><Relationship Id="rId54" Type="http://schemas.openxmlformats.org/officeDocument/2006/relationships/slide" Target="slides/slide44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49" Type="http://schemas.openxmlformats.org/officeDocument/2006/relationships/slide" Target="slides/slide39.xml"/><Relationship Id="rId114" Type="http://schemas.openxmlformats.org/officeDocument/2006/relationships/slide" Target="slides/slide104.xml"/><Relationship Id="rId119" Type="http://schemas.openxmlformats.org/officeDocument/2006/relationships/slide" Target="slides/slide109.xml"/><Relationship Id="rId44" Type="http://schemas.openxmlformats.org/officeDocument/2006/relationships/slide" Target="slides/slide34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120" Type="http://schemas.openxmlformats.org/officeDocument/2006/relationships/slide" Target="slides/slide110.xml"/><Relationship Id="rId12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slide" Target="slides/slide10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12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121" Type="http://schemas.openxmlformats.org/officeDocument/2006/relationships/slide" Target="slides/slide11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5.xml"/><Relationship Id="rId46" Type="http://schemas.openxmlformats.org/officeDocument/2006/relationships/slide" Target="slides/slide36.xml"/><Relationship Id="rId67" Type="http://schemas.openxmlformats.org/officeDocument/2006/relationships/slide" Target="slides/slide57.xml"/><Relationship Id="rId116" Type="http://schemas.openxmlformats.org/officeDocument/2006/relationships/slide" Target="slides/slide10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62" Type="http://schemas.openxmlformats.org/officeDocument/2006/relationships/slide" Target="slides/slide52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111" Type="http://schemas.openxmlformats.org/officeDocument/2006/relationships/slide" Target="slides/slide101.xml"/><Relationship Id="rId15" Type="http://schemas.openxmlformats.org/officeDocument/2006/relationships/slide" Target="slides/slide5.xml"/><Relationship Id="rId36" Type="http://schemas.openxmlformats.org/officeDocument/2006/relationships/slide" Target="slides/slide26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52" Type="http://schemas.openxmlformats.org/officeDocument/2006/relationships/slide" Target="slides/slide42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12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27/8/23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903" y="2130137"/>
            <a:ext cx="10364196" cy="14698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50" y="3885768"/>
            <a:ext cx="8533902" cy="1753466"/>
          </a:xfrm>
        </p:spPr>
        <p:txBody>
          <a:bodyPr/>
          <a:lstStyle>
            <a:lvl1pPr marL="0" indent="0" algn="ctr">
              <a:buNone/>
              <a:defRPr/>
            </a:lvl1pPr>
            <a:lvl2pPr marL="340143" indent="0" algn="ctr">
              <a:buNone/>
              <a:defRPr/>
            </a:lvl2pPr>
            <a:lvl3pPr marL="680286" indent="0" algn="ctr">
              <a:buNone/>
              <a:defRPr/>
            </a:lvl3pPr>
            <a:lvl4pPr marL="1020429" indent="0" algn="ctr">
              <a:buNone/>
              <a:defRPr/>
            </a:lvl4pPr>
            <a:lvl5pPr marL="1360573" indent="0" algn="ctr">
              <a:buNone/>
              <a:defRPr/>
            </a:lvl5pPr>
            <a:lvl6pPr marL="1700716" indent="0" algn="ctr">
              <a:buNone/>
              <a:defRPr/>
            </a:lvl6pPr>
            <a:lvl7pPr marL="2040859" indent="0" algn="ctr">
              <a:buNone/>
              <a:defRPr/>
            </a:lvl7pPr>
            <a:lvl8pPr marL="2381002" indent="0" algn="ctr">
              <a:buNone/>
              <a:defRPr/>
            </a:lvl8pPr>
            <a:lvl9pPr marL="272114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3E12C9-EAAD-3B51-E714-1971E5606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47636F-5980-ED81-9C97-62F872EBAE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1C1769-4912-4C5E-9423-B2C9286AF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97878-A8A8-4243-A4A9-09C65656B6C4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6009869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DD08F6-1AF3-565E-81CF-48B79B6623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869A2E-78D3-8ED5-0FED-CFC25B14B8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60F90C-356F-7AE8-A6DC-080B8490D6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8566D5-AAA3-3F45-8769-EAD63AB4B611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392810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706" y="4406396"/>
            <a:ext cx="10362952" cy="1362724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706" y="2906209"/>
            <a:ext cx="10362952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0143" indent="0">
              <a:buNone/>
              <a:defRPr sz="1333"/>
            </a:lvl2pPr>
            <a:lvl3pPr marL="680286" indent="0">
              <a:buNone/>
              <a:defRPr sz="1167"/>
            </a:lvl3pPr>
            <a:lvl4pPr marL="1020429" indent="0">
              <a:buNone/>
              <a:defRPr sz="1000"/>
            </a:lvl4pPr>
            <a:lvl5pPr marL="1360573" indent="0">
              <a:buNone/>
              <a:defRPr sz="1000"/>
            </a:lvl5pPr>
            <a:lvl6pPr marL="1700716" indent="0">
              <a:buNone/>
              <a:defRPr sz="1000"/>
            </a:lvl6pPr>
            <a:lvl7pPr marL="2040859" indent="0">
              <a:buNone/>
              <a:defRPr sz="1000"/>
            </a:lvl7pPr>
            <a:lvl8pPr marL="2381002" indent="0">
              <a:buNone/>
              <a:defRPr sz="1000"/>
            </a:lvl8pPr>
            <a:lvl9pPr marL="272114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16AA39-DB80-5DD0-E836-F1868998E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815A16-26D6-83F0-0AA2-E339691F9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55959F-F005-48D5-4B2F-3D87CFFAA0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8DC03-18BD-DB4B-9A42-646CCA70D94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0535953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099" y="1599768"/>
            <a:ext cx="5426138" cy="4526540"/>
          </a:xfrm>
        </p:spPr>
        <p:txBody>
          <a:bodyPr/>
          <a:lstStyle>
            <a:lvl1pPr>
              <a:defRPr sz="2083"/>
            </a:lvl1pPr>
            <a:lvl2pPr>
              <a:defRPr sz="1750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765" y="1599768"/>
            <a:ext cx="5426138" cy="4526540"/>
          </a:xfrm>
        </p:spPr>
        <p:txBody>
          <a:bodyPr/>
          <a:lstStyle>
            <a:lvl1pPr>
              <a:defRPr sz="2083"/>
            </a:lvl1pPr>
            <a:lvl2pPr>
              <a:defRPr sz="1750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17A7B7-A19F-4892-70F0-CF54CC762F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0F4EB6-B28B-0846-9951-C97BAD5983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B827C8-0B0D-1A38-2FDB-8F88882F86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CEF7B-E186-5243-BC7A-32C6B5C228F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7306198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099" y="1534825"/>
            <a:ext cx="5386294" cy="639691"/>
          </a:xfrm>
        </p:spPr>
        <p:txBody>
          <a:bodyPr anchor="b"/>
          <a:lstStyle>
            <a:lvl1pPr marL="0" indent="0">
              <a:buNone/>
              <a:defRPr sz="1750" b="1"/>
            </a:lvl1pPr>
            <a:lvl2pPr marL="340143" indent="0">
              <a:buNone/>
              <a:defRPr sz="1500" b="1"/>
            </a:lvl2pPr>
            <a:lvl3pPr marL="680286" indent="0">
              <a:buNone/>
              <a:defRPr sz="1333" b="1"/>
            </a:lvl3pPr>
            <a:lvl4pPr marL="1020429" indent="0">
              <a:buNone/>
              <a:defRPr sz="1167" b="1"/>
            </a:lvl4pPr>
            <a:lvl5pPr marL="1360573" indent="0">
              <a:buNone/>
              <a:defRPr sz="1167" b="1"/>
            </a:lvl5pPr>
            <a:lvl6pPr marL="1700716" indent="0">
              <a:buNone/>
              <a:defRPr sz="1167" b="1"/>
            </a:lvl6pPr>
            <a:lvl7pPr marL="2040859" indent="0">
              <a:buNone/>
              <a:defRPr sz="1167" b="1"/>
            </a:lvl7pPr>
            <a:lvl8pPr marL="2381002" indent="0">
              <a:buNone/>
              <a:defRPr sz="1167" b="1"/>
            </a:lvl8pPr>
            <a:lvl9pPr marL="2721145" indent="0">
              <a:buNone/>
              <a:defRPr sz="11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099" y="2174514"/>
            <a:ext cx="5386294" cy="3951793"/>
          </a:xfrm>
        </p:spPr>
        <p:txBody>
          <a:bodyPr/>
          <a:lstStyle>
            <a:lvl1pPr>
              <a:defRPr sz="1750"/>
            </a:lvl1pPr>
            <a:lvl2pPr>
              <a:defRPr sz="1500"/>
            </a:lvl2pPr>
            <a:lvl3pPr>
              <a:defRPr sz="1333"/>
            </a:lvl3pPr>
            <a:lvl4pPr>
              <a:defRPr sz="1167"/>
            </a:lvl4pPr>
            <a:lvl5pPr>
              <a:defRPr sz="1167"/>
            </a:lvl5pPr>
            <a:lvl6pPr>
              <a:defRPr sz="1167"/>
            </a:lvl6pPr>
            <a:lvl7pPr>
              <a:defRPr sz="1167"/>
            </a:lvl7pPr>
            <a:lvl8pPr>
              <a:defRPr sz="1167"/>
            </a:lvl8pPr>
            <a:lvl9pPr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118" y="1534825"/>
            <a:ext cx="5388784" cy="639691"/>
          </a:xfrm>
        </p:spPr>
        <p:txBody>
          <a:bodyPr anchor="b"/>
          <a:lstStyle>
            <a:lvl1pPr marL="0" indent="0">
              <a:buNone/>
              <a:defRPr sz="1750" b="1"/>
            </a:lvl1pPr>
            <a:lvl2pPr marL="340143" indent="0">
              <a:buNone/>
              <a:defRPr sz="1500" b="1"/>
            </a:lvl2pPr>
            <a:lvl3pPr marL="680286" indent="0">
              <a:buNone/>
              <a:defRPr sz="1333" b="1"/>
            </a:lvl3pPr>
            <a:lvl4pPr marL="1020429" indent="0">
              <a:buNone/>
              <a:defRPr sz="1167" b="1"/>
            </a:lvl4pPr>
            <a:lvl5pPr marL="1360573" indent="0">
              <a:buNone/>
              <a:defRPr sz="1167" b="1"/>
            </a:lvl5pPr>
            <a:lvl6pPr marL="1700716" indent="0">
              <a:buNone/>
              <a:defRPr sz="1167" b="1"/>
            </a:lvl6pPr>
            <a:lvl7pPr marL="2040859" indent="0">
              <a:buNone/>
              <a:defRPr sz="1167" b="1"/>
            </a:lvl7pPr>
            <a:lvl8pPr marL="2381002" indent="0">
              <a:buNone/>
              <a:defRPr sz="1167" b="1"/>
            </a:lvl8pPr>
            <a:lvl9pPr marL="2721145" indent="0">
              <a:buNone/>
              <a:defRPr sz="11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118" y="2174514"/>
            <a:ext cx="5388784" cy="3951793"/>
          </a:xfrm>
        </p:spPr>
        <p:txBody>
          <a:bodyPr/>
          <a:lstStyle>
            <a:lvl1pPr>
              <a:defRPr sz="1750"/>
            </a:lvl1pPr>
            <a:lvl2pPr>
              <a:defRPr sz="1500"/>
            </a:lvl2pPr>
            <a:lvl3pPr>
              <a:defRPr sz="1333"/>
            </a:lvl3pPr>
            <a:lvl4pPr>
              <a:defRPr sz="1167"/>
            </a:lvl4pPr>
            <a:lvl5pPr>
              <a:defRPr sz="1167"/>
            </a:lvl5pPr>
            <a:lvl6pPr>
              <a:defRPr sz="1167"/>
            </a:lvl6pPr>
            <a:lvl7pPr>
              <a:defRPr sz="1167"/>
            </a:lvl7pPr>
            <a:lvl8pPr>
              <a:defRPr sz="1167"/>
            </a:lvl8pPr>
            <a:lvl9pPr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36B04C7-3341-3045-E6FA-76342C0113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AB54E2-D79F-871A-3EB9-EB1C1F8FF1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EB1FB37-7C5C-BD5C-D370-7B98263ABD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1678A5-EA66-3D4C-B536-B6514D940A2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2931487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85508E7-F28E-0440-10E1-D35C7D4D76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AFD264-FA9D-DDA0-3B7B-70C41E37C4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F4BA9C-B6AA-FF2F-C84C-E4F013947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22F72-D77E-1D4A-A616-C278A4321C9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2054193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BC3DD7-7696-29AA-2B18-57895BE505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99D1D0-56DA-2BEA-9F4A-5E3B3475E1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EA10AD-6E46-53B8-92D8-A93F0FA85F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73CAF-EC79-9549-B3D6-BBE067FECE5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5311835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99" y="272762"/>
            <a:ext cx="4010461" cy="116248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236" y="272761"/>
            <a:ext cx="6815667" cy="5853546"/>
          </a:xfrm>
        </p:spPr>
        <p:txBody>
          <a:bodyPr/>
          <a:lstStyle>
            <a:lvl1pPr>
              <a:defRPr sz="2417"/>
            </a:lvl1pPr>
            <a:lvl2pPr>
              <a:defRPr sz="2083"/>
            </a:lvl2pPr>
            <a:lvl3pPr>
              <a:defRPr sz="175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099" y="1435245"/>
            <a:ext cx="4010461" cy="4691063"/>
          </a:xfrm>
        </p:spPr>
        <p:txBody>
          <a:bodyPr/>
          <a:lstStyle>
            <a:lvl1pPr marL="0" indent="0">
              <a:buNone/>
              <a:defRPr sz="1000"/>
            </a:lvl1pPr>
            <a:lvl2pPr marL="340143" indent="0">
              <a:buNone/>
              <a:defRPr sz="917"/>
            </a:lvl2pPr>
            <a:lvl3pPr marL="680286" indent="0">
              <a:buNone/>
              <a:defRPr sz="750"/>
            </a:lvl3pPr>
            <a:lvl4pPr marL="1020429" indent="0">
              <a:buNone/>
              <a:defRPr sz="667"/>
            </a:lvl4pPr>
            <a:lvl5pPr marL="1360573" indent="0">
              <a:buNone/>
              <a:defRPr sz="667"/>
            </a:lvl5pPr>
            <a:lvl6pPr marL="1700716" indent="0">
              <a:buNone/>
              <a:defRPr sz="667"/>
            </a:lvl6pPr>
            <a:lvl7pPr marL="2040859" indent="0">
              <a:buNone/>
              <a:defRPr sz="667"/>
            </a:lvl7pPr>
            <a:lvl8pPr marL="2381002" indent="0">
              <a:buNone/>
              <a:defRPr sz="667"/>
            </a:lvl8pPr>
            <a:lvl9pPr marL="2721145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7B344B-5EED-99A7-343F-FDFEF166D4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3BF9F2-8A5F-46C0-F529-6BE7BB42D7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C61918-A6DC-30CB-D444-2E91B0848C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70F3D-2003-5340-A018-8E3030D44705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6074388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344" y="4800384"/>
            <a:ext cx="7316196" cy="56717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344" y="612631"/>
            <a:ext cx="7316196" cy="4115233"/>
          </a:xfrm>
        </p:spPr>
        <p:txBody>
          <a:bodyPr/>
          <a:lstStyle>
            <a:lvl1pPr marL="0" indent="0">
              <a:buNone/>
              <a:defRPr sz="2417"/>
            </a:lvl1pPr>
            <a:lvl2pPr marL="340143" indent="0">
              <a:buNone/>
              <a:defRPr sz="2083"/>
            </a:lvl2pPr>
            <a:lvl3pPr marL="680286" indent="0">
              <a:buNone/>
              <a:defRPr sz="1750"/>
            </a:lvl3pPr>
            <a:lvl4pPr marL="1020429" indent="0">
              <a:buNone/>
              <a:defRPr sz="1500"/>
            </a:lvl4pPr>
            <a:lvl5pPr marL="1360573" indent="0">
              <a:buNone/>
              <a:defRPr sz="1500"/>
            </a:lvl5pPr>
            <a:lvl6pPr marL="1700716" indent="0">
              <a:buNone/>
              <a:defRPr sz="1500"/>
            </a:lvl6pPr>
            <a:lvl7pPr marL="2040859" indent="0">
              <a:buNone/>
              <a:defRPr sz="1500"/>
            </a:lvl7pPr>
            <a:lvl8pPr marL="2381002" indent="0">
              <a:buNone/>
              <a:defRPr sz="1500"/>
            </a:lvl8pPr>
            <a:lvl9pPr marL="2721145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344" y="5367554"/>
            <a:ext cx="7316196" cy="804213"/>
          </a:xfrm>
        </p:spPr>
        <p:txBody>
          <a:bodyPr/>
          <a:lstStyle>
            <a:lvl1pPr marL="0" indent="0">
              <a:buNone/>
              <a:defRPr sz="1000"/>
            </a:lvl1pPr>
            <a:lvl2pPr marL="340143" indent="0">
              <a:buNone/>
              <a:defRPr sz="917"/>
            </a:lvl2pPr>
            <a:lvl3pPr marL="680286" indent="0">
              <a:buNone/>
              <a:defRPr sz="750"/>
            </a:lvl3pPr>
            <a:lvl4pPr marL="1020429" indent="0">
              <a:buNone/>
              <a:defRPr sz="667"/>
            </a:lvl4pPr>
            <a:lvl5pPr marL="1360573" indent="0">
              <a:buNone/>
              <a:defRPr sz="667"/>
            </a:lvl5pPr>
            <a:lvl6pPr marL="1700716" indent="0">
              <a:buNone/>
              <a:defRPr sz="667"/>
            </a:lvl6pPr>
            <a:lvl7pPr marL="2040859" indent="0">
              <a:buNone/>
              <a:defRPr sz="667"/>
            </a:lvl7pPr>
            <a:lvl8pPr marL="2381002" indent="0">
              <a:buNone/>
              <a:defRPr sz="667"/>
            </a:lvl8pPr>
            <a:lvl9pPr marL="2721145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BF6BAA-6FCF-7862-A793-329E0B121C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0B3552-D7DD-3D86-9E33-E03B1E216F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E8DCA0-CD53-117F-887C-1F71EC7A7B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22678-8CDE-9B47-8D72-4F2D13A9CA2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7606385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F15B85-5389-ED74-0259-65EA28602B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7869FF-6A09-11D2-3C13-E88481C2C1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41B1B3-513F-E3A2-792E-D47222E2DA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4CAF9-77A0-AF42-9961-C351FC90088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47509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52" y="274927"/>
            <a:ext cx="2742951" cy="58513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099" y="274927"/>
            <a:ext cx="8109324" cy="58513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A73BA8-AD1B-1D04-92FF-781B5F1C40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E99EB5-7C6D-F641-123D-EE8FD1692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C9E2FA-70B5-A3D3-3EFD-5685F787F8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8E39A-FE57-5545-87CA-63EF7EC4797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61014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27/8/23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6367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27/8/23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03000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27/8/23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456526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27/8/23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828731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27/8/23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794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27/8/23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417331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27/8/23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121430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27/8/23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807997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27/8/23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5896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27/8/23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961989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27/8/23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855837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61" indent="0" algn="ctr">
              <a:buNone/>
              <a:defRPr/>
            </a:lvl2pPr>
            <a:lvl3pPr marL="765322" indent="0" algn="ctr">
              <a:buNone/>
              <a:defRPr/>
            </a:lvl3pPr>
            <a:lvl4pPr marL="1147983" indent="0" algn="ctr">
              <a:buNone/>
              <a:defRPr/>
            </a:lvl4pPr>
            <a:lvl5pPr marL="1530645" indent="0" algn="ctr">
              <a:buNone/>
              <a:defRPr/>
            </a:lvl5pPr>
            <a:lvl6pPr marL="1913305" indent="0" algn="ctr">
              <a:buNone/>
              <a:defRPr/>
            </a:lvl6pPr>
            <a:lvl7pPr marL="2295966" indent="0" algn="ctr">
              <a:buNone/>
              <a:defRPr/>
            </a:lvl7pPr>
            <a:lvl8pPr marL="2678628" indent="0" algn="ctr">
              <a:buNone/>
              <a:defRPr/>
            </a:lvl8pPr>
            <a:lvl9pPr marL="3061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988184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840491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61" indent="0">
              <a:buNone/>
              <a:defRPr sz="1500"/>
            </a:lvl2pPr>
            <a:lvl3pPr marL="765322" indent="0">
              <a:buNone/>
              <a:defRPr sz="1300"/>
            </a:lvl3pPr>
            <a:lvl4pPr marL="1147983" indent="0">
              <a:buNone/>
              <a:defRPr sz="1200"/>
            </a:lvl4pPr>
            <a:lvl5pPr marL="1530645" indent="0">
              <a:buNone/>
              <a:defRPr sz="1200"/>
            </a:lvl5pPr>
            <a:lvl6pPr marL="1913305" indent="0">
              <a:buNone/>
              <a:defRPr sz="1200"/>
            </a:lvl6pPr>
            <a:lvl7pPr marL="2295966" indent="0">
              <a:buNone/>
              <a:defRPr sz="1200"/>
            </a:lvl7pPr>
            <a:lvl8pPr marL="2678628" indent="0">
              <a:buNone/>
              <a:defRPr sz="1200"/>
            </a:lvl8pPr>
            <a:lvl9pPr marL="306128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463333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71501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79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523675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43292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35776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6" y="273472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24664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6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1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61" indent="0">
              <a:buNone/>
              <a:defRPr sz="2400"/>
            </a:lvl2pPr>
            <a:lvl3pPr marL="765322" indent="0">
              <a:buNone/>
              <a:defRPr sz="2000"/>
            </a:lvl3pPr>
            <a:lvl4pPr marL="1147983" indent="0">
              <a:buNone/>
              <a:defRPr sz="1700"/>
            </a:lvl4pPr>
            <a:lvl5pPr marL="1530645" indent="0">
              <a:buNone/>
              <a:defRPr sz="1700"/>
            </a:lvl5pPr>
            <a:lvl6pPr marL="1913305" indent="0">
              <a:buNone/>
              <a:defRPr sz="1700"/>
            </a:lvl6pPr>
            <a:lvl7pPr marL="2295966" indent="0">
              <a:buNone/>
              <a:defRPr sz="1700"/>
            </a:lvl7pPr>
            <a:lvl8pPr marL="2678628" indent="0">
              <a:buNone/>
              <a:defRPr sz="1700"/>
            </a:lvl8pPr>
            <a:lvl9pPr marL="3061288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37490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122811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8688" y="1151931"/>
            <a:ext cx="2452688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25" y="1151931"/>
            <a:ext cx="7215188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407040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740496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88559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5833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337456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835496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961050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3793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194503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70537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844197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0369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37447-E2E0-46D7-8BD0-924D2B9C30D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234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D44DB-B125-49D1-A36E-2CC373CEB53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8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BC933-BB56-41A2-B4A5-26892CB702A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194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DC8B4-0A71-4389-BC04-E7757E0AEAA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349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1B632-EA54-4B91-9C0D-A0D03C9EDC9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834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F20DE-CD69-41C9-B3EF-1DDDE37CDC8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678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91EE6-0CEA-4835-9945-C3554B8DCAB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211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30E7A-8B8B-4A1C-93F0-57E239395B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429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5DA53-C066-4E62-AF49-1E1FC222B6D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318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4D565-7A76-41CF-8298-58F732B7EC3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553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0B58D-B3E7-4417-8E28-5657182DB12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172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3DC0A-6511-4095-A977-015DAF220E9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4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153B9-C1F4-4732-BAA7-AAEF58BC695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645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DC5DB-D38D-48F9-BBDF-188E7E0E499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456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E75F4-E012-45CE-8FC0-0DF306F3D83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063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E5A4B-8560-44AB-8498-228800585B6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233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7A7DE-E087-457E-827C-2DC25E8B61D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72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BDF4E-BA04-4678-A657-D0C1ADCEDA8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69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D4C77-D0FC-40CC-8DB7-1792392A3D1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924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CB670-74E1-49FB-8021-BE7DB8DDA97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043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2B30F-F462-4292-9669-36E57F0E2D8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198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955DA-68EB-4D93-8040-73DBA303A33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3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BA81215-2AA6-0AF9-5768-1B885DAD9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2B74C4A-1E0D-4697-A9B9-737DC9DC7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17BF715-22E9-4E07-2BD0-A7890CD83BA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5790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7D1EEC0-4376-7D40-5D8F-C418DEB84B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5790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EF27217-644B-CD30-EE2F-190DE6B6EA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4996">
              <a:defRPr sz="1333"/>
            </a:lvl1pPr>
          </a:lstStyle>
          <a:p>
            <a:fld id="{837F1FE4-BCEC-6945-BEAB-1A9B3B1F3B9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26515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8" r:id="rId1"/>
    <p:sldLayoutId id="2147486419" r:id="rId2"/>
    <p:sldLayoutId id="2147486420" r:id="rId3"/>
    <p:sldLayoutId id="2147486421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</p:sldLayoutIdLst>
  <p:txStyles>
    <p:titleStyle>
      <a:lvl1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2pPr>
      <a:lvl3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3pPr>
      <a:lvl4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4pPr>
      <a:lvl5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5pPr>
      <a:lvl6pPr marL="340143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6pPr>
      <a:lvl7pPr marL="680286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7pPr>
      <a:lvl8pPr marL="1020429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8pPr>
      <a:lvl9pPr marL="1360573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30716" indent="-330716" algn="l" defTabSz="884996" rtl="0" eaLnBrk="0" fontAlgn="base" hangingPunct="0">
        <a:spcBef>
          <a:spcPct val="20000"/>
        </a:spcBef>
        <a:spcAft>
          <a:spcPct val="0"/>
        </a:spcAft>
        <a:buChar char="•"/>
        <a:defRPr sz="3083">
          <a:solidFill>
            <a:schemeClr val="tx1"/>
          </a:solidFill>
          <a:latin typeface="+mn-lt"/>
          <a:ea typeface="+mn-ea"/>
          <a:cs typeface="+mn-cs"/>
        </a:defRPr>
      </a:lvl1pPr>
      <a:lvl2pPr marL="718315" indent="-275156" algn="l" defTabSz="884996" rtl="0" eaLnBrk="0" fontAlgn="base" hangingPunct="0">
        <a:spcBef>
          <a:spcPct val="20000"/>
        </a:spcBef>
        <a:spcAft>
          <a:spcPct val="0"/>
        </a:spcAft>
        <a:buChar char="–"/>
        <a:defRPr sz="2750">
          <a:solidFill>
            <a:schemeClr val="tx1"/>
          </a:solidFill>
          <a:latin typeface="+mn-lt"/>
          <a:cs typeface="+mn-cs"/>
        </a:defRPr>
      </a:lvl2pPr>
      <a:lvl3pPr marL="1105914" indent="-219595" algn="l" defTabSz="884996" rtl="0" eaLnBrk="0" fontAlgn="base" hangingPunct="0">
        <a:spcBef>
          <a:spcPct val="20000"/>
        </a:spcBef>
        <a:spcAft>
          <a:spcPct val="0"/>
        </a:spcAft>
        <a:buChar char="•"/>
        <a:defRPr sz="2333">
          <a:solidFill>
            <a:schemeClr val="tx1"/>
          </a:solidFill>
          <a:latin typeface="+mn-lt"/>
          <a:cs typeface="+mn-cs"/>
        </a:defRPr>
      </a:lvl3pPr>
      <a:lvl4pPr marL="1550396" indent="-219595" algn="l" defTabSz="884996" rtl="0" eaLnBrk="0" fontAlgn="base" hangingPunct="0">
        <a:spcBef>
          <a:spcPct val="20000"/>
        </a:spcBef>
        <a:spcAft>
          <a:spcPct val="0"/>
        </a:spcAft>
        <a:buChar char="–"/>
        <a:defRPr sz="1917">
          <a:solidFill>
            <a:schemeClr val="tx1"/>
          </a:solidFill>
          <a:latin typeface="+mn-lt"/>
          <a:cs typeface="+mn-cs"/>
        </a:defRPr>
      </a:lvl4pPr>
      <a:lvl5pPr marL="1993556" indent="-220919" algn="l" defTabSz="884996" rtl="0" eaLnBrk="0" fontAlgn="base" hangingPunct="0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5pPr>
      <a:lvl6pPr marL="2333760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6pPr>
      <a:lvl7pPr marL="2673903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7pPr>
      <a:lvl8pPr marL="3014047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8pPr>
      <a:lvl9pPr marL="3354190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40143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80286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20429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60573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700716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40859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81002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21145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8/27/23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740EA-28EF-4E42-BC28-356FC424892B}" type="datetimeFigureOut">
              <a:rPr lang="es-SV" smtClean="0"/>
              <a:t>27/8/23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13689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358" r:id="rId1"/>
    <p:sldLayoutId id="2147486359" r:id="rId2"/>
    <p:sldLayoutId id="2147486360" r:id="rId3"/>
    <p:sldLayoutId id="2147486361" r:id="rId4"/>
    <p:sldLayoutId id="2147486362" r:id="rId5"/>
    <p:sldLayoutId id="2147486363" r:id="rId6"/>
    <p:sldLayoutId id="2147486364" r:id="rId7"/>
    <p:sldLayoutId id="2147486365" r:id="rId8"/>
    <p:sldLayoutId id="2147486366" r:id="rId9"/>
    <p:sldLayoutId id="2147486367" r:id="rId10"/>
    <p:sldLayoutId id="21474863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1152261"/>
            <a:ext cx="9810750" cy="23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8" tIns="42518" rIns="42518" bIns="425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7"/>
            <a:ext cx="9810750" cy="7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8" tIns="42518" rIns="42518" bIns="42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31896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370" r:id="rId1"/>
    <p:sldLayoutId id="2147486371" r:id="rId2"/>
    <p:sldLayoutId id="2147486372" r:id="rId3"/>
    <p:sldLayoutId id="2147486373" r:id="rId4"/>
    <p:sldLayoutId id="2147486374" r:id="rId5"/>
    <p:sldLayoutId id="2147486375" r:id="rId6"/>
    <p:sldLayoutId id="2147486376" r:id="rId7"/>
    <p:sldLayoutId id="2147486377" r:id="rId8"/>
    <p:sldLayoutId id="2147486378" r:id="rId9"/>
    <p:sldLayoutId id="2147486379" r:id="rId10"/>
    <p:sldLayoutId id="214748638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5739" indent="-285739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20424" indent="-238115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6431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8738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21046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61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2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3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4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0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6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2826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382" r:id="rId1"/>
    <p:sldLayoutId id="2147486383" r:id="rId2"/>
    <p:sldLayoutId id="2147486384" r:id="rId3"/>
    <p:sldLayoutId id="2147486385" r:id="rId4"/>
    <p:sldLayoutId id="2147486386" r:id="rId5"/>
    <p:sldLayoutId id="2147486387" r:id="rId6"/>
    <p:sldLayoutId id="2147486388" r:id="rId7"/>
    <p:sldLayoutId id="2147486389" r:id="rId8"/>
    <p:sldLayoutId id="2147486390" r:id="rId9"/>
    <p:sldLayoutId id="2147486391" r:id="rId10"/>
    <p:sldLayoutId id="214748639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4B1B0D-0D03-420F-9A8B-B3B3ACF9457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8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94" r:id="rId1"/>
    <p:sldLayoutId id="2147486395" r:id="rId2"/>
    <p:sldLayoutId id="2147486396" r:id="rId3"/>
    <p:sldLayoutId id="2147486397" r:id="rId4"/>
    <p:sldLayoutId id="2147486398" r:id="rId5"/>
    <p:sldLayoutId id="2147486399" r:id="rId6"/>
    <p:sldLayoutId id="2147486400" r:id="rId7"/>
    <p:sldLayoutId id="2147486401" r:id="rId8"/>
    <p:sldLayoutId id="2147486402" r:id="rId9"/>
    <p:sldLayoutId id="2147486403" r:id="rId10"/>
    <p:sldLayoutId id="2147486404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988CBBDC-BB94-4FAF-8E17-9BA8BFC55B3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0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06" r:id="rId1"/>
    <p:sldLayoutId id="2147486407" r:id="rId2"/>
    <p:sldLayoutId id="2147486408" r:id="rId3"/>
    <p:sldLayoutId id="2147486409" r:id="rId4"/>
    <p:sldLayoutId id="2147486410" r:id="rId5"/>
    <p:sldLayoutId id="2147486411" r:id="rId6"/>
    <p:sldLayoutId id="2147486412" r:id="rId7"/>
    <p:sldLayoutId id="2147486413" r:id="rId8"/>
    <p:sldLayoutId id="2147486414" r:id="rId9"/>
    <p:sldLayoutId id="2147486415" r:id="rId10"/>
    <p:sldLayoutId id="2147486416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King of Glory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King of Glory</a:t>
            </a:r>
          </a:p>
        </p:txBody>
      </p:sp>
    </p:spTree>
    <p:extLst>
      <p:ext uri="{BB962C8B-B14F-4D97-AF65-F5344CB8AC3E}">
        <p14:creationId xmlns:p14="http://schemas.microsoft.com/office/powerpoint/2010/main" val="172951917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1ADC86A-5EF8-BBBC-686C-97217FA030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So, I'll walk upon salvation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Your Spirit alive in me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This life to declare Your promise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soul now to stand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D5C31BC-862E-DAC1-3C26-521EA3E7E8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 what can I say?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What can I do?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offer this heart, O God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Completely to You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C49F378-572C-028B-1271-F26FEEDEE0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 what can I say?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What can I do?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offer this heart, O God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Completely to You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24FDF7C-57FC-B5F6-B4D8-0F08DA50C9A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 I'll stand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With arms high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heart abandoned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In awe of the One who gave it all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252C55C-0D30-74EB-80FF-9E55BDFF0C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 I'll stand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soul Lord to You surrendered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All I am is Yours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A6A4D01-887D-7C95-E84C-CCD846EF06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 I'll stand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With arms high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heart abandoned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In awe of the One who gave it all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8609949-2A42-85B0-69A6-E677EEDBAE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 I'll stand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soul Lord to You surrendered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All I am is Yours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39E1BB3-D53B-D0EE-C4C4-4665242ED9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 I'll stand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With arms high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heart abandoned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In awe of the One who gave it all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9CDAC0F-5137-25A6-142B-2DC1E20EFF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I'll stand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soul Lord to You surrendered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All I am is Yours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B1AC091-4491-3218-5461-CB924700EE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 what can I say?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What can I do?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offer this heart, O God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Completely to You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 rules the nations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With truth and justice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Shines like the sun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all of its brilliance</a:t>
            </a:r>
          </a:p>
        </p:txBody>
      </p:sp>
    </p:spTree>
    <p:extLst>
      <p:ext uri="{BB962C8B-B14F-4D97-AF65-F5344CB8AC3E}">
        <p14:creationId xmlns:p14="http://schemas.microsoft.com/office/powerpoint/2010/main" val="132053977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King of Glory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King above all kings </a:t>
            </a:r>
          </a:p>
        </p:txBody>
      </p:sp>
    </p:spTree>
    <p:extLst>
      <p:ext uri="{BB962C8B-B14F-4D97-AF65-F5344CB8AC3E}">
        <p14:creationId xmlns:p14="http://schemas.microsoft.com/office/powerpoint/2010/main" val="2772606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This is amazing grace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This is unfailing love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That You would take my place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That You would bear my cross </a:t>
            </a:r>
          </a:p>
        </p:txBody>
      </p:sp>
    </p:spTree>
    <p:extLst>
      <p:ext uri="{BB962C8B-B14F-4D97-AF65-F5344CB8AC3E}">
        <p14:creationId xmlns:p14="http://schemas.microsoft.com/office/powerpoint/2010/main" val="2404469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You lay down Your life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That I would be set free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Oh, Jesus, I sing for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All that You've done for me</a:t>
            </a:r>
          </a:p>
        </p:txBody>
      </p:sp>
    </p:spTree>
    <p:extLst>
      <p:ext uri="{BB962C8B-B14F-4D97-AF65-F5344CB8AC3E}">
        <p14:creationId xmlns:p14="http://schemas.microsoft.com/office/powerpoint/2010/main" val="2445240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Worthy is the Lamb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 was slain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Worthy is the King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 conquered the grave 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806032" y="3113530"/>
            <a:ext cx="466582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Worthy is the Lamb who was slain</a:t>
            </a:r>
            <a:br>
              <a:rPr kumimoji="0" lang="en-US" sz="1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Worthy is the King who conquered the grave </a:t>
            </a:r>
          </a:p>
        </p:txBody>
      </p:sp>
    </p:spTree>
    <p:extLst>
      <p:ext uri="{BB962C8B-B14F-4D97-AF65-F5344CB8AC3E}">
        <p14:creationId xmlns:p14="http://schemas.microsoft.com/office/powerpoint/2010/main" val="704341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Worthy is the Lamb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 was slain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Worthy is the King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 conquered the grave 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806032" y="3113530"/>
            <a:ext cx="466582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Worthy is the Lamb who was slain</a:t>
            </a:r>
            <a:br>
              <a:rPr kumimoji="0" lang="en-US" sz="1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Worthy is the King who conquered the grave </a:t>
            </a:r>
          </a:p>
        </p:txBody>
      </p:sp>
    </p:spTree>
    <p:extLst>
      <p:ext uri="{BB962C8B-B14F-4D97-AF65-F5344CB8AC3E}">
        <p14:creationId xmlns:p14="http://schemas.microsoft.com/office/powerpoint/2010/main" val="3670379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Worthy is the Lamb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 was slain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Worthy is the King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 conquered the grave 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06032" y="3113530"/>
            <a:ext cx="466582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Worthy is the Lamb who was slain</a:t>
            </a:r>
            <a:br>
              <a:rPr kumimoji="0" lang="en-US" sz="1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Worthy is the King who conquered the grave </a:t>
            </a:r>
          </a:p>
        </p:txBody>
      </p:sp>
    </p:spTree>
    <p:extLst>
      <p:ext uri="{BB962C8B-B14F-4D97-AF65-F5344CB8AC3E}">
        <p14:creationId xmlns:p14="http://schemas.microsoft.com/office/powerpoint/2010/main" val="3223042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Worthy is the Lamb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 was slain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Worthy, worthy, worthy </a:t>
            </a:r>
          </a:p>
        </p:txBody>
      </p:sp>
    </p:spTree>
    <p:extLst>
      <p:ext uri="{BB962C8B-B14F-4D97-AF65-F5344CB8AC3E}">
        <p14:creationId xmlns:p14="http://schemas.microsoft.com/office/powerpoint/2010/main" val="4022810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This is amazing grace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This is unfailing love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That You would take my place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That You would bear my cross </a:t>
            </a:r>
          </a:p>
        </p:txBody>
      </p:sp>
    </p:spTree>
    <p:extLst>
      <p:ext uri="{BB962C8B-B14F-4D97-AF65-F5344CB8AC3E}">
        <p14:creationId xmlns:p14="http://schemas.microsoft.com/office/powerpoint/2010/main" val="199221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s-SV" sz="9600" b="1" dirty="0">
                <a:solidFill>
                  <a:schemeClr val="bg1"/>
                </a:solidFill>
                <a:latin typeface="Calibri" panose="020F0502020204030204" pitchFamily="34" charset="0"/>
              </a:rPr>
              <a:t>This is Amazing Grace</a:t>
            </a:r>
            <a:endParaRPr lang="en-US" sz="9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01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lay down Your life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That I would be set free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Oh, Jesus, I sing for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that You've done for me</a:t>
            </a:r>
          </a:p>
        </p:txBody>
      </p:sp>
    </p:spTree>
    <p:extLst>
      <p:ext uri="{BB962C8B-B14F-4D97-AF65-F5344CB8AC3E}">
        <p14:creationId xmlns:p14="http://schemas.microsoft.com/office/powerpoint/2010/main" val="4008898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666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spcBef>
                <a:spcPct val="0"/>
              </a:spcBef>
            </a:pPr>
            <a:r>
              <a:rPr lang="en-US" sz="9600" b="1" dirty="0">
                <a:solidFill>
                  <a:schemeClr val="bg1"/>
                </a:solidFill>
                <a:latin typeface="Calibri" panose="020F0502020204030204" pitchFamily="34" charset="0"/>
              </a:rPr>
              <a:t>The Heart of Worship</a:t>
            </a:r>
          </a:p>
        </p:txBody>
      </p:sp>
    </p:spTree>
    <p:extLst>
      <p:ext uri="{BB962C8B-B14F-4D97-AF65-F5344CB8AC3E}">
        <p14:creationId xmlns:p14="http://schemas.microsoft.com/office/powerpoint/2010/main" val="3258365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the music fades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is stripped away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I simply come</a:t>
            </a:r>
          </a:p>
        </p:txBody>
      </p:sp>
    </p:spTree>
    <p:extLst>
      <p:ext uri="{BB962C8B-B14F-4D97-AF65-F5344CB8AC3E}">
        <p14:creationId xmlns:p14="http://schemas.microsoft.com/office/powerpoint/2010/main" val="2261783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Longing just to bring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Something that's of worth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That will bless your heart</a:t>
            </a:r>
          </a:p>
        </p:txBody>
      </p:sp>
    </p:spTree>
    <p:extLst>
      <p:ext uri="{BB962C8B-B14F-4D97-AF65-F5344CB8AC3E}">
        <p14:creationId xmlns:p14="http://schemas.microsoft.com/office/powerpoint/2010/main" val="2135125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I'll bring you more than a song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a song in itself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Is not what you have required</a:t>
            </a:r>
          </a:p>
        </p:txBody>
      </p:sp>
    </p:spTree>
    <p:extLst>
      <p:ext uri="{BB962C8B-B14F-4D97-AF65-F5344CB8AC3E}">
        <p14:creationId xmlns:p14="http://schemas.microsoft.com/office/powerpoint/2010/main" val="3008615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search much deeper within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Through the way things appear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You're looking into my heart</a:t>
            </a:r>
          </a:p>
        </p:txBody>
      </p:sp>
    </p:spTree>
    <p:extLst>
      <p:ext uri="{BB962C8B-B14F-4D97-AF65-F5344CB8AC3E}">
        <p14:creationId xmlns:p14="http://schemas.microsoft.com/office/powerpoint/2010/main" val="1093910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coming back to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heart of worship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it's all about you,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It's all about you, Jesus</a:t>
            </a:r>
          </a:p>
        </p:txBody>
      </p:sp>
    </p:spTree>
    <p:extLst>
      <p:ext uri="{BB962C8B-B14F-4D97-AF65-F5344CB8AC3E}">
        <p14:creationId xmlns:p14="http://schemas.microsoft.com/office/powerpoint/2010/main" val="1023118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sorry, Lord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the thing I've made it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it's all about you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It's all about you, Jesus</a:t>
            </a:r>
          </a:p>
        </p:txBody>
      </p:sp>
    </p:spTree>
    <p:extLst>
      <p:ext uri="{BB962C8B-B14F-4D97-AF65-F5344CB8AC3E}">
        <p14:creationId xmlns:p14="http://schemas.microsoft.com/office/powerpoint/2010/main" val="1253317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King of endless worth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 one could express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much you deserve</a:t>
            </a:r>
          </a:p>
        </p:txBody>
      </p:sp>
    </p:spTree>
    <p:extLst>
      <p:ext uri="{BB962C8B-B14F-4D97-AF65-F5344CB8AC3E}">
        <p14:creationId xmlns:p14="http://schemas.microsoft.com/office/powerpoint/2010/main" val="266762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Who breaks the power</a:t>
            </a:r>
          </a:p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Of sin and darkness</a:t>
            </a:r>
            <a:b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Whose love is mighty </a:t>
            </a:r>
          </a:p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And so much stronger</a:t>
            </a:r>
          </a:p>
        </p:txBody>
      </p:sp>
    </p:spTree>
    <p:extLst>
      <p:ext uri="{BB962C8B-B14F-4D97-AF65-F5344CB8AC3E}">
        <p14:creationId xmlns:p14="http://schemas.microsoft.com/office/powerpoint/2010/main" val="277064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Though I'm weak and poor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I have is yours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Every single breath</a:t>
            </a:r>
          </a:p>
        </p:txBody>
      </p:sp>
    </p:spTree>
    <p:extLst>
      <p:ext uri="{BB962C8B-B14F-4D97-AF65-F5344CB8AC3E}">
        <p14:creationId xmlns:p14="http://schemas.microsoft.com/office/powerpoint/2010/main" val="4140346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I'll bring you more than a song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a song in itself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Is not what you have required</a:t>
            </a:r>
          </a:p>
        </p:txBody>
      </p:sp>
    </p:spTree>
    <p:extLst>
      <p:ext uri="{BB962C8B-B14F-4D97-AF65-F5344CB8AC3E}">
        <p14:creationId xmlns:p14="http://schemas.microsoft.com/office/powerpoint/2010/main" val="2019046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search much deeper within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Through the way things appear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You're looking into my heart</a:t>
            </a:r>
          </a:p>
        </p:txBody>
      </p:sp>
    </p:spTree>
    <p:extLst>
      <p:ext uri="{BB962C8B-B14F-4D97-AF65-F5344CB8AC3E}">
        <p14:creationId xmlns:p14="http://schemas.microsoft.com/office/powerpoint/2010/main" val="3282957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coming back to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heart of worship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it's all about you,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It's all about you, Jesus</a:t>
            </a:r>
          </a:p>
        </p:txBody>
      </p:sp>
    </p:spTree>
    <p:extLst>
      <p:ext uri="{BB962C8B-B14F-4D97-AF65-F5344CB8AC3E}">
        <p14:creationId xmlns:p14="http://schemas.microsoft.com/office/powerpoint/2010/main" val="974982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sorry, Lord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the thing I've made it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it's all about you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It's all about you, Jesus</a:t>
            </a:r>
          </a:p>
        </p:txBody>
      </p:sp>
    </p:spTree>
    <p:extLst>
      <p:ext uri="{BB962C8B-B14F-4D97-AF65-F5344CB8AC3E}">
        <p14:creationId xmlns:p14="http://schemas.microsoft.com/office/powerpoint/2010/main" val="1161006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coming back to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heart of worship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it's all about you,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It's all about you, Jesus</a:t>
            </a:r>
          </a:p>
        </p:txBody>
      </p:sp>
    </p:spTree>
    <p:extLst>
      <p:ext uri="{BB962C8B-B14F-4D97-AF65-F5344CB8AC3E}">
        <p14:creationId xmlns:p14="http://schemas.microsoft.com/office/powerpoint/2010/main" val="4201200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sorry, Lord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the thing I've made it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it's all about you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It's all about you, Jesus</a:t>
            </a:r>
          </a:p>
        </p:txBody>
      </p:sp>
    </p:spTree>
    <p:extLst>
      <p:ext uri="{BB962C8B-B14F-4D97-AF65-F5344CB8AC3E}">
        <p14:creationId xmlns:p14="http://schemas.microsoft.com/office/powerpoint/2010/main" val="3379322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051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King of Glory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King above all kings</a:t>
            </a:r>
          </a:p>
        </p:txBody>
      </p:sp>
    </p:spTree>
    <p:extLst>
      <p:ext uri="{BB962C8B-B14F-4D97-AF65-F5344CB8AC3E}">
        <p14:creationId xmlns:p14="http://schemas.microsoft.com/office/powerpoint/2010/main" val="300070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600" b="1" dirty="0">
                <a:latin typeface="+mn-lt"/>
              </a:rPr>
              <a:t>For Your Glory</a:t>
            </a:r>
            <a:endParaRPr lang="es-SV" sz="9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74598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b="0" i="0" u="none" strike="noStrike" dirty="0" err="1">
                <a:effectLst/>
              </a:rPr>
              <a:t>We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have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only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one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life</a:t>
            </a:r>
            <a:br>
              <a:rPr lang="es-US" sz="6250" dirty="0"/>
            </a:br>
            <a:r>
              <a:rPr lang="es-US" sz="6250" b="0" i="0" u="none" strike="noStrike" dirty="0">
                <a:effectLst/>
              </a:rPr>
              <a:t>And </a:t>
            </a:r>
            <a:r>
              <a:rPr lang="es-US" sz="6250" b="0" i="0" u="none" strike="noStrike" dirty="0" err="1">
                <a:effectLst/>
              </a:rPr>
              <a:t>it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soon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will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pass</a:t>
            </a:r>
            <a:br>
              <a:rPr lang="es-US" sz="6250" dirty="0"/>
            </a:br>
            <a:r>
              <a:rPr lang="es-US" sz="6250" b="0" i="0" u="none" strike="noStrike" dirty="0">
                <a:effectLst/>
              </a:rPr>
              <a:t>And </a:t>
            </a:r>
            <a:r>
              <a:rPr lang="es-US" sz="6250" b="0" i="0" u="none" strike="noStrike" dirty="0" err="1">
                <a:effectLst/>
              </a:rPr>
              <a:t>only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what's</a:t>
            </a:r>
            <a:r>
              <a:rPr lang="es-US" sz="6250" b="0" i="0" u="none" strike="noStrike" dirty="0">
                <a:effectLst/>
              </a:rPr>
              <a:t> done</a:t>
            </a:r>
            <a:br>
              <a:rPr lang="es-US" sz="6250" dirty="0"/>
            </a:br>
            <a:r>
              <a:rPr lang="es-US" sz="6250" b="0" i="0" u="none" strike="noStrike" dirty="0" err="1">
                <a:effectLst/>
              </a:rPr>
              <a:t>For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Christ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will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last</a:t>
            </a:r>
            <a:br>
              <a:rPr lang="es-US" sz="6250" dirty="0"/>
            </a:br>
            <a:r>
              <a:rPr lang="es-US" sz="6250" b="0" i="0" u="none" strike="noStrike" dirty="0" err="1">
                <a:effectLst/>
              </a:rPr>
              <a:t>Jesus</a:t>
            </a:r>
            <a:r>
              <a:rPr lang="es-US" sz="6250" b="0" i="0" u="none" strike="noStrike" dirty="0">
                <a:effectLst/>
              </a:rPr>
              <a:t>, </a:t>
            </a:r>
            <a:r>
              <a:rPr lang="es-US" sz="6250" b="0" i="0" u="none" strike="noStrike" dirty="0" err="1">
                <a:effectLst/>
              </a:rPr>
              <a:t>You</a:t>
            </a:r>
            <a:r>
              <a:rPr lang="es-US" sz="6250" b="0" i="0" u="none" strike="noStrike" dirty="0">
                <a:effectLst/>
              </a:rPr>
              <a:t> can use me Lord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663823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b="0" i="0" u="none" strike="noStrike" dirty="0">
                <a:effectLst/>
              </a:rPr>
              <a:t>Riches and </a:t>
            </a:r>
            <a:r>
              <a:rPr lang="es-US" sz="6250" b="0" i="0" u="none" strike="noStrike" dirty="0" err="1">
                <a:effectLst/>
              </a:rPr>
              <a:t>houses</a:t>
            </a:r>
            <a:br>
              <a:rPr lang="es-US" sz="6250" dirty="0"/>
            </a:br>
            <a:r>
              <a:rPr lang="es-US" sz="6250" b="0" i="0" u="none" strike="noStrike" dirty="0">
                <a:effectLst/>
              </a:rPr>
              <a:t>Cars and </a:t>
            </a:r>
            <a:r>
              <a:rPr lang="es-US" sz="6250" b="0" i="0" u="none" strike="noStrike" dirty="0" err="1">
                <a:effectLst/>
              </a:rPr>
              <a:t>lands</a:t>
            </a:r>
            <a:br>
              <a:rPr lang="es-US" sz="6250" dirty="0"/>
            </a:br>
            <a:r>
              <a:rPr lang="es-US" sz="6250" b="0" i="0" u="none" strike="noStrike" dirty="0">
                <a:effectLst/>
              </a:rPr>
              <a:t>Will </a:t>
            </a:r>
            <a:r>
              <a:rPr lang="es-US" sz="6250" b="0" i="0" u="none" strike="noStrike" dirty="0" err="1">
                <a:effectLst/>
              </a:rPr>
              <a:t>all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pass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away</a:t>
            </a:r>
            <a:br>
              <a:rPr lang="es-US" sz="6250" dirty="0"/>
            </a:br>
            <a:r>
              <a:rPr lang="es-US" sz="6250" b="0" i="0" u="none" strike="noStrike" dirty="0" err="1">
                <a:effectLst/>
              </a:rPr>
              <a:t>But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my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life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will</a:t>
            </a:r>
            <a:r>
              <a:rPr lang="es-US" sz="6250" b="0" i="0" u="none" strike="noStrike" dirty="0">
                <a:effectLst/>
              </a:rPr>
              <a:t> stand</a:t>
            </a:r>
            <a:br>
              <a:rPr lang="es-US" sz="6250" dirty="0"/>
            </a:br>
            <a:r>
              <a:rPr lang="es-US" sz="6250" b="0" i="0" u="none" strike="noStrike" dirty="0" err="1">
                <a:effectLst/>
              </a:rPr>
              <a:t>Jesus</a:t>
            </a:r>
            <a:r>
              <a:rPr lang="es-US" sz="6250" b="0" i="0" u="none" strike="noStrike" dirty="0">
                <a:effectLst/>
              </a:rPr>
              <a:t>, </a:t>
            </a:r>
            <a:r>
              <a:rPr lang="es-US" sz="6250" b="0" i="0" u="none" strike="noStrike" dirty="0" err="1">
                <a:effectLst/>
              </a:rPr>
              <a:t>You</a:t>
            </a:r>
            <a:r>
              <a:rPr lang="es-US" sz="6250" b="0" i="0" u="none" strike="noStrike" dirty="0">
                <a:effectLst/>
              </a:rPr>
              <a:t> can use me Lord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35664152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b="0" i="0" u="none" strike="noStrike" dirty="0" err="1">
                <a:effectLst/>
              </a:rPr>
              <a:t>For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Your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glory</a:t>
            </a:r>
            <a:br>
              <a:rPr lang="es-US" sz="6250" dirty="0"/>
            </a:br>
            <a:r>
              <a:rPr lang="es-US" sz="6250" b="0" i="0" u="none" strike="noStrike" dirty="0" err="1">
                <a:effectLst/>
              </a:rPr>
              <a:t>For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Your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glory</a:t>
            </a:r>
            <a:br>
              <a:rPr lang="es-US" sz="6250" dirty="0"/>
            </a:br>
            <a:r>
              <a:rPr lang="es-US" sz="6250" b="0" i="0" u="none" strike="noStrike" dirty="0" err="1">
                <a:effectLst/>
              </a:rPr>
              <a:t>For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Your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glory</a:t>
            </a:r>
            <a:br>
              <a:rPr lang="es-US" sz="6250" dirty="0"/>
            </a:br>
            <a:r>
              <a:rPr lang="es-US" sz="6250" b="0" i="0" u="none" strike="noStrike" dirty="0" err="1">
                <a:effectLst/>
              </a:rPr>
              <a:t>You</a:t>
            </a:r>
            <a:r>
              <a:rPr lang="es-US" sz="6250" b="0" i="0" u="none" strike="noStrike" dirty="0">
                <a:effectLst/>
              </a:rPr>
              <a:t> can use me Lord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13276483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b="0" i="0" u="none" strike="noStrike" dirty="0" err="1">
                <a:effectLst/>
              </a:rPr>
              <a:t>We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have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only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one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life</a:t>
            </a:r>
            <a:br>
              <a:rPr lang="es-US" sz="6250" dirty="0"/>
            </a:br>
            <a:r>
              <a:rPr lang="es-US" sz="6250" b="0" i="0" u="none" strike="noStrike" dirty="0">
                <a:effectLst/>
              </a:rPr>
              <a:t>And </a:t>
            </a:r>
            <a:r>
              <a:rPr lang="es-US" sz="6250" b="0" i="0" u="none" strike="noStrike" dirty="0" err="1">
                <a:effectLst/>
              </a:rPr>
              <a:t>it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soon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will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pass</a:t>
            </a:r>
            <a:br>
              <a:rPr lang="es-US" sz="6250" dirty="0"/>
            </a:br>
            <a:r>
              <a:rPr lang="es-US" sz="6250" b="0" i="0" u="none" strike="noStrike" dirty="0">
                <a:effectLst/>
              </a:rPr>
              <a:t>And </a:t>
            </a:r>
            <a:r>
              <a:rPr lang="es-US" sz="6250" b="0" i="0" u="none" strike="noStrike" dirty="0" err="1">
                <a:effectLst/>
              </a:rPr>
              <a:t>only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what's</a:t>
            </a:r>
            <a:r>
              <a:rPr lang="es-US" sz="6250" b="0" i="0" u="none" strike="noStrike" dirty="0">
                <a:effectLst/>
              </a:rPr>
              <a:t> done</a:t>
            </a:r>
            <a:br>
              <a:rPr lang="es-US" sz="6250" dirty="0"/>
            </a:br>
            <a:r>
              <a:rPr lang="es-US" sz="6250" b="0" i="0" u="none" strike="noStrike" dirty="0" err="1">
                <a:effectLst/>
              </a:rPr>
              <a:t>For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Christ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will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last</a:t>
            </a:r>
            <a:br>
              <a:rPr lang="es-US" sz="6250" dirty="0"/>
            </a:br>
            <a:r>
              <a:rPr lang="es-US" sz="6250" b="0" i="0" u="none" strike="noStrike" dirty="0" err="1">
                <a:effectLst/>
              </a:rPr>
              <a:t>Jesus</a:t>
            </a:r>
            <a:r>
              <a:rPr lang="es-US" sz="6250" b="0" i="0" u="none" strike="noStrike" dirty="0">
                <a:effectLst/>
              </a:rPr>
              <a:t>, </a:t>
            </a:r>
            <a:r>
              <a:rPr lang="es-US" sz="6250" b="0" i="0" u="none" strike="noStrike" dirty="0" err="1">
                <a:effectLst/>
              </a:rPr>
              <a:t>You</a:t>
            </a:r>
            <a:r>
              <a:rPr lang="es-US" sz="6250" b="0" i="0" u="none" strike="noStrike" dirty="0">
                <a:effectLst/>
              </a:rPr>
              <a:t> can use me Lord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61401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b="0" i="0" u="none" strike="noStrike" dirty="0">
                <a:effectLst/>
              </a:rPr>
              <a:t>Riches and </a:t>
            </a:r>
            <a:r>
              <a:rPr lang="es-US" sz="6250" b="0" i="0" u="none" strike="noStrike" dirty="0" err="1">
                <a:effectLst/>
              </a:rPr>
              <a:t>houses</a:t>
            </a:r>
            <a:br>
              <a:rPr lang="es-US" sz="6250" dirty="0"/>
            </a:br>
            <a:r>
              <a:rPr lang="es-US" sz="6250" b="0" i="0" u="none" strike="noStrike" dirty="0">
                <a:effectLst/>
              </a:rPr>
              <a:t>Cars and </a:t>
            </a:r>
            <a:r>
              <a:rPr lang="es-US" sz="6250" b="0" i="0" u="none" strike="noStrike" dirty="0" err="1">
                <a:effectLst/>
              </a:rPr>
              <a:t>lands</a:t>
            </a:r>
            <a:br>
              <a:rPr lang="es-US" sz="6250" dirty="0"/>
            </a:br>
            <a:r>
              <a:rPr lang="es-US" sz="6250" b="0" i="0" u="none" strike="noStrike" dirty="0">
                <a:effectLst/>
              </a:rPr>
              <a:t>Will </a:t>
            </a:r>
            <a:r>
              <a:rPr lang="es-US" sz="6250" b="0" i="0" u="none" strike="noStrike" dirty="0" err="1">
                <a:effectLst/>
              </a:rPr>
              <a:t>all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pass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away</a:t>
            </a:r>
            <a:br>
              <a:rPr lang="es-US" sz="6250" dirty="0"/>
            </a:br>
            <a:r>
              <a:rPr lang="es-US" sz="6250" b="0" i="0" u="none" strike="noStrike" dirty="0" err="1">
                <a:effectLst/>
              </a:rPr>
              <a:t>But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my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life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will</a:t>
            </a:r>
            <a:r>
              <a:rPr lang="es-US" sz="6250" b="0" i="0" u="none" strike="noStrike" dirty="0">
                <a:effectLst/>
              </a:rPr>
              <a:t> stand</a:t>
            </a:r>
            <a:br>
              <a:rPr lang="es-US" sz="6250" dirty="0"/>
            </a:br>
            <a:r>
              <a:rPr lang="es-US" sz="6250" b="0" i="0" u="none" strike="noStrike" dirty="0" err="1">
                <a:effectLst/>
              </a:rPr>
              <a:t>Jesus</a:t>
            </a:r>
            <a:r>
              <a:rPr lang="es-US" sz="6250" b="0" i="0" u="none" strike="noStrike" dirty="0">
                <a:effectLst/>
              </a:rPr>
              <a:t>, </a:t>
            </a:r>
            <a:r>
              <a:rPr lang="es-US" sz="6250" b="0" i="0" u="none" strike="noStrike" dirty="0" err="1">
                <a:effectLst/>
              </a:rPr>
              <a:t>You</a:t>
            </a:r>
            <a:r>
              <a:rPr lang="es-US" sz="6250" b="0" i="0" u="none" strike="noStrike" dirty="0">
                <a:effectLst/>
              </a:rPr>
              <a:t> can use me Lord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8201293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b="0" i="0" u="none" strike="noStrike" dirty="0" err="1">
                <a:effectLst/>
              </a:rPr>
              <a:t>For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Your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glory</a:t>
            </a:r>
            <a:br>
              <a:rPr lang="es-US" sz="6250" dirty="0"/>
            </a:br>
            <a:r>
              <a:rPr lang="es-US" sz="6250" b="0" i="0" u="none" strike="noStrike" dirty="0" err="1">
                <a:effectLst/>
              </a:rPr>
              <a:t>For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Your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glory</a:t>
            </a:r>
            <a:br>
              <a:rPr lang="es-US" sz="6250" dirty="0"/>
            </a:br>
            <a:r>
              <a:rPr lang="es-US" sz="6250" b="0" i="0" u="none" strike="noStrike" dirty="0" err="1">
                <a:effectLst/>
              </a:rPr>
              <a:t>For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Your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glory</a:t>
            </a:r>
            <a:br>
              <a:rPr lang="es-US" sz="6250" dirty="0"/>
            </a:br>
            <a:r>
              <a:rPr lang="es-US" sz="6250" b="0" i="0" u="none" strike="noStrike" dirty="0" err="1">
                <a:effectLst/>
              </a:rPr>
              <a:t>You</a:t>
            </a:r>
            <a:r>
              <a:rPr lang="es-US" sz="6250" b="0" i="0" u="none" strike="noStrike" dirty="0">
                <a:effectLst/>
              </a:rPr>
              <a:t> can use me Lord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38680745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b="0" i="0" u="none" strike="noStrike" dirty="0" err="1">
                <a:effectLst/>
              </a:rPr>
              <a:t>For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Your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glory</a:t>
            </a:r>
            <a:br>
              <a:rPr lang="es-US" sz="6250" dirty="0"/>
            </a:br>
            <a:r>
              <a:rPr lang="es-US" sz="6250" b="0" i="0" u="none" strike="noStrike" dirty="0" err="1">
                <a:effectLst/>
              </a:rPr>
              <a:t>For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Your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glory</a:t>
            </a:r>
            <a:br>
              <a:rPr lang="es-US" sz="6250" dirty="0"/>
            </a:br>
            <a:r>
              <a:rPr lang="es-US" sz="6250" b="0" i="0" u="none" strike="noStrike" dirty="0" err="1">
                <a:effectLst/>
              </a:rPr>
              <a:t>For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Your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glory</a:t>
            </a:r>
            <a:br>
              <a:rPr lang="es-US" sz="6250" dirty="0"/>
            </a:br>
            <a:r>
              <a:rPr lang="es-US" sz="6250" b="0" i="0" u="none" strike="noStrike" dirty="0" err="1">
                <a:effectLst/>
              </a:rPr>
              <a:t>You</a:t>
            </a:r>
            <a:r>
              <a:rPr lang="es-US" sz="6250" b="0" i="0" u="none" strike="noStrike" dirty="0">
                <a:effectLst/>
              </a:rPr>
              <a:t> can use me Lord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5722152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b="0" i="0" u="none" strike="noStrike" dirty="0" err="1">
                <a:effectLst/>
              </a:rPr>
              <a:t>We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have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only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one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life</a:t>
            </a:r>
            <a:br>
              <a:rPr lang="es-US" sz="6250" dirty="0"/>
            </a:br>
            <a:r>
              <a:rPr lang="es-US" sz="6250" b="0" i="0" u="none" strike="noStrike" dirty="0">
                <a:effectLst/>
              </a:rPr>
              <a:t>And </a:t>
            </a:r>
            <a:r>
              <a:rPr lang="es-US" sz="6250" b="0" i="0" u="none" strike="noStrike" dirty="0" err="1">
                <a:effectLst/>
              </a:rPr>
              <a:t>it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soon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will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pass</a:t>
            </a:r>
            <a:br>
              <a:rPr lang="es-US" sz="6250" dirty="0"/>
            </a:br>
            <a:r>
              <a:rPr lang="es-US" sz="6250" b="0" i="0" u="none" strike="noStrike" dirty="0">
                <a:effectLst/>
              </a:rPr>
              <a:t>And </a:t>
            </a:r>
            <a:r>
              <a:rPr lang="es-US" sz="6250" b="0" i="0" u="none" strike="noStrike" dirty="0" err="1">
                <a:effectLst/>
              </a:rPr>
              <a:t>only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what's</a:t>
            </a:r>
            <a:r>
              <a:rPr lang="es-US" sz="6250" b="0" i="0" u="none" strike="noStrike" dirty="0">
                <a:effectLst/>
              </a:rPr>
              <a:t> done</a:t>
            </a:r>
            <a:br>
              <a:rPr lang="es-US" sz="6250" dirty="0"/>
            </a:br>
            <a:r>
              <a:rPr lang="es-US" sz="6250" b="0" i="0" u="none" strike="noStrike" dirty="0" err="1">
                <a:effectLst/>
              </a:rPr>
              <a:t>For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Christ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will</a:t>
            </a:r>
            <a:r>
              <a:rPr lang="es-US" sz="6250" b="0" i="0" u="none" strike="noStrike" dirty="0">
                <a:effectLst/>
              </a:rPr>
              <a:t> </a:t>
            </a:r>
            <a:r>
              <a:rPr lang="es-US" sz="6250" b="0" i="0" u="none" strike="noStrike" dirty="0" err="1">
                <a:effectLst/>
              </a:rPr>
              <a:t>last</a:t>
            </a:r>
            <a:br>
              <a:rPr lang="es-US" sz="6250" dirty="0"/>
            </a:br>
            <a:r>
              <a:rPr lang="es-US" sz="6250" b="0" i="0" u="none" strike="noStrike" dirty="0" err="1">
                <a:effectLst/>
              </a:rPr>
              <a:t>Jesus</a:t>
            </a:r>
            <a:r>
              <a:rPr lang="es-US" sz="6250" b="0" i="0" u="none" strike="noStrike" dirty="0">
                <a:effectLst/>
              </a:rPr>
              <a:t>, </a:t>
            </a:r>
            <a:r>
              <a:rPr lang="es-US" sz="6250" b="0" i="0" u="none" strike="noStrike" dirty="0" err="1">
                <a:effectLst/>
              </a:rPr>
              <a:t>You</a:t>
            </a:r>
            <a:r>
              <a:rPr lang="es-US" sz="6250" b="0" i="0" u="none" strike="noStrike" dirty="0">
                <a:effectLst/>
              </a:rPr>
              <a:t> can use me Lord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4145950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426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 shakes the whole earth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With holy thunder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leaves us breathless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awe and wonder</a:t>
            </a:r>
          </a:p>
        </p:txBody>
      </p:sp>
    </p:spTree>
    <p:extLst>
      <p:ext uri="{BB962C8B-B14F-4D97-AF65-F5344CB8AC3E}">
        <p14:creationId xmlns:p14="http://schemas.microsoft.com/office/powerpoint/2010/main" val="38713899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s-SV" sz="9600" b="1" dirty="0">
                <a:solidFill>
                  <a:schemeClr val="bg1"/>
                </a:solidFill>
                <a:latin typeface="Calibri" panose="020F0502020204030204" pitchFamily="34" charset="0"/>
              </a:rPr>
              <a:t>Goodness of God</a:t>
            </a:r>
          </a:p>
        </p:txBody>
      </p:sp>
    </p:spTree>
    <p:extLst>
      <p:ext uri="{BB962C8B-B14F-4D97-AF65-F5344CB8AC3E}">
        <p14:creationId xmlns:p14="http://schemas.microsoft.com/office/powerpoint/2010/main" val="12630889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Lord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mercy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never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fails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me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days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I've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been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held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hands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178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From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moment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that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wake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up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Until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 lay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head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Oh, 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sing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541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been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faithful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been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so, so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7136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63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breath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that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 am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able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Oh, 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sing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018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voice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led me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through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fire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darkest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night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are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close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like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no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other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503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I've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known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as a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Father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I've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known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as a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Friend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lived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5848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been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faithful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been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so, so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696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63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breath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that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 am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able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Oh, 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sing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426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'Cause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It's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 me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It's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 me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King of Glory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King above all kings</a:t>
            </a:r>
          </a:p>
        </p:txBody>
      </p:sp>
    </p:spTree>
    <p:extLst>
      <p:ext uri="{BB962C8B-B14F-4D97-AF65-F5344CB8AC3E}">
        <p14:creationId xmlns:p14="http://schemas.microsoft.com/office/powerpoint/2010/main" val="42938794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laid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down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I'm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surrendered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now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everything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372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'Cause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It's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 me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533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'Cause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It's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 me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It's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 me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6589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laid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down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I'm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surrendered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now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everything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8875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'Cause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It's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 me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359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been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faithful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been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so, so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403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63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breath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that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 am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able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Oh, 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sing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2162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'Cause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been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faithful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been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so, so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9967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63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breath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that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 am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able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Oh, 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sing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1063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Oh, 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sing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94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15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This is amazing grace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This is unfailing love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That You would take my place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That You would bear my cross </a:t>
            </a:r>
          </a:p>
        </p:txBody>
      </p:sp>
    </p:spTree>
    <p:extLst>
      <p:ext uri="{BB962C8B-B14F-4D97-AF65-F5344CB8AC3E}">
        <p14:creationId xmlns:p14="http://schemas.microsoft.com/office/powerpoint/2010/main" val="31560686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112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-7583858" y="3567500"/>
            <a:ext cx="12550511" cy="5080000"/>
          </a:xfrm>
        </p:spPr>
        <p:txBody>
          <a:bodyPr anchor="ctr"/>
          <a:lstStyle/>
          <a:p>
            <a:pPr>
              <a:defRPr/>
            </a:pPr>
            <a:r>
              <a:rPr lang="en-US" sz="10500" dirty="0">
                <a:latin typeface="Arial"/>
                <a:ea typeface="ヒラギノ角ゴ ProN W3" charset="0"/>
                <a:cs typeface="Arial"/>
              </a:rPr>
              <a:t> </a:t>
            </a:r>
            <a:endParaRPr lang="en-US" sz="10500" dirty="0">
              <a:latin typeface="Kunstler Script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8000" dirty="0">
                <a:solidFill>
                  <a:srgbClr val="92D050"/>
                </a:solidFill>
                <a:latin typeface="Cambria" charset="0"/>
                <a:ea typeface="ヒラギノ角ゴ ProN W3" charset="0"/>
                <a:cs typeface="ヒラギノ角ゴ ProN W3" charset="0"/>
              </a:rPr>
              <a:t> </a:t>
            </a:r>
            <a:endParaRPr lang="en-US" sz="6000" dirty="0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6027209" y="-148165"/>
            <a:ext cx="137583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026" tIns="34013" rIns="68026" bIns="34013" anchor="ctr">
            <a:spAutoFit/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0" y="0"/>
            <a:ext cx="12178730" cy="6858000"/>
          </a:xfrm>
        </p:spPr>
        <p:txBody>
          <a:bodyPr anchor="ctr"/>
          <a:lstStyle/>
          <a:p>
            <a:pPr>
              <a:defRPr/>
            </a:pPr>
            <a:r>
              <a:rPr lang="en-US" sz="9200" b="1" dirty="0">
                <a:latin typeface="Calibri"/>
                <a:cs typeface="Calibri"/>
              </a:rPr>
              <a:t>Be Generous</a:t>
            </a:r>
            <a:endParaRPr lang="en-US" sz="8000" i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8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84086935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How generous are you? </a:t>
            </a:r>
          </a:p>
        </p:txBody>
      </p:sp>
    </p:spTree>
    <p:extLst>
      <p:ext uri="{BB962C8B-B14F-4D97-AF65-F5344CB8AC3E}">
        <p14:creationId xmlns:p14="http://schemas.microsoft.com/office/powerpoint/2010/main" val="785803324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Generosity is God’s character! </a:t>
            </a:r>
          </a:p>
        </p:txBody>
      </p:sp>
    </p:spTree>
    <p:extLst>
      <p:ext uri="{BB962C8B-B14F-4D97-AF65-F5344CB8AC3E}">
        <p14:creationId xmlns:p14="http://schemas.microsoft.com/office/powerpoint/2010/main" val="3621354312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7 Reasons Generous People are More Likely to be Successful!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</a:t>
            </a:r>
            <a:r>
              <a:rPr lang="en-US" sz="6200" b="1" i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-</a:t>
            </a:r>
            <a:r>
              <a:rPr lang="en-US" sz="6200" b="1" i="1" dirty="0" err="1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Lifehacks.org</a:t>
            </a: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7414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Generous People are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Happy People</a:t>
            </a: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53120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Generous People are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More Relaxed</a:t>
            </a: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756097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Generous People are willing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Work Hard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59845959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Generous People are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Kind People</a:t>
            </a: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443441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Generous People are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Free People</a:t>
            </a: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21866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You lay down Your life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That I would be set free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Oh, Jesus, I sing for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All that You've done for me</a:t>
            </a:r>
          </a:p>
        </p:txBody>
      </p:sp>
    </p:spTree>
    <p:extLst>
      <p:ext uri="{BB962C8B-B14F-4D97-AF65-F5344CB8AC3E}">
        <p14:creationId xmlns:p14="http://schemas.microsoft.com/office/powerpoint/2010/main" val="114295954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spcBef>
                <a:spcPts val="0"/>
              </a:spcBef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Generous People </a:t>
            </a:r>
          </a:p>
          <a:p>
            <a:pPr marL="169313" lvl="1" indent="0" algn="ctr" eaLnBrk="1" hangingPunct="1">
              <a:spcBef>
                <a:spcPts val="0"/>
              </a:spcBef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Have Better Relationships</a:t>
            </a: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28989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spcBef>
                <a:spcPts val="0"/>
              </a:spcBef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Generous People are</a:t>
            </a:r>
          </a:p>
          <a:p>
            <a:pPr marL="169313" lvl="1" indent="0" algn="ctr" eaLnBrk="1" hangingPunct="1">
              <a:spcBef>
                <a:spcPts val="0"/>
              </a:spcBef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Confident People</a:t>
            </a: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86522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they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devoted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themselves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to the apostles’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teaching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fellowship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to the breaking of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bread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prayers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	              	     Acts 2:42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37313358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awe came upon every soul, and many wonders and signs were being done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through the apostles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	            Acts 2:43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49344715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all who believed were together and had all things in common.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they were selling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their possessions and belongings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distributing the proceeds to all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as any had need.														            Acts 2:44-45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33797904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day by day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attending the temple together and breaking bread in their homes, they received food with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glad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generous hearts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														         Acts 2:46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2679005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praising God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having favor with all the people. 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Lord added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their number day by day those who were being saved. 														              Acts 2:47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86821518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i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Giving is not something we do;		 it is who we are!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-Warren </a:t>
            </a:r>
            <a:r>
              <a:rPr lang="en-US" sz="6200" b="1" dirty="0" err="1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Wiersbe</a:t>
            </a: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96675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point is this: whoever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sows sparingly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will also reap sparingly, and whoever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sows bountifully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will also reap bountifully. 													                    2 Cor. 9:6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54351802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Each one must give as he has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decided in his heart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not reluctantly or under compulsion, for God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loves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 cheerful giver.													                    2 Cor. 9:7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4678399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 brings our chaos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Back into order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 makes the orphan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 son and daughter</a:t>
            </a:r>
          </a:p>
        </p:txBody>
      </p:sp>
    </p:spTree>
    <p:extLst>
      <p:ext uri="{BB962C8B-B14F-4D97-AF65-F5344CB8AC3E}">
        <p14:creationId xmlns:p14="http://schemas.microsoft.com/office/powerpoint/2010/main" val="366043251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God is able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make all grace abound to you, so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that having sufficiency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in all things at all times,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 may abound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every good work.													                    														2 Cor. 9:8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18920680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God loves for us to be generous with our time, talent, and treasures!</a:t>
            </a:r>
          </a:p>
        </p:txBody>
      </p:sp>
    </p:spTree>
    <p:extLst>
      <p:ext uri="{BB962C8B-B14F-4D97-AF65-F5344CB8AC3E}">
        <p14:creationId xmlns:p14="http://schemas.microsoft.com/office/powerpoint/2010/main" val="2973759966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878007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-7583858" y="3567500"/>
            <a:ext cx="12550511" cy="5080000"/>
          </a:xfrm>
        </p:spPr>
        <p:txBody>
          <a:bodyPr anchor="ctr"/>
          <a:lstStyle/>
          <a:p>
            <a:pPr>
              <a:defRPr/>
            </a:pPr>
            <a:r>
              <a:rPr lang="en-US" sz="10500" dirty="0">
                <a:latin typeface="Arial"/>
                <a:ea typeface="ヒラギノ角ゴ ProN W3" charset="0"/>
                <a:cs typeface="Arial"/>
              </a:rPr>
              <a:t> </a:t>
            </a:r>
            <a:endParaRPr lang="en-US" sz="10500" dirty="0">
              <a:latin typeface="Kunstler Script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8000" dirty="0">
                <a:solidFill>
                  <a:srgbClr val="92D050"/>
                </a:solidFill>
                <a:latin typeface="Cambria" charset="0"/>
                <a:ea typeface="ヒラギノ角ゴ ProN W3" charset="0"/>
                <a:cs typeface="ヒラギノ角ゴ ProN W3" charset="0"/>
              </a:rPr>
              <a:t> </a:t>
            </a:r>
            <a:endParaRPr lang="en-US" sz="6000" dirty="0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6027209" y="-148165"/>
            <a:ext cx="137583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026" tIns="34013" rIns="68026" bIns="34013" anchor="ctr">
            <a:spAutoFit/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0" y="0"/>
            <a:ext cx="12178730" cy="6858000"/>
          </a:xfrm>
        </p:spPr>
        <p:txBody>
          <a:bodyPr anchor="ctr"/>
          <a:lstStyle/>
          <a:p>
            <a:pPr>
              <a:defRPr/>
            </a:pPr>
            <a:r>
              <a:rPr lang="en-US" sz="9200" b="1" dirty="0">
                <a:latin typeface="Calibri"/>
                <a:cs typeface="Calibri"/>
              </a:rPr>
              <a:t>Ruben’s</a:t>
            </a:r>
            <a:br>
              <a:rPr lang="en-US" sz="9200" b="1" dirty="0">
                <a:latin typeface="Calibri"/>
                <a:cs typeface="Calibri"/>
              </a:rPr>
            </a:br>
            <a:r>
              <a:rPr lang="en-US" sz="9200" b="1" dirty="0">
                <a:latin typeface="Calibri"/>
                <a:cs typeface="Calibri"/>
              </a:rPr>
              <a:t>Story</a:t>
            </a:r>
            <a:endParaRPr lang="en-US" sz="8000" i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8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28791965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BE29C6C-DEBF-CB4F-DB95-CFE0AC3EB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44254343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13703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A77B242A-FACB-A5FF-D602-57504D5F0F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/>
            <a:r>
              <a:rPr lang="en-US" altLang="es-US" sz="9600" b="1" dirty="0">
                <a:solidFill>
                  <a:schemeClr val="bg1"/>
                </a:solidFill>
                <a:latin typeface="Calibri" panose="020F0502020204030204" pitchFamily="34" charset="0"/>
              </a:rPr>
              <a:t>The Stand</a:t>
            </a:r>
            <a:endParaRPr lang="en-US" altLang="es-US" sz="9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>
            <a:extLst>
              <a:ext uri="{FF2B5EF4-FFF2-40B4-BE49-F238E27FC236}">
                <a16:creationId xmlns:a16="http://schemas.microsoft.com/office/drawing/2014/main" id="{793C281E-451B-B358-C5A4-BB83A912B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2" tIns="44297" rIns="88592" bIns="44297" anchor="ctr"/>
          <a:lstStyle>
            <a:lvl1pPr defTabSz="1062038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2038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2038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2038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2038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20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20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20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20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499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US" sz="6250">
                <a:solidFill>
                  <a:srgbClr val="FFFFFF"/>
                </a:solidFill>
                <a:latin typeface="Calibri" panose="020F0502020204030204" pitchFamily="34" charset="0"/>
              </a:rPr>
              <a:t>You stood before creation</a:t>
            </a:r>
            <a:br>
              <a:rPr lang="en-US" altLang="es-US" sz="625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rgbClr val="FFFFFF"/>
                </a:solidFill>
                <a:latin typeface="Calibri" panose="020F0502020204030204" pitchFamily="34" charset="0"/>
              </a:rPr>
              <a:t>Eternity in Your hand</a:t>
            </a:r>
            <a:br>
              <a:rPr lang="en-US" altLang="es-US" sz="625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rgbClr val="FFFFFF"/>
                </a:solidFill>
                <a:latin typeface="Calibri" panose="020F0502020204030204" pitchFamily="34" charset="0"/>
              </a:rPr>
              <a:t>You spoke the earth into motion</a:t>
            </a:r>
            <a:br>
              <a:rPr lang="en-US" altLang="es-US" sz="625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rgbClr val="FFFFFF"/>
                </a:solidFill>
                <a:latin typeface="Calibri" panose="020F0502020204030204" pitchFamily="34" charset="0"/>
              </a:rPr>
              <a:t>My soul now to stand</a:t>
            </a:r>
          </a:p>
        </p:txBody>
      </p:sp>
    </p:spTree>
  </p:cSld>
  <p:clrMapOvr>
    <a:masterClrMapping/>
  </p:clrMapOvr>
  <p:transition spd="slow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0928F38F-356F-3D4A-9369-65ADA13F28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stood before my failure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Carried the Cross for my shame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sin weighed upon Your shoulders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soul now to stand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2F70BD2-54BB-9A02-B163-93D52C3760E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 what can I say?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What can I do?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offer this heart, O God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Completely to You</a:t>
            </a:r>
          </a:p>
        </p:txBody>
      </p:sp>
    </p:spTree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6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16214</TotalTime>
  <Words>2086</Words>
  <Application>Microsoft Macintosh PowerPoint</Application>
  <PresentationFormat>Panorámica</PresentationFormat>
  <Paragraphs>176</Paragraphs>
  <Slides>111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111</vt:i4>
      </vt:variant>
    </vt:vector>
  </HeadingPairs>
  <TitlesOfParts>
    <vt:vector size="127" baseType="lpstr">
      <vt:lpstr>Arial</vt:lpstr>
      <vt:lpstr>Calibri</vt:lpstr>
      <vt:lpstr>Calibri Light</vt:lpstr>
      <vt:lpstr>Cambria</vt:lpstr>
      <vt:lpstr>Gill Sans</vt:lpstr>
      <vt:lpstr>Kunstler Script</vt:lpstr>
      <vt:lpstr>3_Default Design</vt:lpstr>
      <vt:lpstr>Tema de Office</vt:lpstr>
      <vt:lpstr>3_Office Theme</vt:lpstr>
      <vt:lpstr>5_Default Design</vt:lpstr>
      <vt:lpstr>Office Theme</vt:lpstr>
      <vt:lpstr>Title &amp; Subtitle</vt:lpstr>
      <vt:lpstr>Bullets</vt:lpstr>
      <vt:lpstr>2_Default Design</vt:lpstr>
      <vt:lpstr>1_Default Design</vt:lpstr>
      <vt:lpstr>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I'll bring you more than a song For a song in itself Is not what you have required</vt:lpstr>
      <vt:lpstr>You search much deeper within Through the way things appear You're looking into my heart</vt:lpstr>
      <vt:lpstr>I'm coming back to The heart of worship And it's all about you, It's all about you, Jesus</vt:lpstr>
      <vt:lpstr>I'm sorry, Lord  For the thing I've made it When it's all about you It's all about you, Jesus</vt:lpstr>
      <vt:lpstr>King of endless worth No one could express How much you deserve</vt:lpstr>
      <vt:lpstr>Though I'm weak and poor All I have is yours Every single breath</vt:lpstr>
      <vt:lpstr>I'll bring you more than a song For a song in itself Is not what you have required</vt:lpstr>
      <vt:lpstr>You search much deeper within Through the way things appear You're looking into my heart</vt:lpstr>
      <vt:lpstr>I'm coming back to The heart of worship And it's all about you, It's all about you, Jesus</vt:lpstr>
      <vt:lpstr>I'm sorry, Lord  For the thing I've made it When it's all about you It's all about you, Jesus</vt:lpstr>
      <vt:lpstr>I'm coming back to The heart of worship And it's all about you, It's all about you, Jesus</vt:lpstr>
      <vt:lpstr>I'm sorry, Lord  For the thing I've made it When it's all about you It's all about you, Jesus</vt:lpstr>
      <vt:lpstr>Presentación de PowerPoint</vt:lpstr>
      <vt:lpstr>Presentación de PowerPoint</vt:lpstr>
      <vt:lpstr>Presentación de PowerPoint</vt:lpstr>
      <vt:lpstr>For Your Glory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Be Generous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Ruben’s Story</vt:lpstr>
      <vt:lpstr>Presentación de PowerPoint</vt:lpstr>
      <vt:lpstr>Presentación de PowerPoint</vt:lpstr>
      <vt:lpstr>The Stand</vt:lpstr>
      <vt:lpstr>Presentación de PowerPoint</vt:lpstr>
      <vt:lpstr>You stood before my failure  Carried the Cross for my shame My sin weighed upon Your shoulders  My soul now to stand</vt:lpstr>
      <vt:lpstr>So what can I say? What can I do? But offer this heart, O God  Completely to You</vt:lpstr>
      <vt:lpstr>So, I'll walk upon salvation  Your Spirit alive in me This life to declare Your promise  My soul now to stand</vt:lpstr>
      <vt:lpstr>So what can I say? What can I do? But offer this heart, O God  Completely to You</vt:lpstr>
      <vt:lpstr>So what can I say?  What can I do? But offer this heart, O God  Completely to You</vt:lpstr>
      <vt:lpstr>So I'll stand  With arms high  and heart abandoned  In awe of the One who gave it all</vt:lpstr>
      <vt:lpstr> I'll stand  My soul Lord to You surrendered  All I am is Yours</vt:lpstr>
      <vt:lpstr>So I'll stand  With arms high  and heart abandoned  In awe of the One who gave it all</vt:lpstr>
      <vt:lpstr> I'll stand  My soul Lord to You surrendered  All I am is Yours</vt:lpstr>
      <vt:lpstr>So I'll stand  With arms high  and heart abandoned  In awe of the One who gave it all</vt:lpstr>
      <vt:lpstr>I'll stand  My soul Lord to You surrendered All I am is Yours</vt:lpstr>
      <vt:lpstr>So what can I say?  What can I do? But offer this heart, O God  Completely to You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113</cp:revision>
  <dcterms:created xsi:type="dcterms:W3CDTF">2015-07-25T20:50:10Z</dcterms:created>
  <dcterms:modified xsi:type="dcterms:W3CDTF">2023-08-27T12:45:01Z</dcterms:modified>
</cp:coreProperties>
</file>