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4224" r:id="rId2"/>
    <p:sldMasterId id="2147484520" r:id="rId3"/>
    <p:sldMasterId id="2147485797" r:id="rId4"/>
    <p:sldMasterId id="2147486321" r:id="rId5"/>
    <p:sldMasterId id="2147486333" r:id="rId6"/>
    <p:sldMasterId id="2147486345" r:id="rId7"/>
    <p:sldMasterId id="2147486357" r:id="rId8"/>
  </p:sldMasterIdLst>
  <p:notesMasterIdLst>
    <p:notesMasterId r:id="rId100"/>
  </p:notesMasterIdLst>
  <p:sldIdLst>
    <p:sldId id="359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88" r:id="rId20"/>
    <p:sldId id="256" r:id="rId21"/>
    <p:sldId id="1700" r:id="rId22"/>
    <p:sldId id="1701" r:id="rId23"/>
    <p:sldId id="1702" r:id="rId24"/>
    <p:sldId id="1703" r:id="rId25"/>
    <p:sldId id="1704" r:id="rId26"/>
    <p:sldId id="1705" r:id="rId27"/>
    <p:sldId id="1706" r:id="rId28"/>
    <p:sldId id="1707" r:id="rId29"/>
    <p:sldId id="1708" r:id="rId30"/>
    <p:sldId id="360" r:id="rId31"/>
    <p:sldId id="1353" r:id="rId32"/>
    <p:sldId id="1709" r:id="rId33"/>
    <p:sldId id="1710" r:id="rId34"/>
    <p:sldId id="1711" r:id="rId35"/>
    <p:sldId id="1712" r:id="rId36"/>
    <p:sldId id="1713" r:id="rId37"/>
    <p:sldId id="1714" r:id="rId38"/>
    <p:sldId id="1715" r:id="rId39"/>
    <p:sldId id="1716" r:id="rId40"/>
    <p:sldId id="1717" r:id="rId41"/>
    <p:sldId id="1718" r:id="rId42"/>
    <p:sldId id="1719" r:id="rId43"/>
    <p:sldId id="267" r:id="rId44"/>
    <p:sldId id="268" r:id="rId45"/>
    <p:sldId id="270" r:id="rId46"/>
    <p:sldId id="271" r:id="rId47"/>
    <p:sldId id="272" r:id="rId48"/>
    <p:sldId id="273" r:id="rId49"/>
    <p:sldId id="911" r:id="rId50"/>
    <p:sldId id="434" r:id="rId51"/>
    <p:sldId id="324" r:id="rId52"/>
    <p:sldId id="1535" r:id="rId53"/>
    <p:sldId id="1515" r:id="rId54"/>
    <p:sldId id="1654" r:id="rId55"/>
    <p:sldId id="1655" r:id="rId56"/>
    <p:sldId id="1656" r:id="rId57"/>
    <p:sldId id="1658" r:id="rId58"/>
    <p:sldId id="1659" r:id="rId59"/>
    <p:sldId id="1660" r:id="rId60"/>
    <p:sldId id="1661" r:id="rId61"/>
    <p:sldId id="1662" r:id="rId62"/>
    <p:sldId id="1663" r:id="rId63"/>
    <p:sldId id="1610" r:id="rId64"/>
    <p:sldId id="1666" r:id="rId65"/>
    <p:sldId id="1667" r:id="rId66"/>
    <p:sldId id="1668" r:id="rId67"/>
    <p:sldId id="1669" r:id="rId68"/>
    <p:sldId id="1670" r:id="rId69"/>
    <p:sldId id="1671" r:id="rId70"/>
    <p:sldId id="1672" r:id="rId71"/>
    <p:sldId id="1673" r:id="rId72"/>
    <p:sldId id="1674" r:id="rId73"/>
    <p:sldId id="1675" r:id="rId74"/>
    <p:sldId id="1676" r:id="rId75"/>
    <p:sldId id="1677" r:id="rId76"/>
    <p:sldId id="1678" r:id="rId77"/>
    <p:sldId id="1679" r:id="rId78"/>
    <p:sldId id="1680" r:id="rId79"/>
    <p:sldId id="1681" r:id="rId80"/>
    <p:sldId id="1682" r:id="rId81"/>
    <p:sldId id="1683" r:id="rId82"/>
    <p:sldId id="1699" r:id="rId83"/>
    <p:sldId id="1720" r:id="rId84"/>
    <p:sldId id="1721" r:id="rId85"/>
    <p:sldId id="1722" r:id="rId86"/>
    <p:sldId id="1723" r:id="rId87"/>
    <p:sldId id="1724" r:id="rId88"/>
    <p:sldId id="1725" r:id="rId89"/>
    <p:sldId id="1726" r:id="rId90"/>
    <p:sldId id="1727" r:id="rId91"/>
    <p:sldId id="1728" r:id="rId92"/>
    <p:sldId id="1729" r:id="rId93"/>
    <p:sldId id="1730" r:id="rId94"/>
    <p:sldId id="1731" r:id="rId95"/>
    <p:sldId id="1732" r:id="rId96"/>
    <p:sldId id="1733" r:id="rId97"/>
    <p:sldId id="1734" r:id="rId98"/>
    <p:sldId id="436" r:id="rId9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6" y="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slide" Target="slides/slide76.xml"/><Relationship Id="rId89" Type="http://schemas.openxmlformats.org/officeDocument/2006/relationships/slide" Target="slides/slide81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10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2.xml"/><Relationship Id="rId95" Type="http://schemas.openxmlformats.org/officeDocument/2006/relationships/slide" Target="slides/slide87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103" Type="http://schemas.openxmlformats.org/officeDocument/2006/relationships/theme" Target="theme/theme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0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100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slide" Target="slides/slide85.xml"/><Relationship Id="rId98" Type="http://schemas.openxmlformats.org/officeDocument/2006/relationships/slide" Target="slides/slide90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F532-4ADD-42EF-83DC-816694B245D5}" type="datetimeFigureOut">
              <a:rPr lang="es-SV" smtClean="0"/>
              <a:t>19/8/23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EEF7-D4FA-4BC4-9D93-F083024B9CE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83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07E0-3CC6-4037-8F96-71725EE551B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2088-8377-498E-A74B-CD9B0D1407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D3CE-507C-46B1-A340-54E8BDD5F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3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8/19/23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1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8/19/23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8/19/23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8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8/19/23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8/19/23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8/19/23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2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8/19/23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8/19/23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2A9-771C-446C-BAE2-572F41FC72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8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8/19/23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2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8/19/23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7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8/19/23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1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19/8/23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2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19/8/23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5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19/8/23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7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19/8/23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17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19/8/23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19/8/23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3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19/8/23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276BF-1DFC-49FD-90F7-269625D934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7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19/8/23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1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19/8/23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76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19/8/23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19/8/23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2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A887A-AD76-43FF-A086-27EEB14A001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10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973E0-9FF9-4647-A09B-BD08254C87F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26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0012D-0645-4035-BEDE-12CE43FC7B6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06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4B31-69C6-4247-AE7A-F8AE308A635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46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D987C-635C-4951-B013-B2D0F0D5D18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47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21B9C-A0F2-45EF-9829-57069BFCD6B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8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448E-5A0A-4248-B8D3-3D31D2A34E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5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3612F-45DF-47CA-BBC3-E225799D2DE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36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8AAEF-070A-4F86-9EB1-2B181B1563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56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D415F-F7C8-4083-82FE-5510351EDE7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9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31318-BE3E-40F7-8E9C-923755F934B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759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CF564-3637-4428-A99F-DE8412612C3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391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228BB-7236-4691-A155-7D7246251B9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692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42039-8E7E-4A67-AFBA-B962736DAA5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48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58B29-2462-4983-94EF-8B5C57DFA93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572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712A1-4FDD-4F62-B8CA-0D9D66AD89E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400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00963-41E7-4466-8F56-CCEADE78A8F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28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97A8-F575-4F2A-9384-CEA54EFEBBF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C55B5-42CB-4887-A764-E2BB9D8399A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733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78323-EE1D-4E68-A161-F6F9F5ECEEE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203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3A8AD-1953-4357-95FE-60F80B5CE39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688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1755E-576B-4152-81AA-D55B7405355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3311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CD21A-CDE2-4AAE-8CFA-131257594C8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654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7F1C6-DFB4-4CF4-AB94-8818312902F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570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5" y="2130848"/>
            <a:ext cx="10364391" cy="147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61" indent="0" algn="ctr">
              <a:buNone/>
              <a:defRPr/>
            </a:lvl2pPr>
            <a:lvl3pPr marL="765322" indent="0" algn="ctr">
              <a:buNone/>
              <a:defRPr/>
            </a:lvl3pPr>
            <a:lvl4pPr marL="1147983" indent="0" algn="ctr">
              <a:buNone/>
              <a:defRPr/>
            </a:lvl4pPr>
            <a:lvl5pPr marL="1530645" indent="0" algn="ctr">
              <a:buNone/>
              <a:defRPr/>
            </a:lvl5pPr>
            <a:lvl6pPr marL="1913305" indent="0" algn="ctr">
              <a:buNone/>
              <a:defRPr/>
            </a:lvl6pPr>
            <a:lvl7pPr marL="2295966" indent="0" algn="ctr">
              <a:buNone/>
              <a:defRPr/>
            </a:lvl7pPr>
            <a:lvl8pPr marL="2678628" indent="0" algn="ctr">
              <a:buNone/>
              <a:defRPr/>
            </a:lvl8pPr>
            <a:lvl9pPr marL="306128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8698410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614884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61" indent="0">
              <a:buNone/>
              <a:defRPr sz="1500"/>
            </a:lvl2pPr>
            <a:lvl3pPr marL="765322" indent="0">
              <a:buNone/>
              <a:defRPr sz="1300"/>
            </a:lvl3pPr>
            <a:lvl4pPr marL="1147983" indent="0">
              <a:buNone/>
              <a:defRPr sz="1200"/>
            </a:lvl4pPr>
            <a:lvl5pPr marL="1530645" indent="0">
              <a:buNone/>
              <a:defRPr sz="1200"/>
            </a:lvl5pPr>
            <a:lvl6pPr marL="1913305" indent="0">
              <a:buNone/>
              <a:defRPr sz="1200"/>
            </a:lvl6pPr>
            <a:lvl7pPr marL="2295966" indent="0">
              <a:buNone/>
              <a:defRPr sz="1200"/>
            </a:lvl7pPr>
            <a:lvl8pPr marL="2678628" indent="0">
              <a:buNone/>
              <a:defRPr sz="1200"/>
            </a:lvl8pPr>
            <a:lvl9pPr marL="306128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3929664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313513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ADC3-0FB1-4E83-9F04-97A4E2A0DBA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8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79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79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5787669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390252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893797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6" y="273472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7874417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1" y="4800824"/>
            <a:ext cx="7314903" cy="567036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1" y="612801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61" indent="0">
              <a:buNone/>
              <a:defRPr sz="2400"/>
            </a:lvl2pPr>
            <a:lvl3pPr marL="765322" indent="0">
              <a:buNone/>
              <a:defRPr sz="2000"/>
            </a:lvl3pPr>
            <a:lvl4pPr marL="1147983" indent="0">
              <a:buNone/>
              <a:defRPr sz="1700"/>
            </a:lvl4pPr>
            <a:lvl5pPr marL="1530645" indent="0">
              <a:buNone/>
              <a:defRPr sz="1700"/>
            </a:lvl5pPr>
            <a:lvl6pPr marL="1913305" indent="0">
              <a:buNone/>
              <a:defRPr sz="1700"/>
            </a:lvl6pPr>
            <a:lvl7pPr marL="2295966" indent="0">
              <a:buNone/>
              <a:defRPr sz="1700"/>
            </a:lvl7pPr>
            <a:lvl8pPr marL="2678628" indent="0">
              <a:buNone/>
              <a:defRPr sz="1700"/>
            </a:lvl8pPr>
            <a:lvl9pPr marL="3061288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1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962080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339058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48688" y="1151931"/>
            <a:ext cx="2452688" cy="31789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0625" y="1151931"/>
            <a:ext cx="7215188" cy="31789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677317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48"/>
            <a:ext cx="10364391" cy="147005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46" indent="0" algn="ctr">
              <a:buNone/>
              <a:defRPr/>
            </a:lvl2pPr>
            <a:lvl3pPr marL="765291" indent="0" algn="ctr">
              <a:buNone/>
              <a:defRPr/>
            </a:lvl3pPr>
            <a:lvl4pPr marL="1147937" indent="0" algn="ctr">
              <a:buNone/>
              <a:defRPr/>
            </a:lvl4pPr>
            <a:lvl5pPr marL="1530584" indent="0" algn="ctr">
              <a:buNone/>
              <a:defRPr/>
            </a:lvl5pPr>
            <a:lvl6pPr marL="1913228" indent="0" algn="ctr">
              <a:buNone/>
              <a:defRPr/>
            </a:lvl6pPr>
            <a:lvl7pPr marL="2295874" indent="0" algn="ctr">
              <a:buNone/>
              <a:defRPr/>
            </a:lvl7pPr>
            <a:lvl8pPr marL="2678521" indent="0" algn="ctr">
              <a:buNone/>
              <a:defRPr/>
            </a:lvl8pPr>
            <a:lvl9pPr marL="306116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4415636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346471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  <a:prstGeom prst="rect">
            <a:avLst/>
          </a:prstGeom>
        </p:spPr>
        <p:txBody>
          <a:bodyPr lIns="76529" tIns="38264" rIns="76529" bIns="38264"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46" indent="0">
              <a:buNone/>
              <a:defRPr sz="1500"/>
            </a:lvl2pPr>
            <a:lvl3pPr marL="765291" indent="0">
              <a:buNone/>
              <a:defRPr sz="1300"/>
            </a:lvl3pPr>
            <a:lvl4pPr marL="1147937" indent="0">
              <a:buNone/>
              <a:defRPr sz="1200"/>
            </a:lvl4pPr>
            <a:lvl5pPr marL="1530584" indent="0">
              <a:buNone/>
              <a:defRPr sz="1200"/>
            </a:lvl5pPr>
            <a:lvl6pPr marL="1913228" indent="0">
              <a:buNone/>
              <a:defRPr sz="1200"/>
            </a:lvl6pPr>
            <a:lvl7pPr marL="2295874" indent="0">
              <a:buNone/>
              <a:defRPr sz="1200"/>
            </a:lvl7pPr>
            <a:lvl8pPr marL="2678521" indent="0">
              <a:buNone/>
              <a:defRPr sz="1200"/>
            </a:lvl8pPr>
            <a:lvl9pPr marL="30611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398425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793B-945C-40F6-AC28-D8E1FA8D48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7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742795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80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80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8579031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622094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76200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7" y="273473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714296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2" y="4800825"/>
            <a:ext cx="7314903" cy="567036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2" y="612802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46" indent="0">
              <a:buNone/>
              <a:defRPr sz="2400"/>
            </a:lvl2pPr>
            <a:lvl3pPr marL="765291" indent="0">
              <a:buNone/>
              <a:defRPr sz="2000"/>
            </a:lvl3pPr>
            <a:lvl4pPr marL="1147937" indent="0">
              <a:buNone/>
              <a:defRPr sz="1700"/>
            </a:lvl4pPr>
            <a:lvl5pPr marL="1530584" indent="0">
              <a:buNone/>
              <a:defRPr sz="1700"/>
            </a:lvl5pPr>
            <a:lvl6pPr marL="1913228" indent="0">
              <a:buNone/>
              <a:defRPr sz="1700"/>
            </a:lvl6pPr>
            <a:lvl7pPr marL="2295874" indent="0">
              <a:buNone/>
              <a:defRPr sz="1700"/>
            </a:lvl7pPr>
            <a:lvl8pPr marL="2678521" indent="0">
              <a:buNone/>
              <a:defRPr sz="1700"/>
            </a:lvl8pPr>
            <a:lvl9pPr marL="3061166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2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634634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5074465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02" y="274589"/>
            <a:ext cx="2742902" cy="5690443"/>
          </a:xfrm>
          <a:prstGeom prst="rect">
            <a:avLst/>
          </a:prstGeom>
        </p:spPr>
        <p:txBody>
          <a:bodyPr vert="eaVert"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195" y="274589"/>
            <a:ext cx="8085833" cy="5690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6628399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0EA-28EF-4E42-BC28-356FC424892B}" type="datetimeFigureOut">
              <a:rPr lang="es-SV" smtClean="0"/>
              <a:t>19/8/23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663673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0EA-28EF-4E42-BC28-356FC424892B}" type="datetimeFigureOut">
              <a:rPr lang="es-SV" smtClean="0"/>
              <a:t>19/8/23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0300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F664-26A9-48D9-9424-E59470A436F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6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0EA-28EF-4E42-BC28-356FC424892B}" type="datetimeFigureOut">
              <a:rPr lang="es-SV" smtClean="0"/>
              <a:t>19/8/23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456526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0EA-28EF-4E42-BC28-356FC424892B}" type="datetimeFigureOut">
              <a:rPr lang="es-SV" smtClean="0"/>
              <a:t>19/8/23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828731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0EA-28EF-4E42-BC28-356FC424892B}" type="datetimeFigureOut">
              <a:rPr lang="es-SV" smtClean="0"/>
              <a:t>19/8/23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79441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0EA-28EF-4E42-BC28-356FC424892B}" type="datetimeFigureOut">
              <a:rPr lang="es-SV" smtClean="0"/>
              <a:t>19/8/23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417331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0EA-28EF-4E42-BC28-356FC424892B}" type="datetimeFigureOut">
              <a:rPr lang="es-SV" smtClean="0"/>
              <a:t>19/8/23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121430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0EA-28EF-4E42-BC28-356FC424892B}" type="datetimeFigureOut">
              <a:rPr lang="es-SV" smtClean="0"/>
              <a:t>19/8/23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807997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0EA-28EF-4E42-BC28-356FC424892B}" type="datetimeFigureOut">
              <a:rPr lang="es-SV" smtClean="0"/>
              <a:t>19/8/23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458969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0EA-28EF-4E42-BC28-356FC424892B}" type="datetimeFigureOut">
              <a:rPr lang="es-SV" smtClean="0"/>
              <a:t>19/8/23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9619898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740EA-28EF-4E42-BC28-356FC424892B}" type="datetimeFigureOut">
              <a:rPr lang="es-SV" smtClean="0"/>
              <a:t>19/8/23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85583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0CCB-576C-488B-8FD8-4C1ACEE492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3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BF855-287E-4E37-AE88-DD247D8AA3D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8/19/23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19/8/23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9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41EF0-44DE-40F9-B7BE-61E124960E6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8" r:id="rId1"/>
    <p:sldLayoutId id="2147485799" r:id="rId2"/>
    <p:sldLayoutId id="2147485800" r:id="rId3"/>
    <p:sldLayoutId id="2147485801" r:id="rId4"/>
    <p:sldLayoutId id="2147485802" r:id="rId5"/>
    <p:sldLayoutId id="2147485803" r:id="rId6"/>
    <p:sldLayoutId id="2147485804" r:id="rId7"/>
    <p:sldLayoutId id="2147485805" r:id="rId8"/>
    <p:sldLayoutId id="2147485806" r:id="rId9"/>
    <p:sldLayoutId id="2147485807" r:id="rId10"/>
    <p:sldLayoutId id="214748580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2CE9E61D-9529-47F3-B71B-F19F0625266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6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22" r:id="rId1"/>
    <p:sldLayoutId id="2147486323" r:id="rId2"/>
    <p:sldLayoutId id="2147486324" r:id="rId3"/>
    <p:sldLayoutId id="2147486325" r:id="rId4"/>
    <p:sldLayoutId id="2147486326" r:id="rId5"/>
    <p:sldLayoutId id="2147486327" r:id="rId6"/>
    <p:sldLayoutId id="2147486328" r:id="rId7"/>
    <p:sldLayoutId id="2147486329" r:id="rId8"/>
    <p:sldLayoutId id="2147486330" r:id="rId9"/>
    <p:sldLayoutId id="2147486331" r:id="rId10"/>
    <p:sldLayoutId id="2147486332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90625" y="1152261"/>
            <a:ext cx="9810750" cy="232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2518" tIns="42518" rIns="42518" bIns="425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3536157"/>
            <a:ext cx="9810750" cy="79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2518" tIns="42518" rIns="42518" bIns="42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805829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334" r:id="rId1"/>
    <p:sldLayoutId id="2147486335" r:id="rId2"/>
    <p:sldLayoutId id="2147486336" r:id="rId3"/>
    <p:sldLayoutId id="2147486337" r:id="rId4"/>
    <p:sldLayoutId id="2147486338" r:id="rId5"/>
    <p:sldLayoutId id="2147486339" r:id="rId6"/>
    <p:sldLayoutId id="2147486340" r:id="rId7"/>
    <p:sldLayoutId id="2147486341" r:id="rId8"/>
    <p:sldLayoutId id="2147486342" r:id="rId9"/>
    <p:sldLayoutId id="2147486343" r:id="rId10"/>
    <p:sldLayoutId id="214748634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85739" indent="-285739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620424" indent="-238115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56431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38738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21046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61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322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83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64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30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966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62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28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892969"/>
            <a:ext cx="981075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42517" tIns="42517" rIns="42517" bIns="425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10928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346" r:id="rId1"/>
    <p:sldLayoutId id="2147486347" r:id="rId2"/>
    <p:sldLayoutId id="2147486348" r:id="rId3"/>
    <p:sldLayoutId id="2147486349" r:id="rId4"/>
    <p:sldLayoutId id="2147486350" r:id="rId5"/>
    <p:sldLayoutId id="2147486351" r:id="rId6"/>
    <p:sldLayoutId id="2147486352" r:id="rId7"/>
    <p:sldLayoutId id="2147486353" r:id="rId8"/>
    <p:sldLayoutId id="2147486354" r:id="rId9"/>
    <p:sldLayoutId id="2147486355" r:id="rId10"/>
    <p:sldLayoutId id="214748635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46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29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37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584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109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7280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444509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81754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8925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72230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4876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7521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20167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4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29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37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58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228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87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52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16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740EA-28EF-4E42-BC28-356FC424892B}" type="datetimeFigureOut">
              <a:rPr lang="es-SV" smtClean="0"/>
              <a:t>19/8/23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ADE41-75C9-4544-95B5-12BD65FAA5E8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13689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358" r:id="rId1"/>
    <p:sldLayoutId id="2147486359" r:id="rId2"/>
    <p:sldLayoutId id="2147486360" r:id="rId3"/>
    <p:sldLayoutId id="2147486361" r:id="rId4"/>
    <p:sldLayoutId id="2147486362" r:id="rId5"/>
    <p:sldLayoutId id="2147486363" r:id="rId6"/>
    <p:sldLayoutId id="2147486364" r:id="rId7"/>
    <p:sldLayoutId id="2147486365" r:id="rId8"/>
    <p:sldLayoutId id="2147486366" r:id="rId9"/>
    <p:sldLayoutId id="2147486367" r:id="rId10"/>
    <p:sldLayoutId id="21474863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Who the Son sets free</a:t>
            </a:r>
            <a:br>
              <a:rPr lang="en-US" sz="6000" dirty="0"/>
            </a:br>
            <a:r>
              <a:rPr lang="en-US" sz="6000" dirty="0"/>
              <a:t>Oh is free indeed</a:t>
            </a:r>
            <a:br>
              <a:rPr lang="en-US" sz="6000" dirty="0"/>
            </a:br>
            <a:r>
              <a:rPr lang="en-US" sz="6000" dirty="0"/>
              <a:t>I'm a child of God</a:t>
            </a:r>
            <a:br>
              <a:rPr lang="en-US" sz="6000" dirty="0"/>
            </a:br>
            <a:r>
              <a:rPr lang="en-US" sz="6000" dirty="0"/>
              <a:t>Yes I am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716991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In my Father's house</a:t>
            </a:r>
            <a:br>
              <a:rPr lang="en-US" sz="6000" dirty="0"/>
            </a:br>
            <a:r>
              <a:rPr lang="en-US" sz="6000" dirty="0"/>
              <a:t>There's a place for me</a:t>
            </a:r>
            <a:br>
              <a:rPr lang="en-US" sz="6000" dirty="0"/>
            </a:br>
            <a:r>
              <a:rPr lang="en-US" sz="6000" dirty="0"/>
              <a:t>I'm a child of God</a:t>
            </a:r>
            <a:br>
              <a:rPr lang="en-US" sz="6000" dirty="0"/>
            </a:br>
            <a:r>
              <a:rPr lang="en-US" sz="6000" dirty="0"/>
              <a:t>Yes I am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024531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sz="9000" b="1" dirty="0">
                <a:latin typeface="+mn-lt"/>
              </a:rPr>
              <a:t>Street Called Mercy</a:t>
            </a:r>
            <a:endParaRPr lang="es-SV" sz="9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7029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Tired of endless walking</a:t>
            </a:r>
            <a:br>
              <a:rPr lang="en-US" sz="6000" dirty="0"/>
            </a:br>
            <a:r>
              <a:rPr lang="en-US" sz="6000" dirty="0"/>
              <a:t>Not knowing which way to go</a:t>
            </a:r>
            <a:br>
              <a:rPr lang="en-US" sz="6000" dirty="0"/>
            </a:br>
            <a:r>
              <a:rPr lang="en-US" sz="6000" dirty="0"/>
              <a:t>I collapsed on a street called “mercy”</a:t>
            </a:r>
            <a:br>
              <a:rPr lang="en-US" sz="6000" dirty="0"/>
            </a:br>
            <a:r>
              <a:rPr lang="en-US" sz="6000" dirty="0"/>
              <a:t>I was found in You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023248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Throwing Your arms around me</a:t>
            </a:r>
            <a:br>
              <a:rPr lang="en-US" sz="6000" dirty="0"/>
            </a:br>
            <a:r>
              <a:rPr lang="en-US" sz="6000" dirty="0"/>
              <a:t>You held me like I was Yours</a:t>
            </a:r>
            <a:br>
              <a:rPr lang="en-US" sz="6000" dirty="0"/>
            </a:br>
            <a:r>
              <a:rPr lang="en-US" sz="6000" dirty="0"/>
              <a:t>Like You’d been there</a:t>
            </a:r>
          </a:p>
          <a:p>
            <a:pPr marL="0" indent="0" algn="ctr">
              <a:buNone/>
            </a:pPr>
            <a:r>
              <a:rPr lang="en-US" sz="6000" dirty="0"/>
              <a:t>The whole time waiting</a:t>
            </a:r>
            <a:br>
              <a:rPr lang="en-US" sz="6000" dirty="0"/>
            </a:br>
            <a:r>
              <a:rPr lang="en-US" sz="6000" dirty="0"/>
              <a:t>I was found in You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281702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Wrapped up in scarlet kindness</a:t>
            </a:r>
            <a:br>
              <a:rPr lang="en-US" sz="6000" dirty="0"/>
            </a:br>
            <a:r>
              <a:rPr lang="en-US" sz="6000" dirty="0"/>
              <a:t>You welcomed this sinner home</a:t>
            </a:r>
            <a:br>
              <a:rPr lang="en-US" sz="6000" dirty="0"/>
            </a:br>
            <a:r>
              <a:rPr lang="en-US" sz="6000" dirty="0"/>
              <a:t>Now I breathe in the air of heaven</a:t>
            </a:r>
            <a:br>
              <a:rPr lang="en-US" sz="6000" dirty="0"/>
            </a:br>
            <a:r>
              <a:rPr lang="en-US" sz="6000" dirty="0"/>
              <a:t>All I want is You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883557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Keep me within Your shadow</a:t>
            </a:r>
            <a:br>
              <a:rPr lang="en-US" sz="6000" dirty="0"/>
            </a:br>
            <a:r>
              <a:rPr lang="en-US" sz="6000" dirty="0"/>
              <a:t>Lord tether my heart to Yours</a:t>
            </a:r>
            <a:br>
              <a:rPr lang="en-US" sz="6000" dirty="0"/>
            </a:br>
            <a:r>
              <a:rPr lang="en-US" sz="6000" dirty="0"/>
              <a:t>I want nothing without Your presence</a:t>
            </a:r>
            <a:br>
              <a:rPr lang="en-US" sz="6000" dirty="0"/>
            </a:br>
            <a:r>
              <a:rPr lang="en-US" sz="6000" dirty="0"/>
              <a:t>All I want is You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4163597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You are all I want</a:t>
            </a:r>
            <a:br>
              <a:rPr lang="en-US" sz="6000" dirty="0"/>
            </a:br>
            <a:r>
              <a:rPr lang="en-US" sz="6000" dirty="0"/>
              <a:t>You are all I need</a:t>
            </a:r>
            <a:br>
              <a:rPr lang="en-US" sz="6000" dirty="0"/>
            </a:br>
            <a:r>
              <a:rPr lang="en-US" sz="6000" dirty="0"/>
              <a:t>Every breath I take</a:t>
            </a:r>
            <a:br>
              <a:rPr lang="en-US" sz="6000" dirty="0"/>
            </a:br>
            <a:r>
              <a:rPr lang="en-US" sz="6000" dirty="0"/>
              <a:t>Is a breath to say</a:t>
            </a:r>
            <a:br>
              <a:rPr lang="en-US" sz="6000" dirty="0"/>
            </a:br>
            <a:r>
              <a:rPr lang="en-US" sz="6000" dirty="0"/>
              <a:t>I am Yours now forever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346646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You are all I want</a:t>
            </a:r>
            <a:br>
              <a:rPr lang="en-US" sz="6000" dirty="0"/>
            </a:br>
            <a:r>
              <a:rPr lang="en-US" sz="6000" dirty="0"/>
              <a:t>You are all I need</a:t>
            </a:r>
            <a:br>
              <a:rPr lang="en-US" sz="6000" dirty="0"/>
            </a:br>
            <a:r>
              <a:rPr lang="en-US" sz="6000" dirty="0"/>
              <a:t>Every breath I take</a:t>
            </a:r>
            <a:br>
              <a:rPr lang="en-US" sz="6000" dirty="0"/>
            </a:br>
            <a:r>
              <a:rPr lang="en-US" sz="6000" dirty="0"/>
              <a:t>Is a breath to say</a:t>
            </a:r>
            <a:br>
              <a:rPr lang="en-US" sz="6000" dirty="0"/>
            </a:br>
            <a:r>
              <a:rPr lang="en-US" sz="6000" dirty="0"/>
              <a:t>I am Yours now forever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729175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sz="9000" b="1" dirty="0">
                <a:latin typeface="+mn-lt"/>
              </a:rPr>
              <a:t>Who You Say I Am</a:t>
            </a:r>
            <a:endParaRPr lang="es-SV" sz="9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2694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You are all I want</a:t>
            </a:r>
            <a:br>
              <a:rPr lang="en-US" sz="6000" dirty="0"/>
            </a:br>
            <a:r>
              <a:rPr lang="en-US" sz="6000" dirty="0"/>
              <a:t>You are all I need</a:t>
            </a:r>
            <a:br>
              <a:rPr lang="en-US" sz="6000" dirty="0"/>
            </a:br>
            <a:r>
              <a:rPr lang="en-US" sz="6000" dirty="0"/>
              <a:t>Every breath I take</a:t>
            </a:r>
            <a:br>
              <a:rPr lang="en-US" sz="6000" dirty="0"/>
            </a:br>
            <a:r>
              <a:rPr lang="en-US" sz="6000" dirty="0"/>
              <a:t>Is a breath to say</a:t>
            </a:r>
            <a:br>
              <a:rPr lang="en-US" sz="6000" dirty="0"/>
            </a:br>
            <a:r>
              <a:rPr lang="en-US" sz="6000" dirty="0"/>
              <a:t>I am Yours now forever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724029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You are all I want</a:t>
            </a:r>
            <a:br>
              <a:rPr lang="en-US" sz="6000" dirty="0"/>
            </a:br>
            <a:r>
              <a:rPr lang="en-US" sz="6000" dirty="0"/>
              <a:t>You are all I need</a:t>
            </a:r>
            <a:br>
              <a:rPr lang="en-US" sz="6000" dirty="0"/>
            </a:br>
            <a:r>
              <a:rPr lang="en-US" sz="6000" dirty="0"/>
              <a:t>Every breath I take</a:t>
            </a:r>
            <a:br>
              <a:rPr lang="en-US" sz="6000" dirty="0"/>
            </a:br>
            <a:r>
              <a:rPr lang="en-US" sz="6000" dirty="0"/>
              <a:t>Is a breath to say</a:t>
            </a:r>
            <a:br>
              <a:rPr lang="en-US" sz="6000" dirty="0"/>
            </a:br>
            <a:r>
              <a:rPr lang="en-US" sz="6000" dirty="0"/>
              <a:t>I am Yours now forever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953641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051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5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26060-94DD-9046-9BFA-3B70C097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7967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r>
              <a:rPr lang="en-US" sz="9000" b="1" dirty="0">
                <a:latin typeface="+mn-lt"/>
              </a:rPr>
              <a:t>No Other Name</a:t>
            </a:r>
            <a:endParaRPr lang="es-SV" sz="9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37459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One name</a:t>
            </a:r>
            <a:br>
              <a:rPr lang="en-US" sz="6000" dirty="0"/>
            </a:br>
            <a:r>
              <a:rPr lang="en-US" sz="6000" dirty="0"/>
              <a:t>Holds weight above them all</a:t>
            </a:r>
            <a:br>
              <a:rPr lang="en-US" sz="6000" dirty="0"/>
            </a:br>
            <a:r>
              <a:rPr lang="en-US" sz="6000" dirty="0"/>
              <a:t>His fame</a:t>
            </a:r>
            <a:br>
              <a:rPr lang="en-US" sz="6000" dirty="0"/>
            </a:br>
            <a:r>
              <a:rPr lang="en-US" sz="6000" dirty="0"/>
              <a:t>Outlasts the earth He formed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663823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His praise</a:t>
            </a:r>
            <a:br>
              <a:rPr lang="en-US" sz="6000" dirty="0"/>
            </a:br>
            <a:r>
              <a:rPr lang="en-US" sz="6000" dirty="0"/>
              <a:t>Resounds beyond the stars</a:t>
            </a:r>
            <a:br>
              <a:rPr lang="en-US" sz="6000" dirty="0"/>
            </a:br>
            <a:r>
              <a:rPr lang="en-US" sz="6000" dirty="0"/>
              <a:t>And echoes in our hearts</a:t>
            </a:r>
            <a:br>
              <a:rPr lang="en-US" sz="6000" dirty="0"/>
            </a:br>
            <a:r>
              <a:rPr lang="en-US" sz="6000" dirty="0"/>
              <a:t>The greatest One of all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566415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His face</a:t>
            </a:r>
            <a:br>
              <a:rPr lang="en-US" sz="6000" dirty="0"/>
            </a:br>
            <a:r>
              <a:rPr lang="en-US" sz="6000" dirty="0"/>
              <a:t>Shines brighter than the sun</a:t>
            </a:r>
            <a:br>
              <a:rPr lang="en-US" sz="6000" dirty="0"/>
            </a:br>
            <a:r>
              <a:rPr lang="en-US" sz="6000" dirty="0"/>
              <a:t>His grace</a:t>
            </a:r>
            <a:br>
              <a:rPr lang="en-US" sz="6000" dirty="0"/>
            </a:br>
            <a:r>
              <a:rPr lang="en-US" sz="6000" dirty="0"/>
              <a:t>As boundless as His love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327648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He reigns</a:t>
            </a:r>
            <a:br>
              <a:rPr lang="en-US" sz="6000" dirty="0"/>
            </a:br>
            <a:r>
              <a:rPr lang="en-US" sz="6000" dirty="0"/>
              <a:t>With healing in His wings</a:t>
            </a:r>
            <a:br>
              <a:rPr lang="en-US" sz="6000" dirty="0"/>
            </a:br>
            <a:r>
              <a:rPr lang="en-US" sz="6000" dirty="0"/>
              <a:t>The King above all kings</a:t>
            </a:r>
            <a:br>
              <a:rPr lang="en-US" sz="6000" dirty="0"/>
            </a:br>
            <a:r>
              <a:rPr lang="en-US" sz="6000" dirty="0"/>
              <a:t>The greatest One of all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787726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96747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Who am I that the highest King</a:t>
            </a:r>
            <a:br>
              <a:rPr lang="en-US" sz="6000" dirty="0"/>
            </a:br>
            <a:r>
              <a:rPr lang="en-US" sz="6000" dirty="0"/>
              <a:t>Would welcome me?</a:t>
            </a:r>
            <a:br>
              <a:rPr lang="en-US" sz="6000" dirty="0"/>
            </a:br>
            <a:r>
              <a:rPr lang="en-US" sz="6000" dirty="0"/>
              <a:t>I was lost but He brought me in</a:t>
            </a:r>
            <a:br>
              <a:rPr lang="en-US" sz="6000" dirty="0"/>
            </a:br>
            <a:r>
              <a:rPr lang="en-US" sz="6000" dirty="0"/>
              <a:t>Oh His love for me</a:t>
            </a:r>
            <a:br>
              <a:rPr lang="en-US" sz="6000" dirty="0"/>
            </a:br>
            <a:r>
              <a:rPr lang="en-US" sz="6000" dirty="0"/>
              <a:t>Oh His love for me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883798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Lift up our eyes, see the King has come</a:t>
            </a:r>
            <a:br>
              <a:rPr lang="en-US" sz="6000" dirty="0"/>
            </a:br>
            <a:r>
              <a:rPr lang="en-US" sz="6000" dirty="0"/>
              <a:t>Light of the world reaching out for us</a:t>
            </a:r>
            <a:br>
              <a:rPr lang="en-US" sz="6000" dirty="0"/>
            </a:br>
            <a:r>
              <a:rPr lang="en-US" sz="6000" dirty="0"/>
              <a:t>There is no other name</a:t>
            </a:r>
            <a:br>
              <a:rPr lang="en-US" sz="6000" dirty="0"/>
            </a:br>
            <a:r>
              <a:rPr lang="en-US" sz="6000" dirty="0"/>
              <a:t>There is no other name</a:t>
            </a:r>
            <a:br>
              <a:rPr lang="en-US" sz="6000" dirty="0"/>
            </a:br>
            <a:r>
              <a:rPr lang="en-US" sz="6000" dirty="0"/>
              <a:t>Jesus Christ our God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6236793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Seated on high, the undefeated One</a:t>
            </a:r>
            <a:br>
              <a:rPr lang="en-US" sz="6000" dirty="0"/>
            </a:br>
            <a:r>
              <a:rPr lang="en-US" sz="6000" dirty="0"/>
              <a:t>Mountains bow down as</a:t>
            </a:r>
          </a:p>
          <a:p>
            <a:pPr marL="0" indent="0" algn="ctr">
              <a:buNone/>
            </a:pPr>
            <a:r>
              <a:rPr lang="en-US" sz="6000" dirty="0"/>
              <a:t>We lift Him up</a:t>
            </a:r>
            <a:br>
              <a:rPr lang="en-US" sz="6000" dirty="0"/>
            </a:br>
            <a:r>
              <a:rPr lang="en-US" sz="6000" dirty="0"/>
              <a:t>There is no other name</a:t>
            </a:r>
            <a:br>
              <a:rPr lang="en-US" sz="6000" dirty="0"/>
            </a:br>
            <a:r>
              <a:rPr lang="en-US" sz="6000" dirty="0"/>
              <a:t>There is no other name</a:t>
            </a:r>
            <a:br>
              <a:rPr lang="en-US" sz="6000" dirty="0"/>
            </a:br>
            <a:r>
              <a:rPr lang="en-US" sz="6000" dirty="0"/>
              <a:t>Jesus Christ our God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961118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Find hope</a:t>
            </a:r>
            <a:br>
              <a:rPr lang="en-US" sz="6000" dirty="0"/>
            </a:br>
            <a:r>
              <a:rPr lang="en-US" sz="6000" dirty="0"/>
              <a:t>When all the world seems lost</a:t>
            </a:r>
            <a:br>
              <a:rPr lang="en-US" sz="6000" dirty="0"/>
            </a:br>
            <a:r>
              <a:rPr lang="en-US" sz="6000" dirty="0"/>
              <a:t>Behold</a:t>
            </a:r>
            <a:br>
              <a:rPr lang="en-US" sz="6000" dirty="0"/>
            </a:br>
            <a:r>
              <a:rPr lang="en-US" sz="6000" dirty="0"/>
              <a:t>The triumph of the cross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1819582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His power</a:t>
            </a:r>
            <a:br>
              <a:rPr lang="en-US" sz="6000" dirty="0"/>
            </a:br>
            <a:r>
              <a:rPr lang="en-US" sz="6000" dirty="0"/>
              <a:t>Has trampled death and grave</a:t>
            </a:r>
            <a:br>
              <a:rPr lang="en-US" sz="6000" dirty="0"/>
            </a:br>
            <a:r>
              <a:rPr lang="en-US" sz="6000" dirty="0"/>
              <a:t>Our life found in His name</a:t>
            </a:r>
            <a:br>
              <a:rPr lang="en-US" sz="6000" dirty="0"/>
            </a:br>
            <a:r>
              <a:rPr lang="en-US" sz="6000" dirty="0"/>
              <a:t>The greatest name of all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6329494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Lift up our eyes, see the King has come</a:t>
            </a:r>
            <a:br>
              <a:rPr lang="en-US" sz="6000" dirty="0"/>
            </a:br>
            <a:r>
              <a:rPr lang="en-US" sz="6000" dirty="0"/>
              <a:t>Light of the world reaching out for us</a:t>
            </a:r>
            <a:br>
              <a:rPr lang="en-US" sz="6000" dirty="0"/>
            </a:br>
            <a:r>
              <a:rPr lang="en-US" sz="6000" dirty="0"/>
              <a:t>There is no other name</a:t>
            </a:r>
            <a:br>
              <a:rPr lang="en-US" sz="6000" dirty="0"/>
            </a:br>
            <a:r>
              <a:rPr lang="en-US" sz="6000" dirty="0"/>
              <a:t>There is no other name</a:t>
            </a:r>
            <a:br>
              <a:rPr lang="en-US" sz="6000" dirty="0"/>
            </a:br>
            <a:r>
              <a:rPr lang="en-US" sz="6000" dirty="0"/>
              <a:t>Jesus Christ our God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41628468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Seated on high, the undefeated One</a:t>
            </a:r>
            <a:br>
              <a:rPr lang="en-US" sz="6000" dirty="0"/>
            </a:br>
            <a:r>
              <a:rPr lang="en-US" sz="6000" dirty="0"/>
              <a:t>Mountains bow down as </a:t>
            </a:r>
          </a:p>
          <a:p>
            <a:pPr marL="0" indent="0" algn="ctr">
              <a:buNone/>
            </a:pPr>
            <a:r>
              <a:rPr lang="en-US" sz="6000" dirty="0"/>
              <a:t>We lift Him up</a:t>
            </a:r>
            <a:br>
              <a:rPr lang="en-US" sz="6000" dirty="0"/>
            </a:br>
            <a:r>
              <a:rPr lang="en-US" sz="6000" dirty="0"/>
              <a:t>There is no other name</a:t>
            </a:r>
            <a:br>
              <a:rPr lang="en-US" sz="6000" dirty="0"/>
            </a:br>
            <a:r>
              <a:rPr lang="en-US" sz="6000" dirty="0"/>
              <a:t>There is no other name</a:t>
            </a:r>
            <a:br>
              <a:rPr lang="en-US" sz="6000" dirty="0"/>
            </a:br>
            <a:r>
              <a:rPr lang="en-US" sz="6000" dirty="0"/>
              <a:t>Jesus Christ our God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5524313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8490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The earth will shake</a:t>
            </a:r>
            <a:br>
              <a:rPr lang="en-US" sz="6000" dirty="0"/>
            </a:br>
            <a:r>
              <a:rPr lang="en-US" sz="6000" dirty="0"/>
              <a:t>And tremble before Him</a:t>
            </a:r>
            <a:br>
              <a:rPr lang="en-US" sz="6000" dirty="0"/>
            </a:br>
            <a:r>
              <a:rPr lang="en-US" sz="6000" dirty="0"/>
              <a:t>Chains will break</a:t>
            </a:r>
            <a:br>
              <a:rPr lang="en-US" sz="6000" dirty="0"/>
            </a:br>
            <a:r>
              <a:rPr lang="en-US" sz="6000" dirty="0"/>
              <a:t>As heaven and earth sing</a:t>
            </a:r>
            <a:br>
              <a:rPr lang="en-US" sz="6000" dirty="0"/>
            </a:br>
            <a:r>
              <a:rPr lang="en-US" sz="6000" dirty="0"/>
              <a:t>Holy is the name</a:t>
            </a:r>
            <a:br>
              <a:rPr lang="en-US" sz="6000" dirty="0"/>
            </a:br>
            <a:r>
              <a:rPr lang="en-US" sz="6000" dirty="0"/>
              <a:t>Holy is the name of</a:t>
            </a:r>
            <a:br>
              <a:rPr lang="en-US" sz="6000" dirty="0"/>
            </a:br>
            <a:r>
              <a:rPr lang="en-US" sz="6000" dirty="0"/>
              <a:t>Jesus, Jesus, Jesus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300890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The earth will shake</a:t>
            </a:r>
            <a:br>
              <a:rPr lang="en-US" sz="6000" dirty="0"/>
            </a:br>
            <a:r>
              <a:rPr lang="en-US" sz="6000" dirty="0"/>
              <a:t>And tremble before Him</a:t>
            </a:r>
            <a:br>
              <a:rPr lang="en-US" sz="6000" dirty="0"/>
            </a:br>
            <a:r>
              <a:rPr lang="en-US" sz="6000" dirty="0"/>
              <a:t>Chains will break</a:t>
            </a:r>
            <a:br>
              <a:rPr lang="en-US" sz="6000" dirty="0"/>
            </a:br>
            <a:r>
              <a:rPr lang="en-US" sz="6000" dirty="0"/>
              <a:t>As heaven and earth sing</a:t>
            </a:r>
            <a:br>
              <a:rPr lang="en-US" sz="6000" dirty="0"/>
            </a:br>
            <a:r>
              <a:rPr lang="en-US" sz="6000" dirty="0"/>
              <a:t>Holy is the name</a:t>
            </a:r>
            <a:br>
              <a:rPr lang="en-US" sz="6000" dirty="0"/>
            </a:br>
            <a:r>
              <a:rPr lang="en-US" sz="6000" dirty="0"/>
              <a:t>Holy is the name of</a:t>
            </a:r>
            <a:br>
              <a:rPr lang="en-US" sz="6000" dirty="0"/>
            </a:br>
            <a:r>
              <a:rPr lang="en-US" sz="6000" dirty="0"/>
              <a:t>Jesus, Jesus, Jesus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41977805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The earth will shake</a:t>
            </a:r>
            <a:br>
              <a:rPr lang="en-US" sz="6000" dirty="0"/>
            </a:br>
            <a:r>
              <a:rPr lang="en-US" sz="6000" dirty="0"/>
              <a:t>And tremble before Him</a:t>
            </a:r>
            <a:br>
              <a:rPr lang="en-US" sz="6000" dirty="0"/>
            </a:br>
            <a:r>
              <a:rPr lang="en-US" sz="6000" dirty="0"/>
              <a:t>Chains will break</a:t>
            </a:r>
            <a:br>
              <a:rPr lang="en-US" sz="6000" dirty="0"/>
            </a:br>
            <a:r>
              <a:rPr lang="en-US" sz="6000" dirty="0"/>
              <a:t>As heaven and earth sing</a:t>
            </a:r>
            <a:br>
              <a:rPr lang="en-US" sz="6000" dirty="0"/>
            </a:br>
            <a:r>
              <a:rPr lang="en-US" sz="6000" dirty="0"/>
              <a:t>Holy is the name</a:t>
            </a:r>
            <a:br>
              <a:rPr lang="en-US" sz="6000" dirty="0"/>
            </a:br>
            <a:r>
              <a:rPr lang="en-US" sz="6000" dirty="0"/>
              <a:t>Holy is the name of</a:t>
            </a:r>
            <a:br>
              <a:rPr lang="en-US" sz="6000" dirty="0"/>
            </a:br>
            <a:r>
              <a:rPr lang="en-US" sz="6000" dirty="0"/>
              <a:t>Jesus, Jesus, Jesus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917959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04"/>
            <a:ext cx="12192000" cy="6848296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Who the Son sets free</a:t>
            </a:r>
            <a:br>
              <a:rPr lang="en-US" sz="6000" dirty="0"/>
            </a:br>
            <a:r>
              <a:rPr lang="en-US" sz="6000" dirty="0"/>
              <a:t>Oh is free indeed</a:t>
            </a:r>
            <a:br>
              <a:rPr lang="en-US" sz="6000" dirty="0"/>
            </a:br>
            <a:r>
              <a:rPr lang="en-US" sz="6000" dirty="0"/>
              <a:t>I'm a child of God</a:t>
            </a:r>
            <a:br>
              <a:rPr lang="en-US" sz="6000" dirty="0"/>
            </a:br>
            <a:r>
              <a:rPr lang="en-US" sz="6000" dirty="0"/>
              <a:t>Yes I am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7852622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Lift up our eyes, see the King has come</a:t>
            </a:r>
            <a:br>
              <a:rPr lang="en-US" sz="6000" dirty="0"/>
            </a:br>
            <a:r>
              <a:rPr lang="en-US" sz="6000" dirty="0"/>
              <a:t>Light of the world reaching out for us</a:t>
            </a:r>
            <a:br>
              <a:rPr lang="en-US" sz="6000" dirty="0"/>
            </a:br>
            <a:r>
              <a:rPr lang="en-US" sz="6000" dirty="0"/>
              <a:t>There is no other name</a:t>
            </a:r>
            <a:br>
              <a:rPr lang="en-US" sz="6000" dirty="0"/>
            </a:br>
            <a:r>
              <a:rPr lang="en-US" sz="6000" dirty="0"/>
              <a:t>There is no other name</a:t>
            </a:r>
            <a:br>
              <a:rPr lang="en-US" sz="6000" dirty="0"/>
            </a:br>
            <a:r>
              <a:rPr lang="en-US" sz="6000" dirty="0"/>
              <a:t>Jesus Christ our God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483395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Seated on high, the undefeated One</a:t>
            </a:r>
            <a:br>
              <a:rPr lang="en-US" sz="6000" dirty="0"/>
            </a:br>
            <a:r>
              <a:rPr lang="en-US" sz="6000" dirty="0"/>
              <a:t>Mountains bow down as </a:t>
            </a:r>
          </a:p>
          <a:p>
            <a:pPr marL="0" indent="0" algn="ctr">
              <a:buNone/>
            </a:pPr>
            <a:r>
              <a:rPr lang="en-US" sz="6000" dirty="0"/>
              <a:t>We lift Him up</a:t>
            </a:r>
            <a:br>
              <a:rPr lang="en-US" sz="6000" dirty="0"/>
            </a:br>
            <a:r>
              <a:rPr lang="en-US" sz="6000" dirty="0"/>
              <a:t>There is no other name</a:t>
            </a:r>
            <a:br>
              <a:rPr lang="en-US" sz="6000" dirty="0"/>
            </a:br>
            <a:r>
              <a:rPr lang="en-US" sz="6000" dirty="0"/>
              <a:t>There is no other name</a:t>
            </a:r>
            <a:br>
              <a:rPr lang="en-US" sz="6000" dirty="0"/>
            </a:br>
            <a:r>
              <a:rPr lang="en-US" sz="6000" dirty="0"/>
              <a:t>Jesus Christ our God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046415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4269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0B15886F-39E9-F94C-93F3-394E3C54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8" y="4716399"/>
            <a:ext cx="9144000" cy="1654968"/>
          </a:xfrm>
        </p:spPr>
        <p:txBody>
          <a:bodyPr/>
          <a:lstStyle/>
          <a:p>
            <a:r>
              <a:rPr lang="es-US" sz="5400" b="1" dirty="0">
                <a:solidFill>
                  <a:schemeClr val="bg1"/>
                </a:solidFill>
              </a:rPr>
              <a:t>119:129-136</a:t>
            </a:r>
          </a:p>
        </p:txBody>
      </p:sp>
    </p:spTree>
    <p:extLst>
      <p:ext uri="{BB962C8B-B14F-4D97-AF65-F5344CB8AC3E}">
        <p14:creationId xmlns:p14="http://schemas.microsoft.com/office/powerpoint/2010/main" val="793043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-7583858" y="3567500"/>
            <a:ext cx="12550511" cy="5080000"/>
          </a:xfrm>
        </p:spPr>
        <p:txBody>
          <a:bodyPr anchor="ctr"/>
          <a:lstStyle/>
          <a:p>
            <a:pPr>
              <a:defRPr/>
            </a:pPr>
            <a:r>
              <a:rPr lang="en-US" sz="10500" dirty="0">
                <a:latin typeface="Arial"/>
                <a:ea typeface="ヒラギノ角ゴ ProN W3" charset="0"/>
                <a:cs typeface="Arial"/>
              </a:rPr>
              <a:t> </a:t>
            </a:r>
            <a:endParaRPr lang="en-US" sz="10500" dirty="0">
              <a:latin typeface="Kunstler Script" charset="0"/>
              <a:ea typeface="ヒラギノ角ゴ ProN W3" charset="0"/>
              <a:cs typeface="ヒラギノ角ゴ ProN W3" charset="0"/>
            </a:endParaRPr>
          </a:p>
          <a:p>
            <a:pPr>
              <a:defRPr/>
            </a:pPr>
            <a:r>
              <a:rPr lang="en-US" sz="8000" dirty="0">
                <a:solidFill>
                  <a:srgbClr val="92D050"/>
                </a:solidFill>
                <a:latin typeface="Cambria" charset="0"/>
                <a:ea typeface="ヒラギノ角ゴ ProN W3" charset="0"/>
                <a:cs typeface="ヒラギノ角ゴ ProN W3" charset="0"/>
              </a:rPr>
              <a:t> </a:t>
            </a:r>
            <a:endParaRPr lang="en-US" sz="6000" dirty="0">
              <a:latin typeface="Calibri"/>
              <a:ea typeface="ヒラギノ角ゴ ProN W3" charset="0"/>
              <a:cs typeface="Calibri"/>
            </a:endParaRPr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6027209" y="-148165"/>
            <a:ext cx="137583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8026" tIns="34013" rIns="68026" bIns="34013" anchor="ctr">
            <a:spAutoFit/>
          </a:bodyPr>
          <a:lstStyle/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SV" sz="3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70" y="0"/>
            <a:ext cx="12178730" cy="6858000"/>
          </a:xfrm>
        </p:spPr>
        <p:txBody>
          <a:bodyPr anchor="ctr"/>
          <a:lstStyle/>
          <a:p>
            <a:pPr>
              <a:defRPr/>
            </a:pPr>
            <a:r>
              <a:rPr lang="en-US" sz="9600" b="1" dirty="0">
                <a:latin typeface="Calibri"/>
                <a:cs typeface="Calibri"/>
              </a:rPr>
              <a:t>Jude</a:t>
            </a:r>
            <a:endParaRPr lang="en-US" sz="8800" i="1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08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84086935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Are you willing to stand for the truth? </a:t>
            </a:r>
          </a:p>
        </p:txBody>
      </p:sp>
    </p:spTree>
    <p:extLst>
      <p:ext uri="{BB962C8B-B14F-4D97-AF65-F5344CB8AC3E}">
        <p14:creationId xmlns:p14="http://schemas.microsoft.com/office/powerpoint/2010/main" val="785803324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Jude, a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servant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of Jesus Christ and brother of James, To those who are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called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beloved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in God the Father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kept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for Jesus Christ: 														              															                     Jude 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21354312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May mercy, peace, and love be multiplied to you. 														              															                     Jude 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28656801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Beloved, although I was very eager to write to you about our common salvation, I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found it necessary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write appealing to you to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contend for the faith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that was once for all delivered to the saints. 														              	Jude 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3731335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certain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people have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crept in unnoticed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who long ago were designated for this condemnation,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ungodly people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								              	             Jude 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6729667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Free at last, He has ransomed me</a:t>
            </a:r>
            <a:br>
              <a:rPr lang="en-US" sz="6000" dirty="0"/>
            </a:br>
            <a:r>
              <a:rPr lang="en-US" sz="6000" dirty="0"/>
              <a:t>His grace runs deep</a:t>
            </a:r>
            <a:br>
              <a:rPr lang="en-US" sz="6000" dirty="0"/>
            </a:br>
            <a:r>
              <a:rPr lang="en-US" sz="6000" dirty="0"/>
              <a:t>While I was a slave to sin</a:t>
            </a:r>
            <a:br>
              <a:rPr lang="en-US" sz="6000" dirty="0"/>
            </a:br>
            <a:r>
              <a:rPr lang="en-US" sz="6000" dirty="0"/>
              <a:t>Jesus died for me</a:t>
            </a:r>
            <a:br>
              <a:rPr lang="en-US" sz="6000" dirty="0"/>
            </a:br>
            <a:r>
              <a:rPr lang="en-US" sz="6000" dirty="0"/>
              <a:t>Yes He died for me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0120704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pervert the grace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our God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into sensuality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deny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our only Master and Lord, Jesus Christ. 													           Jude 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65435180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Now I want to remind you, although you once fully knew it, that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Jesus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who saved a people out of the land of Egypt, afterward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destroyed those who did not believe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                 Jude 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73759966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angels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who did not stay within their own position of authority, but left their proper dwelling,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has kept in eternal chains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under gloomy darkness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until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the judgment of the great day—													          Jude 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70349926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just as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Sodom and Gomorrah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the surrounding cities, which likewise indulged in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sexual immorality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pursued unnatural desire, 											          																Jude 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4960274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serve as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 example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by undergoing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 punishment of eternal fire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          Jude 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05564655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Yet in like manner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these people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also, relying on their dreams,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defile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the flesh,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rejecting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authority,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blaspheme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the glorious ones.													          Jude 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88221634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But when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archangel Michael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contending with the devil, was disputing about the body of Moses, 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did not presume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pronounce a </a:t>
            </a:r>
            <a:r>
              <a:rPr lang="en-US" sz="6200" b="1" dirty="0" err="1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blasphemeous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judgment, but said, “The Lord rebuke you.”														            Jude 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43710016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But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these people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blaspheme all that they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do not understand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they are destroyed by all that they, like unreasoning animals, understand instinctively.													                     Jude 10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528875230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Woe to them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! For they walked in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way of Cain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abandoned themselves for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sake of gain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Balaam’s error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perished in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Korah’s rebellion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                  Jude 11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97273329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These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hidden reefs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at your love feasts, as they feast with you without fear, shepherds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feeding themselves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;… 													                    Jude 12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7480713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Who the Son sets free</a:t>
            </a:r>
            <a:br>
              <a:rPr lang="en-US" sz="6000" dirty="0"/>
            </a:br>
            <a:r>
              <a:rPr lang="en-US" sz="6000" dirty="0"/>
              <a:t>Oh is free indeed</a:t>
            </a:r>
            <a:br>
              <a:rPr lang="en-US" sz="6000" dirty="0"/>
            </a:br>
            <a:r>
              <a:rPr lang="en-US" sz="6000" dirty="0"/>
              <a:t>I'm a child of God</a:t>
            </a:r>
            <a:br>
              <a:rPr lang="en-US" sz="6000" dirty="0"/>
            </a:br>
            <a:r>
              <a:rPr lang="en-US" sz="6000" dirty="0"/>
              <a:t>Yes I am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04809666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waterless clouds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swept along by winds;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fruitless trees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late autumn, twice dead, uprooted; 													         Jude 12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474933611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wild waves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the sea, casting up foam of their own shame; wandering stars, for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whom the gloom of utter darkness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has been reserved forever. 													                 Jude 13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43721577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It was also about these that Enoch, the, seventh from Adam, prophesied, saying, “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Behold, the Lord comes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with ten thousand of His holy ones, 													                 Jude 14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81506423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execute judgment on all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to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convict all the ungodly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all their deeds of ungodliness that they have committed in such and ungodly way, 													                    														Jude 15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69620741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all of the harsh things that ungodly sinners have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spoken against Him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.” 													                 Jude 15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83461197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These are grumblers, malcontents,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following their own sinful desires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; they are loud-mouthed boasters, showing favoritism to gain advantage.													                   Jude 16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48511790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But you must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remember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beloved,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predictions of the apostles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our Lord Jesus Christ.													              Jude 17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347176388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They said to you, “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the last time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there will be scoffers, following their own ungodly passions.” 												            Jude 18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58265736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It is these who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cause divisions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worldly people,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devoid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of the Spirit.												      Jude 19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179254737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But you, beloved,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building yourselves up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in your most holy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faith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praying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in the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Holy Spirit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												      Jude 20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0435153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In my Father's house</a:t>
            </a:r>
            <a:br>
              <a:rPr lang="en-US" sz="6000" dirty="0"/>
            </a:br>
            <a:r>
              <a:rPr lang="en-US" sz="6000" dirty="0"/>
              <a:t>There's a place for me</a:t>
            </a:r>
            <a:br>
              <a:rPr lang="en-US" sz="6000" dirty="0"/>
            </a:br>
            <a:r>
              <a:rPr lang="en-US" sz="6000" dirty="0"/>
              <a:t>I'm a child of God</a:t>
            </a:r>
            <a:br>
              <a:rPr lang="en-US" sz="6000" dirty="0"/>
            </a:br>
            <a:r>
              <a:rPr lang="en-US" sz="6000" dirty="0"/>
              <a:t>Yes I am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61397229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keep yourselves in the love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God,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waiting for the mercy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our Lord Jesus Christ that leads to eternal life.												      																		     Jude 21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03306404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have mercy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on those who doubt;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save others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by snatching them out of the fire; to others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show mercy with fear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hating even the garment stained by the flesh.											      																		              Jude 22-23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03415878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Now to Him who is able to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keep you from stumbling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to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present you blameless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before the presence of His glory with great joy, 											      																		                   Jude 24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29465028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to the only God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our Savior, through Jesus Christ our Lord,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 glory, majesty, dominion,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authority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before all time and now and forever. Amen											      								Jude 25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48266008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Love all people enough to tell them the truth! </a:t>
            </a:r>
          </a:p>
        </p:txBody>
      </p:sp>
    </p:spTree>
    <p:extLst>
      <p:ext uri="{BB962C8B-B14F-4D97-AF65-F5344CB8AC3E}">
        <p14:creationId xmlns:p14="http://schemas.microsoft.com/office/powerpoint/2010/main" val="2268433161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35694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r>
              <a:rPr lang="en-US" sz="9000" b="1" dirty="0">
                <a:latin typeface="+mn-lt"/>
              </a:rPr>
              <a:t>STAND</a:t>
            </a:r>
            <a:endParaRPr lang="es-SV" sz="9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110735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000" dirty="0"/>
              <a:t>Who </a:t>
            </a:r>
            <a:r>
              <a:rPr lang="es-US" sz="6000" dirty="0" err="1"/>
              <a:t>will</a:t>
            </a:r>
            <a:r>
              <a:rPr lang="es-US" sz="6000" dirty="0"/>
              <a:t> I be</a:t>
            </a:r>
            <a:br>
              <a:rPr lang="es-US" sz="6000" dirty="0"/>
            </a:br>
            <a:r>
              <a:rPr lang="es-US" sz="6000" dirty="0" err="1"/>
              <a:t>When</a:t>
            </a:r>
            <a:r>
              <a:rPr lang="es-US" sz="6000" dirty="0"/>
              <a:t> </a:t>
            </a:r>
            <a:r>
              <a:rPr lang="es-US" sz="6000" dirty="0" err="1"/>
              <a:t>trouble</a:t>
            </a:r>
            <a:r>
              <a:rPr lang="es-US" sz="6000" dirty="0"/>
              <a:t> comes </a:t>
            </a:r>
            <a:r>
              <a:rPr lang="es-US" sz="6000" dirty="0" err="1"/>
              <a:t>callin</a:t>
            </a:r>
            <a:r>
              <a:rPr lang="es-US" sz="6000" dirty="0"/>
              <a:t>' </a:t>
            </a:r>
            <a:r>
              <a:rPr lang="es-US" sz="6000" dirty="0" err="1"/>
              <a:t>for</a:t>
            </a:r>
            <a:r>
              <a:rPr lang="es-US" sz="6000" dirty="0"/>
              <a:t> me?</a:t>
            </a:r>
            <a:br>
              <a:rPr lang="es-US" sz="6000" dirty="0"/>
            </a:br>
            <a:r>
              <a:rPr lang="es-US" sz="6000" dirty="0"/>
              <a:t>Will I </a:t>
            </a:r>
            <a:r>
              <a:rPr lang="es-US" sz="6000" dirty="0" err="1"/>
              <a:t>live</a:t>
            </a:r>
            <a:r>
              <a:rPr lang="es-US" sz="6000" dirty="0"/>
              <a:t> </a:t>
            </a:r>
            <a:r>
              <a:rPr lang="es-US" sz="6000" dirty="0" err="1"/>
              <a:t>the</a:t>
            </a:r>
            <a:r>
              <a:rPr lang="es-US" sz="6000" dirty="0"/>
              <a:t> </a:t>
            </a:r>
            <a:r>
              <a:rPr lang="es-US" sz="6000" dirty="0" err="1"/>
              <a:t>way</a:t>
            </a:r>
            <a:r>
              <a:rPr lang="es-US" sz="6000" dirty="0"/>
              <a:t> I </a:t>
            </a:r>
            <a:r>
              <a:rPr lang="es-US" sz="6000" dirty="0" err="1"/>
              <a:t>believe</a:t>
            </a:r>
            <a:br>
              <a:rPr lang="es-US" sz="6000" dirty="0"/>
            </a:br>
            <a:r>
              <a:rPr lang="es-US" sz="6000" dirty="0" err="1"/>
              <a:t>When</a:t>
            </a:r>
            <a:r>
              <a:rPr lang="es-US" sz="6000" dirty="0"/>
              <a:t> </a:t>
            </a:r>
            <a:r>
              <a:rPr lang="es-US" sz="6000" dirty="0" err="1"/>
              <a:t>I'm</a:t>
            </a:r>
            <a:r>
              <a:rPr lang="es-US" sz="6000" dirty="0"/>
              <a:t> </a:t>
            </a:r>
            <a:r>
              <a:rPr lang="es-US" sz="6000" dirty="0" err="1"/>
              <a:t>backed</a:t>
            </a:r>
            <a:r>
              <a:rPr lang="es-US" sz="6000" dirty="0"/>
              <a:t> up </a:t>
            </a:r>
            <a:r>
              <a:rPr lang="es-US" sz="6000" dirty="0" err="1"/>
              <a:t>against</a:t>
            </a:r>
            <a:r>
              <a:rPr lang="es-US" sz="6000" dirty="0"/>
              <a:t> </a:t>
            </a:r>
            <a:r>
              <a:rPr lang="es-US" sz="6000" dirty="0" err="1"/>
              <a:t>the</a:t>
            </a:r>
            <a:r>
              <a:rPr lang="es-US" sz="6000" dirty="0"/>
              <a:t> </a:t>
            </a:r>
            <a:r>
              <a:rPr lang="es-US" sz="6000" dirty="0" err="1"/>
              <a:t>wall</a:t>
            </a:r>
            <a:r>
              <a:rPr lang="es-US" sz="6000" dirty="0"/>
              <a:t>?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54712938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000" dirty="0" err="1"/>
              <a:t>What</a:t>
            </a:r>
            <a:r>
              <a:rPr lang="es-US" sz="6000" dirty="0"/>
              <a:t> </a:t>
            </a:r>
            <a:r>
              <a:rPr lang="es-US" sz="6000" dirty="0" err="1"/>
              <a:t>kind</a:t>
            </a:r>
            <a:r>
              <a:rPr lang="es-US" sz="6000" dirty="0"/>
              <a:t> </a:t>
            </a:r>
            <a:r>
              <a:rPr lang="es-US" sz="6000" dirty="0" err="1"/>
              <a:t>of</a:t>
            </a:r>
            <a:r>
              <a:rPr lang="es-US" sz="6000" dirty="0"/>
              <a:t> </a:t>
            </a:r>
            <a:r>
              <a:rPr lang="es-US" sz="6000" dirty="0" err="1"/>
              <a:t>heart</a:t>
            </a:r>
            <a:r>
              <a:rPr lang="es-US" sz="6000" dirty="0"/>
              <a:t> </a:t>
            </a:r>
          </a:p>
          <a:p>
            <a:pPr marL="0" indent="0" algn="ctr">
              <a:buNone/>
            </a:pPr>
            <a:r>
              <a:rPr lang="es-US" sz="6000" dirty="0"/>
              <a:t>Do I </a:t>
            </a:r>
            <a:r>
              <a:rPr lang="es-US" sz="6000" dirty="0" err="1"/>
              <a:t>have</a:t>
            </a:r>
            <a:r>
              <a:rPr lang="es-US" sz="6000" dirty="0"/>
              <a:t> in </a:t>
            </a:r>
            <a:r>
              <a:rPr lang="es-US" sz="6000" dirty="0" err="1"/>
              <a:t>my</a:t>
            </a:r>
            <a:r>
              <a:rPr lang="es-US" sz="6000" dirty="0"/>
              <a:t> </a:t>
            </a:r>
            <a:r>
              <a:rPr lang="es-US" sz="6000" dirty="0" err="1"/>
              <a:t>chest</a:t>
            </a:r>
            <a:r>
              <a:rPr lang="es-US" sz="6000" dirty="0"/>
              <a:t>?</a:t>
            </a:r>
            <a:br>
              <a:rPr lang="es-US" sz="6000" dirty="0"/>
            </a:br>
            <a:r>
              <a:rPr lang="es-US" sz="6000" dirty="0" err="1"/>
              <a:t>Does</a:t>
            </a:r>
            <a:r>
              <a:rPr lang="es-US" sz="6000" dirty="0"/>
              <a:t> </a:t>
            </a:r>
            <a:r>
              <a:rPr lang="es-US" sz="6000" dirty="0" err="1"/>
              <a:t>it</a:t>
            </a:r>
            <a:r>
              <a:rPr lang="es-US" sz="6000" dirty="0"/>
              <a:t> beat </a:t>
            </a:r>
            <a:r>
              <a:rPr lang="es-US" sz="6000" dirty="0" err="1"/>
              <a:t>for</a:t>
            </a:r>
            <a:r>
              <a:rPr lang="es-US" sz="6000" dirty="0"/>
              <a:t> </a:t>
            </a:r>
            <a:r>
              <a:rPr lang="es-US" sz="6000" dirty="0" err="1"/>
              <a:t>my</a:t>
            </a:r>
            <a:endParaRPr lang="es-US" sz="6000" dirty="0"/>
          </a:p>
          <a:p>
            <a:pPr marL="0" indent="0" algn="ctr">
              <a:buNone/>
            </a:pPr>
            <a:r>
              <a:rPr lang="es-US" sz="6000" dirty="0"/>
              <a:t> </a:t>
            </a:r>
            <a:r>
              <a:rPr lang="es-US" sz="6000" dirty="0" err="1"/>
              <a:t>Savior</a:t>
            </a:r>
            <a:r>
              <a:rPr lang="es-US" sz="6000" dirty="0"/>
              <a:t> </a:t>
            </a:r>
            <a:r>
              <a:rPr lang="es-US" sz="6000" dirty="0" err="1"/>
              <a:t>or</a:t>
            </a:r>
            <a:r>
              <a:rPr lang="es-US" sz="6000" dirty="0"/>
              <a:t> </a:t>
            </a:r>
            <a:r>
              <a:rPr lang="es-US" sz="6000" dirty="0" err="1"/>
              <a:t>just</a:t>
            </a:r>
            <a:r>
              <a:rPr lang="es-US" sz="6000" dirty="0"/>
              <a:t> </a:t>
            </a:r>
            <a:r>
              <a:rPr lang="es-US" sz="6000" dirty="0" err="1"/>
              <a:t>for</a:t>
            </a:r>
            <a:r>
              <a:rPr lang="es-US" sz="6000" dirty="0"/>
              <a:t> </a:t>
            </a:r>
            <a:r>
              <a:rPr lang="es-US" sz="6000" dirty="0" err="1"/>
              <a:t>my</a:t>
            </a:r>
            <a:r>
              <a:rPr lang="es-US" sz="6000" dirty="0"/>
              <a:t> </a:t>
            </a:r>
            <a:r>
              <a:rPr lang="es-US" sz="6000" dirty="0" err="1"/>
              <a:t>flesh</a:t>
            </a:r>
            <a:r>
              <a:rPr lang="es-US" sz="6000" dirty="0"/>
              <a:t>?</a:t>
            </a:r>
            <a:br>
              <a:rPr lang="es-US" sz="6000" dirty="0"/>
            </a:br>
            <a:r>
              <a:rPr lang="es-US" sz="6000" dirty="0" err="1"/>
              <a:t>What</a:t>
            </a:r>
            <a:r>
              <a:rPr lang="es-US" sz="6000" dirty="0"/>
              <a:t> </a:t>
            </a:r>
            <a:r>
              <a:rPr lang="es-US" sz="6000" dirty="0" err="1"/>
              <a:t>will</a:t>
            </a:r>
            <a:r>
              <a:rPr lang="es-US" sz="6000" dirty="0"/>
              <a:t> I do in </a:t>
            </a:r>
            <a:r>
              <a:rPr lang="es-US" sz="6000" dirty="0" err="1"/>
              <a:t>the</a:t>
            </a:r>
            <a:r>
              <a:rPr lang="es-US" sz="6000" dirty="0"/>
              <a:t> </a:t>
            </a:r>
            <a:r>
              <a:rPr lang="es-US" sz="6000" dirty="0" err="1"/>
              <a:t>moment</a:t>
            </a:r>
            <a:r>
              <a:rPr lang="es-US" sz="6000" dirty="0"/>
              <a:t> </a:t>
            </a:r>
            <a:r>
              <a:rPr lang="es-US" sz="6000" dirty="0" err="1"/>
              <a:t>that</a:t>
            </a:r>
            <a:r>
              <a:rPr lang="es-US" sz="6000" dirty="0"/>
              <a:t> </a:t>
            </a:r>
            <a:r>
              <a:rPr lang="es-US" sz="6000" dirty="0" err="1"/>
              <a:t>everything</a:t>
            </a:r>
            <a:r>
              <a:rPr lang="es-US" sz="6000" dirty="0"/>
              <a:t> </a:t>
            </a:r>
            <a:r>
              <a:rPr lang="es-US" sz="6000" dirty="0" err="1"/>
              <a:t>falls</a:t>
            </a:r>
            <a:r>
              <a:rPr lang="es-US" sz="6000" dirty="0"/>
              <a:t>?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409406179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000" dirty="0" err="1"/>
              <a:t>I'm</a:t>
            </a:r>
            <a:r>
              <a:rPr lang="es-US" sz="6000" dirty="0"/>
              <a:t> </a:t>
            </a:r>
            <a:r>
              <a:rPr lang="es-US" sz="6000" dirty="0" err="1"/>
              <a:t>gonna</a:t>
            </a:r>
            <a:r>
              <a:rPr lang="es-US" sz="6000" dirty="0"/>
              <a:t> stand in </a:t>
            </a:r>
          </a:p>
          <a:p>
            <a:pPr marL="0" indent="0" algn="ctr">
              <a:buNone/>
            </a:pPr>
            <a:r>
              <a:rPr lang="es-US" sz="6000" dirty="0"/>
              <a:t>A </a:t>
            </a:r>
            <a:r>
              <a:rPr lang="es-US" sz="6000" dirty="0" err="1"/>
              <a:t>world</a:t>
            </a:r>
            <a:r>
              <a:rPr lang="es-US" sz="6000" dirty="0"/>
              <a:t> </a:t>
            </a:r>
            <a:r>
              <a:rPr lang="es-US" sz="6000" dirty="0" err="1"/>
              <a:t>that’s</a:t>
            </a:r>
            <a:r>
              <a:rPr lang="es-US" sz="6000" dirty="0"/>
              <a:t> </a:t>
            </a:r>
            <a:r>
              <a:rPr lang="es-US" sz="6000" dirty="0" err="1"/>
              <a:t>breaking</a:t>
            </a:r>
            <a:br>
              <a:rPr lang="es-US" sz="6000" dirty="0"/>
            </a:br>
            <a:r>
              <a:rPr lang="es-US" sz="6000" dirty="0"/>
              <a:t>Stand</a:t>
            </a:r>
          </a:p>
          <a:p>
            <a:pPr marL="0" indent="0" algn="ctr">
              <a:buNone/>
            </a:pPr>
            <a:r>
              <a:rPr lang="es-US" sz="6000" dirty="0" err="1"/>
              <a:t>For</a:t>
            </a:r>
            <a:r>
              <a:rPr lang="es-US" sz="6000" dirty="0"/>
              <a:t> a </a:t>
            </a:r>
            <a:r>
              <a:rPr lang="es-US" sz="6000" dirty="0" err="1"/>
              <a:t>truth</a:t>
            </a:r>
            <a:r>
              <a:rPr lang="es-US" sz="6000" dirty="0"/>
              <a:t> </a:t>
            </a:r>
            <a:r>
              <a:rPr lang="es-US" sz="6000" dirty="0" err="1"/>
              <a:t>unchanging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000403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582"/>
            <a:ext cx="12192000" cy="6835417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I am chosen</a:t>
            </a:r>
            <a:br>
              <a:rPr lang="en-US" sz="6000" dirty="0"/>
            </a:br>
            <a:r>
              <a:rPr lang="en-US" sz="6000" dirty="0"/>
              <a:t>Not forsaken</a:t>
            </a:r>
            <a:br>
              <a:rPr lang="en-US" sz="6000" dirty="0"/>
            </a:br>
            <a:r>
              <a:rPr lang="en-US" sz="6000" dirty="0"/>
              <a:t>I am who You say I am</a:t>
            </a:r>
            <a:br>
              <a:rPr lang="en-US" sz="6000" dirty="0"/>
            </a:br>
            <a:r>
              <a:rPr lang="en-US" sz="6000" dirty="0"/>
              <a:t>You are for me</a:t>
            </a:r>
            <a:br>
              <a:rPr lang="en-US" sz="6000" dirty="0"/>
            </a:br>
            <a:r>
              <a:rPr lang="en-US" sz="6000" dirty="0"/>
              <a:t>Not against me</a:t>
            </a:r>
            <a:br>
              <a:rPr lang="en-US" sz="6000" dirty="0"/>
            </a:br>
            <a:r>
              <a:rPr lang="en-US" sz="6000" dirty="0"/>
              <a:t>I am who You say I am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89701971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000" dirty="0" err="1"/>
              <a:t>I'm</a:t>
            </a:r>
            <a:r>
              <a:rPr lang="es-US" sz="6000" dirty="0"/>
              <a:t> </a:t>
            </a:r>
            <a:r>
              <a:rPr lang="es-US" sz="6000" dirty="0" err="1"/>
              <a:t>not</a:t>
            </a:r>
            <a:r>
              <a:rPr lang="es-US" sz="6000" dirty="0"/>
              <a:t> </a:t>
            </a:r>
            <a:r>
              <a:rPr lang="es-US" sz="6000" dirty="0" err="1"/>
              <a:t>ashamed</a:t>
            </a:r>
            <a:r>
              <a:rPr lang="es-US" sz="6000" dirty="0"/>
              <a:t> </a:t>
            </a:r>
            <a:r>
              <a:rPr lang="es-US" sz="6000" dirty="0" err="1"/>
              <a:t>I've</a:t>
            </a:r>
            <a:r>
              <a:rPr lang="es-US" sz="6000" dirty="0"/>
              <a:t> </a:t>
            </a:r>
            <a:r>
              <a:rPr lang="es-US" sz="6000" dirty="0" err="1"/>
              <a:t>considered</a:t>
            </a:r>
            <a:endParaRPr lang="es-US" sz="6000" dirty="0"/>
          </a:p>
          <a:p>
            <a:pPr marL="0" indent="0" algn="ctr">
              <a:buNone/>
            </a:pPr>
            <a:r>
              <a:rPr lang="es-US" sz="6000" dirty="0" err="1"/>
              <a:t>The</a:t>
            </a:r>
            <a:r>
              <a:rPr lang="es-US" sz="6000" dirty="0"/>
              <a:t> </a:t>
            </a:r>
            <a:r>
              <a:rPr lang="es-US" sz="6000" dirty="0" err="1"/>
              <a:t>cost</a:t>
            </a:r>
            <a:br>
              <a:rPr lang="es-US" sz="6000" dirty="0"/>
            </a:br>
            <a:r>
              <a:rPr lang="es-US" sz="6000" dirty="0" err="1"/>
              <a:t>I'll</a:t>
            </a:r>
            <a:r>
              <a:rPr lang="es-US" sz="6000" dirty="0"/>
              <a:t> stand </a:t>
            </a:r>
            <a:r>
              <a:rPr lang="es-US" sz="6000" dirty="0" err="1"/>
              <a:t>right</a:t>
            </a:r>
            <a:r>
              <a:rPr lang="es-US" sz="6000" dirty="0"/>
              <a:t> </a:t>
            </a:r>
            <a:r>
              <a:rPr lang="es-US" sz="6000" dirty="0" err="1"/>
              <a:t>here</a:t>
            </a:r>
            <a:r>
              <a:rPr lang="es-US" sz="6000" dirty="0"/>
              <a:t> at </a:t>
            </a:r>
            <a:r>
              <a:rPr lang="es-US" sz="6000" dirty="0" err="1"/>
              <a:t>the</a:t>
            </a:r>
            <a:r>
              <a:rPr lang="es-US" sz="6000" dirty="0"/>
              <a:t> </a:t>
            </a:r>
            <a:r>
              <a:rPr lang="es-US" sz="6000" dirty="0" err="1"/>
              <a:t>foot</a:t>
            </a:r>
            <a:r>
              <a:rPr lang="es-US" sz="6000" dirty="0"/>
              <a:t> </a:t>
            </a:r>
            <a:r>
              <a:rPr lang="es-US" sz="6000" dirty="0" err="1"/>
              <a:t>of</a:t>
            </a:r>
            <a:r>
              <a:rPr lang="es-US" sz="6000" dirty="0"/>
              <a:t> </a:t>
            </a:r>
            <a:r>
              <a:rPr lang="es-US" sz="6000" dirty="0" err="1"/>
              <a:t>the</a:t>
            </a:r>
            <a:r>
              <a:rPr lang="es-US" sz="6000" dirty="0"/>
              <a:t> </a:t>
            </a:r>
            <a:r>
              <a:rPr lang="es-US" sz="6000" dirty="0" err="1"/>
              <a:t>cross</a:t>
            </a:r>
            <a:r>
              <a:rPr lang="es-US" sz="6000" dirty="0"/>
              <a:t>, and Stand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64330454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000" dirty="0" err="1"/>
              <a:t>They</a:t>
            </a:r>
            <a:r>
              <a:rPr lang="es-US" sz="6000" dirty="0"/>
              <a:t> can </a:t>
            </a:r>
            <a:r>
              <a:rPr lang="es-US" sz="6000" dirty="0" err="1"/>
              <a:t>call</a:t>
            </a:r>
            <a:r>
              <a:rPr lang="es-US" sz="6000" dirty="0"/>
              <a:t> me a </a:t>
            </a:r>
            <a:r>
              <a:rPr lang="es-US" sz="6000" dirty="0" err="1"/>
              <a:t>fool</a:t>
            </a:r>
            <a:br>
              <a:rPr lang="es-US" sz="6000" dirty="0"/>
            </a:br>
            <a:r>
              <a:rPr lang="es-US" sz="6000" dirty="0" err="1"/>
              <a:t>Or</a:t>
            </a:r>
            <a:r>
              <a:rPr lang="es-US" sz="6000" dirty="0"/>
              <a:t> </a:t>
            </a:r>
            <a:r>
              <a:rPr lang="es-US" sz="6000" dirty="0" err="1"/>
              <a:t>stubborn</a:t>
            </a:r>
            <a:r>
              <a:rPr lang="es-US" sz="6000" dirty="0"/>
              <a:t> </a:t>
            </a:r>
            <a:r>
              <a:rPr lang="es-US" sz="6000" dirty="0" err="1"/>
              <a:t>for</a:t>
            </a:r>
            <a:r>
              <a:rPr lang="es-US" sz="6000" dirty="0"/>
              <a:t> </a:t>
            </a:r>
            <a:r>
              <a:rPr lang="es-US" sz="6000" dirty="0" err="1"/>
              <a:t>following</a:t>
            </a:r>
            <a:r>
              <a:rPr lang="es-US" sz="6000" dirty="0"/>
              <a:t> </a:t>
            </a:r>
            <a:r>
              <a:rPr lang="es-US" sz="6000" dirty="0" err="1"/>
              <a:t>You</a:t>
            </a:r>
            <a:br>
              <a:rPr lang="es-US" sz="6000" dirty="0"/>
            </a:br>
            <a:r>
              <a:rPr lang="es-US" sz="6000" dirty="0" err="1"/>
              <a:t>For</a:t>
            </a:r>
            <a:r>
              <a:rPr lang="es-US" sz="6000" dirty="0"/>
              <a:t> </a:t>
            </a:r>
            <a:r>
              <a:rPr lang="es-US" sz="6000" dirty="0" err="1"/>
              <a:t>trusting</a:t>
            </a:r>
            <a:r>
              <a:rPr lang="es-US" sz="6000" dirty="0"/>
              <a:t> </a:t>
            </a:r>
            <a:r>
              <a:rPr lang="es-US" sz="6000" dirty="0" err="1"/>
              <a:t>without</a:t>
            </a:r>
            <a:r>
              <a:rPr lang="es-US" sz="6000" dirty="0"/>
              <a:t> </a:t>
            </a:r>
            <a:r>
              <a:rPr lang="es-US" sz="6000" dirty="0" err="1"/>
              <a:t>any</a:t>
            </a:r>
            <a:r>
              <a:rPr lang="es-US" sz="6000" dirty="0"/>
              <a:t> </a:t>
            </a:r>
            <a:r>
              <a:rPr lang="es-US" sz="6000" dirty="0" err="1"/>
              <a:t>proof</a:t>
            </a:r>
            <a:br>
              <a:rPr lang="es-US" sz="6000" dirty="0"/>
            </a:br>
            <a:r>
              <a:rPr lang="es-US" sz="6000" dirty="0" err="1"/>
              <a:t>But</a:t>
            </a:r>
            <a:r>
              <a:rPr lang="es-US" sz="6000" dirty="0"/>
              <a:t> </a:t>
            </a:r>
            <a:r>
              <a:rPr lang="es-US" sz="6000" dirty="0" err="1"/>
              <a:t>I've</a:t>
            </a:r>
            <a:r>
              <a:rPr lang="es-US" sz="6000" dirty="0"/>
              <a:t> </a:t>
            </a:r>
            <a:r>
              <a:rPr lang="es-US" sz="6000" dirty="0" err="1"/>
              <a:t>seen</a:t>
            </a:r>
            <a:r>
              <a:rPr lang="es-US" sz="6000" dirty="0"/>
              <a:t> </a:t>
            </a:r>
            <a:r>
              <a:rPr lang="es-US" sz="6000" dirty="0" err="1"/>
              <a:t>you</a:t>
            </a:r>
            <a:r>
              <a:rPr lang="es-US" sz="6000" dirty="0"/>
              <a:t> </a:t>
            </a:r>
            <a:r>
              <a:rPr lang="es-US" sz="6000" dirty="0" err="1"/>
              <a:t>here</a:t>
            </a:r>
            <a:r>
              <a:rPr lang="es-US" sz="6000" dirty="0"/>
              <a:t> </a:t>
            </a:r>
            <a:r>
              <a:rPr lang="es-US" sz="6000" dirty="0" err="1"/>
              <a:t>through</a:t>
            </a:r>
            <a:r>
              <a:rPr lang="es-US" sz="6000" dirty="0"/>
              <a:t> </a:t>
            </a:r>
            <a:r>
              <a:rPr lang="es-US" sz="6000" dirty="0" err="1"/>
              <a:t>it</a:t>
            </a:r>
            <a:r>
              <a:rPr lang="es-US" sz="6000" dirty="0"/>
              <a:t> </a:t>
            </a:r>
            <a:r>
              <a:rPr lang="es-US" sz="6000" dirty="0" err="1"/>
              <a:t>all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95615765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000" dirty="0"/>
              <a:t>So </a:t>
            </a:r>
            <a:r>
              <a:rPr lang="es-US" sz="6000" dirty="0" err="1"/>
              <a:t>what</a:t>
            </a:r>
            <a:r>
              <a:rPr lang="es-US" sz="6000" dirty="0"/>
              <a:t> </a:t>
            </a:r>
            <a:r>
              <a:rPr lang="es-US" sz="6000" dirty="0" err="1"/>
              <a:t>kind</a:t>
            </a:r>
            <a:r>
              <a:rPr lang="es-US" sz="6000" dirty="0"/>
              <a:t> </a:t>
            </a:r>
            <a:r>
              <a:rPr lang="es-US" sz="6000" dirty="0" err="1"/>
              <a:t>of</a:t>
            </a:r>
            <a:r>
              <a:rPr lang="es-US" sz="6000" dirty="0"/>
              <a:t> </a:t>
            </a:r>
            <a:r>
              <a:rPr lang="es-US" sz="6000" dirty="0" err="1"/>
              <a:t>person</a:t>
            </a:r>
            <a:r>
              <a:rPr lang="es-US" sz="6000" dirty="0"/>
              <a:t> do I </a:t>
            </a:r>
            <a:r>
              <a:rPr lang="es-US" sz="6000" dirty="0" err="1"/>
              <a:t>wanna</a:t>
            </a:r>
            <a:r>
              <a:rPr lang="es-US" sz="6000" dirty="0"/>
              <a:t> be</a:t>
            </a:r>
            <a:br>
              <a:rPr lang="es-US" sz="6000" dirty="0"/>
            </a:br>
            <a:r>
              <a:rPr lang="es-US" sz="6000" dirty="0"/>
              <a:t>Am I </a:t>
            </a:r>
            <a:r>
              <a:rPr lang="es-US" sz="6000" dirty="0" err="1"/>
              <a:t>committed</a:t>
            </a:r>
            <a:r>
              <a:rPr lang="es-US" sz="6000" dirty="0"/>
              <a:t> </a:t>
            </a:r>
            <a:r>
              <a:rPr lang="es-US" sz="6000" dirty="0" err="1"/>
              <a:t>to</a:t>
            </a:r>
            <a:endParaRPr lang="es-US" sz="6000" dirty="0"/>
          </a:p>
          <a:p>
            <a:pPr marL="0" indent="0" algn="ctr">
              <a:buNone/>
            </a:pPr>
            <a:r>
              <a:rPr lang="es-US" sz="6000" dirty="0"/>
              <a:t> </a:t>
            </a:r>
            <a:r>
              <a:rPr lang="es-US" sz="6000" dirty="0" err="1"/>
              <a:t>You</a:t>
            </a:r>
            <a:r>
              <a:rPr lang="es-US" sz="6000" dirty="0"/>
              <a:t> </a:t>
            </a:r>
            <a:r>
              <a:rPr lang="es-US" sz="6000" dirty="0" err="1"/>
              <a:t>or</a:t>
            </a:r>
            <a:r>
              <a:rPr lang="es-US" sz="6000" dirty="0"/>
              <a:t> </a:t>
            </a:r>
            <a:r>
              <a:rPr lang="es-US" sz="6000" dirty="0" err="1"/>
              <a:t>Committed</a:t>
            </a:r>
            <a:r>
              <a:rPr lang="es-US" sz="6000" dirty="0"/>
              <a:t> </a:t>
            </a:r>
            <a:r>
              <a:rPr lang="es-US" sz="6000" dirty="0" err="1"/>
              <a:t>to</a:t>
            </a:r>
            <a:r>
              <a:rPr lang="es-US" sz="6000" dirty="0"/>
              <a:t> me?</a:t>
            </a:r>
            <a:br>
              <a:rPr lang="es-US" sz="6000" dirty="0"/>
            </a:br>
            <a:r>
              <a:rPr lang="es-US" sz="6000" dirty="0" err="1"/>
              <a:t>What</a:t>
            </a:r>
            <a:r>
              <a:rPr lang="es-US" sz="6000" dirty="0"/>
              <a:t> </a:t>
            </a:r>
            <a:r>
              <a:rPr lang="es-US" sz="6000" dirty="0" err="1"/>
              <a:t>will</a:t>
            </a:r>
            <a:r>
              <a:rPr lang="es-US" sz="6000" dirty="0"/>
              <a:t> I </a:t>
            </a:r>
            <a:r>
              <a:rPr lang="es-US" sz="6000" dirty="0" err="1"/>
              <a:t>chooose</a:t>
            </a:r>
            <a:r>
              <a:rPr lang="es-US" sz="6000" dirty="0"/>
              <a:t> </a:t>
            </a:r>
            <a:r>
              <a:rPr lang="es-US" sz="6000" dirty="0" err="1"/>
              <a:t>the</a:t>
            </a:r>
            <a:r>
              <a:rPr lang="es-US" sz="6000" dirty="0"/>
              <a:t> </a:t>
            </a:r>
            <a:r>
              <a:rPr lang="es-US" sz="6000" dirty="0" err="1"/>
              <a:t>second</a:t>
            </a:r>
            <a:endParaRPr lang="es-US" sz="6000" dirty="0"/>
          </a:p>
          <a:p>
            <a:pPr marL="0" indent="0" algn="ctr">
              <a:buNone/>
            </a:pPr>
            <a:r>
              <a:rPr lang="es-US" sz="6000" dirty="0" err="1"/>
              <a:t>That</a:t>
            </a:r>
            <a:r>
              <a:rPr lang="es-US" sz="6000" dirty="0"/>
              <a:t> </a:t>
            </a:r>
            <a:r>
              <a:rPr lang="es-US" sz="6000" dirty="0" err="1"/>
              <a:t>everything</a:t>
            </a:r>
            <a:r>
              <a:rPr lang="es-US" sz="6000" dirty="0"/>
              <a:t> </a:t>
            </a:r>
            <a:r>
              <a:rPr lang="es-US" sz="6000" dirty="0" err="1"/>
              <a:t>falls</a:t>
            </a:r>
            <a:r>
              <a:rPr lang="es-US" sz="6000" dirty="0"/>
              <a:t>?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4597764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000" dirty="0" err="1"/>
              <a:t>I'm</a:t>
            </a:r>
            <a:r>
              <a:rPr lang="es-US" sz="6000" dirty="0"/>
              <a:t> </a:t>
            </a:r>
            <a:r>
              <a:rPr lang="es-US" sz="6000" dirty="0" err="1"/>
              <a:t>gonna</a:t>
            </a:r>
            <a:r>
              <a:rPr lang="es-US" sz="6000" dirty="0"/>
              <a:t> stand in </a:t>
            </a:r>
          </a:p>
          <a:p>
            <a:pPr marL="0" indent="0" algn="ctr">
              <a:buNone/>
            </a:pPr>
            <a:r>
              <a:rPr lang="es-US" sz="6000" dirty="0"/>
              <a:t>A </a:t>
            </a:r>
            <a:r>
              <a:rPr lang="es-US" sz="6000" dirty="0" err="1"/>
              <a:t>world</a:t>
            </a:r>
            <a:r>
              <a:rPr lang="es-US" sz="6000" dirty="0"/>
              <a:t> </a:t>
            </a:r>
            <a:r>
              <a:rPr lang="es-US" sz="6000" dirty="0" err="1"/>
              <a:t>that’s</a:t>
            </a:r>
            <a:r>
              <a:rPr lang="es-US" sz="6000" dirty="0"/>
              <a:t> </a:t>
            </a:r>
            <a:r>
              <a:rPr lang="es-US" sz="6000" dirty="0" err="1"/>
              <a:t>breaking</a:t>
            </a:r>
            <a:br>
              <a:rPr lang="es-US" sz="6000" dirty="0"/>
            </a:br>
            <a:r>
              <a:rPr lang="es-US" sz="6000" dirty="0"/>
              <a:t>Stand</a:t>
            </a:r>
          </a:p>
          <a:p>
            <a:pPr marL="0" indent="0" algn="ctr">
              <a:buNone/>
            </a:pPr>
            <a:r>
              <a:rPr lang="es-US" sz="6000" dirty="0" err="1"/>
              <a:t>For</a:t>
            </a:r>
            <a:r>
              <a:rPr lang="es-US" sz="6000" dirty="0"/>
              <a:t> a </a:t>
            </a:r>
            <a:r>
              <a:rPr lang="es-US" sz="6000" dirty="0" err="1"/>
              <a:t>truth</a:t>
            </a:r>
            <a:r>
              <a:rPr lang="es-US" sz="6000" dirty="0"/>
              <a:t> </a:t>
            </a:r>
            <a:r>
              <a:rPr lang="es-US" sz="6000" dirty="0" err="1"/>
              <a:t>unchanging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0531403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000" dirty="0" err="1"/>
              <a:t>I'm</a:t>
            </a:r>
            <a:r>
              <a:rPr lang="es-US" sz="6000" dirty="0"/>
              <a:t> </a:t>
            </a:r>
            <a:r>
              <a:rPr lang="es-US" sz="6000" dirty="0" err="1"/>
              <a:t>not</a:t>
            </a:r>
            <a:r>
              <a:rPr lang="es-US" sz="6000" dirty="0"/>
              <a:t> </a:t>
            </a:r>
            <a:r>
              <a:rPr lang="es-US" sz="6000" dirty="0" err="1"/>
              <a:t>ashamed</a:t>
            </a:r>
            <a:r>
              <a:rPr lang="es-US" sz="6000" dirty="0"/>
              <a:t> </a:t>
            </a:r>
            <a:r>
              <a:rPr lang="es-US" sz="6000" dirty="0" err="1"/>
              <a:t>I've</a:t>
            </a:r>
            <a:r>
              <a:rPr lang="es-US" sz="6000" dirty="0"/>
              <a:t> </a:t>
            </a:r>
            <a:r>
              <a:rPr lang="es-US" sz="6000" dirty="0" err="1"/>
              <a:t>considered</a:t>
            </a:r>
            <a:endParaRPr lang="es-US" sz="6000" dirty="0"/>
          </a:p>
          <a:p>
            <a:pPr marL="0" indent="0" algn="ctr">
              <a:buNone/>
            </a:pPr>
            <a:r>
              <a:rPr lang="es-US" sz="6000" dirty="0" err="1"/>
              <a:t>The</a:t>
            </a:r>
            <a:r>
              <a:rPr lang="es-US" sz="6000" dirty="0"/>
              <a:t> </a:t>
            </a:r>
            <a:r>
              <a:rPr lang="es-US" sz="6000" dirty="0" err="1"/>
              <a:t>cost</a:t>
            </a:r>
            <a:br>
              <a:rPr lang="es-US" sz="6000" dirty="0"/>
            </a:br>
            <a:r>
              <a:rPr lang="es-US" sz="6000" dirty="0" err="1"/>
              <a:t>I'll</a:t>
            </a:r>
            <a:r>
              <a:rPr lang="es-US" sz="6000" dirty="0"/>
              <a:t> stand </a:t>
            </a:r>
            <a:r>
              <a:rPr lang="es-US" sz="6000" dirty="0" err="1"/>
              <a:t>right</a:t>
            </a:r>
            <a:r>
              <a:rPr lang="es-US" sz="6000" dirty="0"/>
              <a:t> </a:t>
            </a:r>
            <a:r>
              <a:rPr lang="es-US" sz="6000" dirty="0" err="1"/>
              <a:t>here</a:t>
            </a:r>
            <a:r>
              <a:rPr lang="es-US" sz="6000" dirty="0"/>
              <a:t> at </a:t>
            </a:r>
            <a:r>
              <a:rPr lang="es-US" sz="6000" dirty="0" err="1"/>
              <a:t>the</a:t>
            </a:r>
            <a:r>
              <a:rPr lang="es-US" sz="6000" dirty="0"/>
              <a:t> </a:t>
            </a:r>
            <a:r>
              <a:rPr lang="es-US" sz="6000" dirty="0" err="1"/>
              <a:t>foot</a:t>
            </a:r>
            <a:r>
              <a:rPr lang="es-US" sz="6000" dirty="0"/>
              <a:t> </a:t>
            </a:r>
            <a:r>
              <a:rPr lang="es-US" sz="6000" dirty="0" err="1"/>
              <a:t>of</a:t>
            </a:r>
            <a:r>
              <a:rPr lang="es-US" sz="6000" dirty="0"/>
              <a:t> </a:t>
            </a:r>
            <a:r>
              <a:rPr lang="es-US" sz="6000" dirty="0" err="1"/>
              <a:t>the</a:t>
            </a:r>
            <a:r>
              <a:rPr lang="es-US" sz="6000" dirty="0"/>
              <a:t> </a:t>
            </a:r>
            <a:r>
              <a:rPr lang="es-US" sz="6000" dirty="0" err="1"/>
              <a:t>cross</a:t>
            </a:r>
            <a:r>
              <a:rPr lang="es-US" sz="6000" dirty="0"/>
              <a:t>, and Stand</a:t>
            </a:r>
          </a:p>
        </p:txBody>
      </p:sp>
    </p:spTree>
    <p:extLst>
      <p:ext uri="{BB962C8B-B14F-4D97-AF65-F5344CB8AC3E}">
        <p14:creationId xmlns:p14="http://schemas.microsoft.com/office/powerpoint/2010/main" val="389143473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000" dirty="0" err="1"/>
              <a:t>I'm</a:t>
            </a:r>
            <a:r>
              <a:rPr lang="es-US" sz="6000" dirty="0"/>
              <a:t> </a:t>
            </a:r>
            <a:r>
              <a:rPr lang="es-US" sz="6000" dirty="0" err="1"/>
              <a:t>not</a:t>
            </a:r>
            <a:r>
              <a:rPr lang="es-US" sz="6000" dirty="0"/>
              <a:t> </a:t>
            </a:r>
            <a:r>
              <a:rPr lang="es-US" sz="6000" dirty="0" err="1"/>
              <a:t>ashamed</a:t>
            </a:r>
            <a:r>
              <a:rPr lang="es-US" sz="6000" dirty="0"/>
              <a:t> </a:t>
            </a:r>
            <a:r>
              <a:rPr lang="es-US" sz="6000" dirty="0" err="1"/>
              <a:t>I've</a:t>
            </a:r>
            <a:r>
              <a:rPr lang="es-US" sz="6000" dirty="0"/>
              <a:t> </a:t>
            </a:r>
            <a:r>
              <a:rPr lang="es-US" sz="6000" dirty="0" err="1"/>
              <a:t>considered</a:t>
            </a:r>
            <a:endParaRPr lang="es-US" sz="6000" dirty="0"/>
          </a:p>
          <a:p>
            <a:pPr marL="0" indent="0" algn="ctr">
              <a:buNone/>
            </a:pPr>
            <a:r>
              <a:rPr lang="es-US" sz="6000" dirty="0" err="1"/>
              <a:t>The</a:t>
            </a:r>
            <a:r>
              <a:rPr lang="es-US" sz="6000" dirty="0"/>
              <a:t> </a:t>
            </a:r>
            <a:r>
              <a:rPr lang="es-US" sz="6000" dirty="0" err="1"/>
              <a:t>cost</a:t>
            </a:r>
            <a:br>
              <a:rPr lang="es-US" sz="6000" dirty="0"/>
            </a:br>
            <a:r>
              <a:rPr lang="es-US" sz="6000" dirty="0" err="1"/>
              <a:t>I'll</a:t>
            </a:r>
            <a:r>
              <a:rPr lang="es-US" sz="6000" dirty="0"/>
              <a:t> stand </a:t>
            </a:r>
            <a:r>
              <a:rPr lang="es-US" sz="6000" dirty="0" err="1"/>
              <a:t>right</a:t>
            </a:r>
            <a:r>
              <a:rPr lang="es-US" sz="6000" dirty="0"/>
              <a:t> </a:t>
            </a:r>
            <a:r>
              <a:rPr lang="es-US" sz="6000" dirty="0" err="1"/>
              <a:t>here</a:t>
            </a:r>
            <a:r>
              <a:rPr lang="es-US" sz="6000" dirty="0"/>
              <a:t> at </a:t>
            </a:r>
            <a:r>
              <a:rPr lang="es-US" sz="6000" dirty="0" err="1"/>
              <a:t>the</a:t>
            </a:r>
            <a:r>
              <a:rPr lang="es-US" sz="6000" dirty="0"/>
              <a:t> </a:t>
            </a:r>
            <a:r>
              <a:rPr lang="es-US" sz="6000" dirty="0" err="1"/>
              <a:t>foot</a:t>
            </a:r>
            <a:endParaRPr lang="es-US" sz="6000" dirty="0"/>
          </a:p>
          <a:p>
            <a:pPr marL="0" indent="0" algn="ctr">
              <a:buNone/>
            </a:pPr>
            <a:r>
              <a:rPr lang="es-US" sz="6000" dirty="0" err="1"/>
              <a:t>Of</a:t>
            </a:r>
            <a:r>
              <a:rPr lang="es-US" sz="6000" dirty="0"/>
              <a:t> </a:t>
            </a:r>
            <a:r>
              <a:rPr lang="es-US" sz="6000" dirty="0" err="1"/>
              <a:t>the</a:t>
            </a:r>
            <a:r>
              <a:rPr lang="es-US" sz="6000" dirty="0"/>
              <a:t> </a:t>
            </a:r>
            <a:r>
              <a:rPr lang="es-US" sz="6000" dirty="0" err="1"/>
              <a:t>cross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35773199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000" dirty="0"/>
              <a:t>And stand up </a:t>
            </a:r>
          </a:p>
          <a:p>
            <a:pPr marL="0" indent="0" algn="ctr">
              <a:buNone/>
            </a:pPr>
            <a:r>
              <a:rPr lang="es-US" sz="6000" dirty="0" err="1"/>
              <a:t>For</a:t>
            </a:r>
            <a:r>
              <a:rPr lang="es-US" sz="6000" dirty="0"/>
              <a:t> </a:t>
            </a:r>
            <a:r>
              <a:rPr lang="es-US" sz="6000" dirty="0" err="1"/>
              <a:t>the</a:t>
            </a:r>
            <a:r>
              <a:rPr lang="es-US" sz="6000" dirty="0"/>
              <a:t> </a:t>
            </a:r>
            <a:r>
              <a:rPr lang="es-US" sz="6000" dirty="0" err="1"/>
              <a:t>one</a:t>
            </a:r>
            <a:r>
              <a:rPr lang="es-US" sz="6000" dirty="0"/>
              <a:t> </a:t>
            </a:r>
            <a:r>
              <a:rPr lang="es-US" sz="6000" dirty="0" err="1"/>
              <a:t>who</a:t>
            </a:r>
            <a:r>
              <a:rPr lang="es-US" sz="6000" dirty="0"/>
              <a:t> </a:t>
            </a:r>
            <a:r>
              <a:rPr lang="es-US" sz="6000" dirty="0" err="1"/>
              <a:t>gave</a:t>
            </a:r>
            <a:r>
              <a:rPr lang="es-US" sz="6000" dirty="0"/>
              <a:t> </a:t>
            </a:r>
            <a:r>
              <a:rPr lang="es-US" sz="6000" dirty="0" err="1"/>
              <a:t>everything</a:t>
            </a:r>
            <a:endParaRPr lang="es-US" sz="6000" dirty="0"/>
          </a:p>
          <a:p>
            <a:pPr marL="0" indent="0" algn="ctr">
              <a:buNone/>
            </a:pPr>
            <a:r>
              <a:rPr lang="es-US" sz="6000" dirty="0"/>
              <a:t>Stand up </a:t>
            </a:r>
          </a:p>
          <a:p>
            <a:pPr marL="0" indent="0" algn="ctr">
              <a:buNone/>
            </a:pPr>
            <a:r>
              <a:rPr lang="es-US" sz="6000" dirty="0" err="1"/>
              <a:t>Because</a:t>
            </a:r>
            <a:r>
              <a:rPr lang="es-US" sz="6000" dirty="0"/>
              <a:t> </a:t>
            </a:r>
            <a:r>
              <a:rPr lang="es-US" sz="6000" dirty="0" err="1"/>
              <a:t>You</a:t>
            </a:r>
            <a:r>
              <a:rPr lang="es-US" sz="6000" dirty="0"/>
              <a:t> </a:t>
            </a:r>
            <a:r>
              <a:rPr lang="es-US" sz="6000" dirty="0" err="1"/>
              <a:t>deserve</a:t>
            </a:r>
            <a:r>
              <a:rPr lang="es-US" sz="6000" dirty="0"/>
              <a:t> </a:t>
            </a:r>
            <a:r>
              <a:rPr lang="es-US" sz="6000" dirty="0" err="1"/>
              <a:t>all</a:t>
            </a:r>
            <a:r>
              <a:rPr lang="es-US" sz="6000" dirty="0"/>
              <a:t> </a:t>
            </a:r>
            <a:r>
              <a:rPr lang="es-US" sz="6000" dirty="0" err="1"/>
              <a:t>of</a:t>
            </a:r>
            <a:r>
              <a:rPr lang="es-US" sz="6000" dirty="0"/>
              <a:t> me</a:t>
            </a:r>
          </a:p>
        </p:txBody>
      </p:sp>
    </p:spTree>
    <p:extLst>
      <p:ext uri="{BB962C8B-B14F-4D97-AF65-F5344CB8AC3E}">
        <p14:creationId xmlns:p14="http://schemas.microsoft.com/office/powerpoint/2010/main" val="71088474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000" dirty="0"/>
              <a:t>I </a:t>
            </a:r>
            <a:r>
              <a:rPr lang="es-US" sz="6000" dirty="0" err="1"/>
              <a:t>won't</a:t>
            </a:r>
            <a:r>
              <a:rPr lang="es-US" sz="6000" dirty="0"/>
              <a:t> </a:t>
            </a:r>
            <a:r>
              <a:rPr lang="es-US" sz="6000" dirty="0" err="1"/>
              <a:t>give</a:t>
            </a:r>
            <a:r>
              <a:rPr lang="es-US" sz="6000" dirty="0"/>
              <a:t> up</a:t>
            </a:r>
          </a:p>
          <a:p>
            <a:pPr marL="0" indent="0" algn="ctr">
              <a:buNone/>
            </a:pPr>
            <a:r>
              <a:rPr lang="es-US" sz="6000" dirty="0"/>
              <a:t>I </a:t>
            </a:r>
            <a:r>
              <a:rPr lang="es-US" sz="6000" dirty="0" err="1"/>
              <a:t>won't</a:t>
            </a:r>
            <a:r>
              <a:rPr lang="es-US" sz="6000" dirty="0"/>
              <a:t> </a:t>
            </a:r>
            <a:r>
              <a:rPr lang="es-US" sz="6000" dirty="0" err="1"/>
              <a:t>give</a:t>
            </a:r>
            <a:r>
              <a:rPr lang="es-US" sz="6000" dirty="0"/>
              <a:t> in</a:t>
            </a:r>
          </a:p>
          <a:p>
            <a:pPr marL="0" indent="0" algn="ctr">
              <a:buNone/>
            </a:pPr>
            <a:r>
              <a:rPr lang="es-US" sz="6000" dirty="0"/>
              <a:t>And </a:t>
            </a:r>
            <a:r>
              <a:rPr lang="es-US" sz="6000" dirty="0" err="1"/>
              <a:t>if</a:t>
            </a:r>
            <a:r>
              <a:rPr lang="es-US" sz="6000" dirty="0"/>
              <a:t> </a:t>
            </a:r>
            <a:r>
              <a:rPr lang="es-US" sz="6000" dirty="0" err="1"/>
              <a:t>it</a:t>
            </a:r>
            <a:r>
              <a:rPr lang="es-US" sz="6000" dirty="0"/>
              <a:t> </a:t>
            </a:r>
            <a:r>
              <a:rPr lang="es-US" sz="6000" dirty="0" err="1"/>
              <a:t>takes</a:t>
            </a:r>
            <a:r>
              <a:rPr lang="es-US" sz="6000" dirty="0"/>
              <a:t> </a:t>
            </a:r>
            <a:r>
              <a:rPr lang="es-US" sz="6000" dirty="0" err="1"/>
              <a:t>all</a:t>
            </a:r>
            <a:r>
              <a:rPr lang="es-US" sz="6000" dirty="0"/>
              <a:t> I am</a:t>
            </a:r>
          </a:p>
        </p:txBody>
      </p:sp>
    </p:spTree>
    <p:extLst>
      <p:ext uri="{BB962C8B-B14F-4D97-AF65-F5344CB8AC3E}">
        <p14:creationId xmlns:p14="http://schemas.microsoft.com/office/powerpoint/2010/main" val="40390272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000" dirty="0" err="1"/>
              <a:t>I'm</a:t>
            </a:r>
            <a:r>
              <a:rPr lang="es-US" sz="6000" dirty="0"/>
              <a:t> </a:t>
            </a:r>
            <a:r>
              <a:rPr lang="es-US" sz="6000" dirty="0" err="1"/>
              <a:t>gonna</a:t>
            </a:r>
            <a:r>
              <a:rPr lang="es-US" sz="6000" dirty="0"/>
              <a:t> stand in </a:t>
            </a:r>
          </a:p>
          <a:p>
            <a:pPr marL="0" indent="0" algn="ctr">
              <a:buNone/>
            </a:pPr>
            <a:r>
              <a:rPr lang="es-US" sz="6000" dirty="0"/>
              <a:t>A </a:t>
            </a:r>
            <a:r>
              <a:rPr lang="es-US" sz="6000" dirty="0" err="1"/>
              <a:t>world</a:t>
            </a:r>
            <a:r>
              <a:rPr lang="es-US" sz="6000" dirty="0"/>
              <a:t> </a:t>
            </a:r>
            <a:r>
              <a:rPr lang="es-US" sz="6000" dirty="0" err="1"/>
              <a:t>that’s</a:t>
            </a:r>
            <a:r>
              <a:rPr lang="es-US" sz="6000" dirty="0"/>
              <a:t> </a:t>
            </a:r>
            <a:r>
              <a:rPr lang="es-US" sz="6000" dirty="0" err="1"/>
              <a:t>breaking</a:t>
            </a:r>
            <a:br>
              <a:rPr lang="es-US" sz="6000" dirty="0"/>
            </a:br>
            <a:r>
              <a:rPr lang="es-US" sz="6000" dirty="0"/>
              <a:t>Stand</a:t>
            </a:r>
          </a:p>
          <a:p>
            <a:pPr marL="0" indent="0" algn="ctr">
              <a:buNone/>
            </a:pPr>
            <a:r>
              <a:rPr lang="es-US" sz="6000" dirty="0" err="1"/>
              <a:t>For</a:t>
            </a:r>
            <a:r>
              <a:rPr lang="es-US" sz="6000" dirty="0"/>
              <a:t> a </a:t>
            </a:r>
            <a:r>
              <a:rPr lang="es-US" sz="6000" dirty="0" err="1"/>
              <a:t>truth</a:t>
            </a:r>
            <a:r>
              <a:rPr lang="es-US" sz="6000" dirty="0"/>
              <a:t> </a:t>
            </a:r>
            <a:r>
              <a:rPr lang="es-US" sz="6000" dirty="0" err="1"/>
              <a:t>unchanging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68984955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000" dirty="0" err="1"/>
              <a:t>I'm</a:t>
            </a:r>
            <a:r>
              <a:rPr lang="es-US" sz="6000" dirty="0"/>
              <a:t> </a:t>
            </a:r>
            <a:r>
              <a:rPr lang="es-US" sz="6000" dirty="0" err="1"/>
              <a:t>not</a:t>
            </a:r>
            <a:r>
              <a:rPr lang="es-US" sz="6000" dirty="0"/>
              <a:t> </a:t>
            </a:r>
            <a:r>
              <a:rPr lang="es-US" sz="6000" dirty="0" err="1"/>
              <a:t>ashamed</a:t>
            </a:r>
            <a:r>
              <a:rPr lang="es-US" sz="6000" dirty="0"/>
              <a:t> </a:t>
            </a:r>
            <a:r>
              <a:rPr lang="es-US" sz="6000" dirty="0" err="1"/>
              <a:t>I've</a:t>
            </a:r>
            <a:r>
              <a:rPr lang="es-US" sz="6000" dirty="0"/>
              <a:t> </a:t>
            </a:r>
            <a:r>
              <a:rPr lang="es-US" sz="6000" dirty="0" err="1"/>
              <a:t>considered</a:t>
            </a:r>
            <a:endParaRPr lang="es-US" sz="6000" dirty="0"/>
          </a:p>
          <a:p>
            <a:pPr marL="0" indent="0" algn="ctr">
              <a:buNone/>
            </a:pPr>
            <a:r>
              <a:rPr lang="es-US" sz="6000" dirty="0" err="1"/>
              <a:t>The</a:t>
            </a:r>
            <a:r>
              <a:rPr lang="es-US" sz="6000" dirty="0"/>
              <a:t> </a:t>
            </a:r>
            <a:r>
              <a:rPr lang="es-US" sz="6000" dirty="0" err="1"/>
              <a:t>cost</a:t>
            </a:r>
            <a:br>
              <a:rPr lang="es-US" sz="6000" dirty="0"/>
            </a:br>
            <a:r>
              <a:rPr lang="es-US" sz="6000" dirty="0" err="1"/>
              <a:t>I'll</a:t>
            </a:r>
            <a:r>
              <a:rPr lang="es-US" sz="6000" dirty="0"/>
              <a:t> stand </a:t>
            </a:r>
            <a:r>
              <a:rPr lang="es-US" sz="6000" dirty="0" err="1"/>
              <a:t>right</a:t>
            </a:r>
            <a:r>
              <a:rPr lang="es-US" sz="6000" dirty="0"/>
              <a:t> </a:t>
            </a:r>
            <a:r>
              <a:rPr lang="es-US" sz="6000" dirty="0" err="1"/>
              <a:t>here</a:t>
            </a:r>
            <a:r>
              <a:rPr lang="es-US" sz="6000" dirty="0"/>
              <a:t> at </a:t>
            </a:r>
            <a:r>
              <a:rPr lang="es-US" sz="6000" dirty="0" err="1"/>
              <a:t>the</a:t>
            </a:r>
            <a:r>
              <a:rPr lang="es-US" sz="6000" dirty="0"/>
              <a:t> </a:t>
            </a:r>
            <a:r>
              <a:rPr lang="es-US" sz="6000" dirty="0" err="1"/>
              <a:t>foot</a:t>
            </a:r>
            <a:r>
              <a:rPr lang="es-US" sz="6000" dirty="0"/>
              <a:t> </a:t>
            </a:r>
            <a:r>
              <a:rPr lang="es-US" sz="6000" dirty="0" err="1"/>
              <a:t>of</a:t>
            </a:r>
            <a:r>
              <a:rPr lang="es-US" sz="6000" dirty="0"/>
              <a:t> </a:t>
            </a:r>
            <a:r>
              <a:rPr lang="es-US" sz="6000" dirty="0" err="1"/>
              <a:t>the</a:t>
            </a:r>
            <a:r>
              <a:rPr lang="es-US" sz="6000" dirty="0"/>
              <a:t> </a:t>
            </a:r>
            <a:r>
              <a:rPr lang="es-US" sz="6000" dirty="0" err="1"/>
              <a:t>cross</a:t>
            </a:r>
            <a:r>
              <a:rPr lang="es-US" sz="6000" dirty="0"/>
              <a:t>, and Stand</a:t>
            </a:r>
          </a:p>
        </p:txBody>
      </p:sp>
    </p:spTree>
    <p:extLst>
      <p:ext uri="{BB962C8B-B14F-4D97-AF65-F5344CB8AC3E}">
        <p14:creationId xmlns:p14="http://schemas.microsoft.com/office/powerpoint/2010/main" val="1729076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I am chosen</a:t>
            </a:r>
            <a:br>
              <a:rPr lang="en-US" sz="6000" dirty="0"/>
            </a:br>
            <a:r>
              <a:rPr lang="en-US" sz="6000" dirty="0"/>
              <a:t>Not forsaken</a:t>
            </a:r>
            <a:br>
              <a:rPr lang="en-US" sz="6000" dirty="0"/>
            </a:br>
            <a:r>
              <a:rPr lang="en-US" sz="6000" dirty="0"/>
              <a:t>I am who You say I am</a:t>
            </a:r>
            <a:br>
              <a:rPr lang="en-US" sz="6000" dirty="0"/>
            </a:br>
            <a:r>
              <a:rPr lang="en-US" sz="6000" dirty="0"/>
              <a:t>You are for me</a:t>
            </a:r>
            <a:br>
              <a:rPr lang="en-US" sz="6000" dirty="0"/>
            </a:br>
            <a:r>
              <a:rPr lang="en-US" sz="6000" dirty="0"/>
              <a:t>Not against me</a:t>
            </a:r>
            <a:br>
              <a:rPr lang="en-US" sz="6000" dirty="0"/>
            </a:br>
            <a:r>
              <a:rPr lang="en-US" sz="6000" dirty="0"/>
              <a:t>I am who You say I am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60567613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513703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4805"/>
      </p:ext>
    </p:extLst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xmlns="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16187</TotalTime>
  <Words>2985</Words>
  <Application>Microsoft Macintosh PowerPoint</Application>
  <PresentationFormat>Panorámica</PresentationFormat>
  <Paragraphs>181</Paragraphs>
  <Slides>91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91</vt:i4>
      </vt:variant>
    </vt:vector>
  </HeadingPairs>
  <TitlesOfParts>
    <vt:vector size="105" baseType="lpstr">
      <vt:lpstr>Arial</vt:lpstr>
      <vt:lpstr>Calibri</vt:lpstr>
      <vt:lpstr>Calibri Light</vt:lpstr>
      <vt:lpstr>Cambria</vt:lpstr>
      <vt:lpstr>Gill Sans</vt:lpstr>
      <vt:lpstr>Kunstler Script</vt:lpstr>
      <vt:lpstr>3_Default Design</vt:lpstr>
      <vt:lpstr>Tema de Office</vt:lpstr>
      <vt:lpstr>3_Office Theme</vt:lpstr>
      <vt:lpstr>5_Default Design</vt:lpstr>
      <vt:lpstr>1_Default Design</vt:lpstr>
      <vt:lpstr>Title &amp; Subtitle</vt:lpstr>
      <vt:lpstr>Bullets</vt:lpstr>
      <vt:lpstr>Office Theme</vt:lpstr>
      <vt:lpstr>Presentación de PowerPoint</vt:lpstr>
      <vt:lpstr>Who You Say I Am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Street Called Mercy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No Other Name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Jude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STAND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Lighthouse</dc:title>
  <dc:creator>Frank</dc:creator>
  <cp:lastModifiedBy>Francisco Magana Ayala</cp:lastModifiedBy>
  <cp:revision>111</cp:revision>
  <dcterms:created xsi:type="dcterms:W3CDTF">2015-07-25T20:50:10Z</dcterms:created>
  <dcterms:modified xsi:type="dcterms:W3CDTF">2023-08-20T03:22:09Z</dcterms:modified>
</cp:coreProperties>
</file>