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321" r:id="rId5"/>
    <p:sldMasterId id="2147486333" r:id="rId6"/>
    <p:sldMasterId id="2147486369" r:id="rId7"/>
    <p:sldMasterId id="2147486381" r:id="rId8"/>
    <p:sldMasterId id="2147486393" r:id="rId9"/>
  </p:sldMasterIdLst>
  <p:notesMasterIdLst>
    <p:notesMasterId r:id="rId151"/>
  </p:notesMasterIdLst>
  <p:sldIdLst>
    <p:sldId id="359" r:id="rId10"/>
    <p:sldId id="1663" r:id="rId11"/>
    <p:sldId id="1664" r:id="rId12"/>
    <p:sldId id="1665" r:id="rId13"/>
    <p:sldId id="1667" r:id="rId14"/>
    <p:sldId id="1669" r:id="rId15"/>
    <p:sldId id="1668" r:id="rId16"/>
    <p:sldId id="1670" r:id="rId17"/>
    <p:sldId id="1672" r:id="rId18"/>
    <p:sldId id="1673" r:id="rId19"/>
    <p:sldId id="1674" r:id="rId20"/>
    <p:sldId id="1675" r:id="rId21"/>
    <p:sldId id="1671" r:id="rId22"/>
    <p:sldId id="1676" r:id="rId23"/>
    <p:sldId id="1677" r:id="rId24"/>
    <p:sldId id="1678" r:id="rId25"/>
    <p:sldId id="1679" r:id="rId26"/>
    <p:sldId id="166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88" r:id="rId48"/>
    <p:sldId id="360" r:id="rId49"/>
    <p:sldId id="1353" r:id="rId50"/>
    <p:sldId id="1655" r:id="rId51"/>
    <p:sldId id="1656" r:id="rId52"/>
    <p:sldId id="1657" r:id="rId53"/>
    <p:sldId id="1658" r:id="rId54"/>
    <p:sldId id="1659" r:id="rId55"/>
    <p:sldId id="1660" r:id="rId56"/>
    <p:sldId id="1661" r:id="rId57"/>
    <p:sldId id="1662" r:id="rId58"/>
    <p:sldId id="281" r:id="rId59"/>
    <p:sldId id="282" r:id="rId60"/>
    <p:sldId id="278" r:id="rId61"/>
    <p:sldId id="296" r:id="rId62"/>
    <p:sldId id="279" r:id="rId63"/>
    <p:sldId id="280" r:id="rId64"/>
    <p:sldId id="283" r:id="rId65"/>
    <p:sldId id="284" r:id="rId66"/>
    <p:sldId id="289" r:id="rId67"/>
    <p:sldId id="290" r:id="rId68"/>
    <p:sldId id="291" r:id="rId69"/>
    <p:sldId id="292" r:id="rId70"/>
    <p:sldId id="293" r:id="rId71"/>
    <p:sldId id="294" r:id="rId72"/>
    <p:sldId id="295" r:id="rId73"/>
    <p:sldId id="285" r:id="rId74"/>
    <p:sldId id="901" r:id="rId75"/>
    <p:sldId id="902" r:id="rId76"/>
    <p:sldId id="903" r:id="rId77"/>
    <p:sldId id="904" r:id="rId78"/>
    <p:sldId id="912" r:id="rId79"/>
    <p:sldId id="905" r:id="rId80"/>
    <p:sldId id="906" r:id="rId81"/>
    <p:sldId id="913" r:id="rId82"/>
    <p:sldId id="914" r:id="rId83"/>
    <p:sldId id="915" r:id="rId84"/>
    <p:sldId id="907" r:id="rId85"/>
    <p:sldId id="908" r:id="rId86"/>
    <p:sldId id="909" r:id="rId87"/>
    <p:sldId id="910" r:id="rId88"/>
    <p:sldId id="916" r:id="rId89"/>
    <p:sldId id="917" r:id="rId90"/>
    <p:sldId id="918" r:id="rId91"/>
    <p:sldId id="911" r:id="rId92"/>
    <p:sldId id="434" r:id="rId93"/>
    <p:sldId id="324" r:id="rId94"/>
    <p:sldId id="1535" r:id="rId95"/>
    <p:sldId id="1515" r:id="rId96"/>
    <p:sldId id="1610" r:id="rId97"/>
    <p:sldId id="1611" r:id="rId98"/>
    <p:sldId id="1632" r:id="rId99"/>
    <p:sldId id="1612" r:id="rId100"/>
    <p:sldId id="1614" r:id="rId101"/>
    <p:sldId id="1633" r:id="rId102"/>
    <p:sldId id="1634" r:id="rId103"/>
    <p:sldId id="1636" r:id="rId104"/>
    <p:sldId id="1637" r:id="rId105"/>
    <p:sldId id="1639" r:id="rId106"/>
    <p:sldId id="1640" r:id="rId107"/>
    <p:sldId id="1641" r:id="rId108"/>
    <p:sldId id="1642" r:id="rId109"/>
    <p:sldId id="1643" r:id="rId110"/>
    <p:sldId id="1644" r:id="rId111"/>
    <p:sldId id="1645" r:id="rId112"/>
    <p:sldId id="1646" r:id="rId113"/>
    <p:sldId id="1647" r:id="rId114"/>
    <p:sldId id="1613" r:id="rId115"/>
    <p:sldId id="1615" r:id="rId116"/>
    <p:sldId id="1648" r:id="rId117"/>
    <p:sldId id="1649" r:id="rId118"/>
    <p:sldId id="1651" r:id="rId119"/>
    <p:sldId id="1616" r:id="rId120"/>
    <p:sldId id="1617" r:id="rId121"/>
    <p:sldId id="1620" r:id="rId122"/>
    <p:sldId id="1621" r:id="rId123"/>
    <p:sldId id="1652" r:id="rId124"/>
    <p:sldId id="1629" r:id="rId125"/>
    <p:sldId id="1630" r:id="rId126"/>
    <p:sldId id="1631" r:id="rId127"/>
    <p:sldId id="1653" r:id="rId128"/>
    <p:sldId id="277" r:id="rId129"/>
    <p:sldId id="1680" r:id="rId130"/>
    <p:sldId id="1681" r:id="rId131"/>
    <p:sldId id="1682" r:id="rId132"/>
    <p:sldId id="1683" r:id="rId133"/>
    <p:sldId id="1684" r:id="rId134"/>
    <p:sldId id="1685" r:id="rId135"/>
    <p:sldId id="1686" r:id="rId136"/>
    <p:sldId id="1687" r:id="rId137"/>
    <p:sldId id="1688" r:id="rId138"/>
    <p:sldId id="1689" r:id="rId139"/>
    <p:sldId id="1690" r:id="rId140"/>
    <p:sldId id="1691" r:id="rId141"/>
    <p:sldId id="1692" r:id="rId142"/>
    <p:sldId id="1693" r:id="rId143"/>
    <p:sldId id="1694" r:id="rId144"/>
    <p:sldId id="1695" r:id="rId145"/>
    <p:sldId id="1696" r:id="rId146"/>
    <p:sldId id="1697" r:id="rId147"/>
    <p:sldId id="1698" r:id="rId148"/>
    <p:sldId id="1699" r:id="rId149"/>
    <p:sldId id="436" r:id="rId1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slide" Target="slides/slide129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53" Type="http://schemas.openxmlformats.org/officeDocument/2006/relationships/slide" Target="slides/slide44.xml"/><Relationship Id="rId74" Type="http://schemas.openxmlformats.org/officeDocument/2006/relationships/slide" Target="slides/slide65.xml"/><Relationship Id="rId128" Type="http://schemas.openxmlformats.org/officeDocument/2006/relationships/slide" Target="slides/slide119.xml"/><Relationship Id="rId149" Type="http://schemas.openxmlformats.org/officeDocument/2006/relationships/slide" Target="slides/slide140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slide" Target="slides/slide13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50" Type="http://schemas.openxmlformats.org/officeDocument/2006/relationships/slide" Target="slides/slide141.xml"/><Relationship Id="rId155" Type="http://schemas.openxmlformats.org/officeDocument/2006/relationships/tableStyles" Target="tableStyles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slide" Target="slides/slide131.xml"/><Relationship Id="rId145" Type="http://schemas.openxmlformats.org/officeDocument/2006/relationships/slide" Target="slides/slide1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51" Type="http://schemas.openxmlformats.org/officeDocument/2006/relationships/notesMaster" Target="notesMasters/notes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slide" Target="slides/slide132.xml"/><Relationship Id="rId146" Type="http://schemas.openxmlformats.org/officeDocument/2006/relationships/slide" Target="slides/slide13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52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147" Type="http://schemas.openxmlformats.org/officeDocument/2006/relationships/slide" Target="slides/slide1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slide" Target="slides/slide13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3" Type="http://schemas.openxmlformats.org/officeDocument/2006/relationships/viewProps" Target="viewProps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slide" Target="slides/slide134.xml"/><Relationship Id="rId148" Type="http://schemas.openxmlformats.org/officeDocument/2006/relationships/slide" Target="slides/slide1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54" Type="http://schemas.openxmlformats.org/officeDocument/2006/relationships/theme" Target="theme/theme1.xml"/><Relationship Id="rId16" Type="http://schemas.openxmlformats.org/officeDocument/2006/relationships/slide" Target="slides/slide7.xml"/><Relationship Id="rId37" Type="http://schemas.openxmlformats.org/officeDocument/2006/relationships/slide" Target="slides/slide28.xml"/><Relationship Id="rId58" Type="http://schemas.openxmlformats.org/officeDocument/2006/relationships/slide" Target="slides/slide49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44" Type="http://schemas.openxmlformats.org/officeDocument/2006/relationships/slide" Target="slides/slide135.xml"/><Relationship Id="rId90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13/8/23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9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40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3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0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1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5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7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80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7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86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1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5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37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22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5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6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677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81EB-FF44-4839-AD04-07BA73C2A9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0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A3742-465E-43F1-B39B-55FFF563EF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7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8915A-D618-4F5A-8C52-2D2918F8835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474C8-B3DF-472D-90F5-35E12D1B351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799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05FB2-C8B8-484C-AA84-E08B98A965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4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AAFD-4412-40D8-A6CB-DCCD4B60DC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92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63012-D6DE-47EB-A6D5-9C7254F702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4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3D88-530E-4677-B04E-DABFE36937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3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0F281-B580-4134-B789-E91987167CA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0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4A8FF-3390-4516-83F4-D0C1D9B2AAF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42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9959-DE26-454E-8CC7-58C94166F10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1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34475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4883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73033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49179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16749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07920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0284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07661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26493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08283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63671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9476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25226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60161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5993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1936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0346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9532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39145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6620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5614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9221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2" r:id="rId1"/>
    <p:sldLayoutId id="2147486323" r:id="rId2"/>
    <p:sldLayoutId id="2147486324" r:id="rId3"/>
    <p:sldLayoutId id="2147486325" r:id="rId4"/>
    <p:sldLayoutId id="2147486326" r:id="rId5"/>
    <p:sldLayoutId id="2147486327" r:id="rId6"/>
    <p:sldLayoutId id="2147486328" r:id="rId7"/>
    <p:sldLayoutId id="2147486329" r:id="rId8"/>
    <p:sldLayoutId id="2147486330" r:id="rId9"/>
    <p:sldLayoutId id="2147486331" r:id="rId10"/>
    <p:sldLayoutId id="214748633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8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34" r:id="rId1"/>
    <p:sldLayoutId id="2147486335" r:id="rId2"/>
    <p:sldLayoutId id="2147486336" r:id="rId3"/>
    <p:sldLayoutId id="2147486337" r:id="rId4"/>
    <p:sldLayoutId id="2147486338" r:id="rId5"/>
    <p:sldLayoutId id="2147486339" r:id="rId6"/>
    <p:sldLayoutId id="2147486340" r:id="rId7"/>
    <p:sldLayoutId id="2147486341" r:id="rId8"/>
    <p:sldLayoutId id="2147486342" r:id="rId9"/>
    <p:sldLayoutId id="2147486343" r:id="rId10"/>
    <p:sldLayoutId id="21474863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1B3F5F9-8BD8-4619-B8D1-394C672342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0" r:id="rId1"/>
    <p:sldLayoutId id="2147486371" r:id="rId2"/>
    <p:sldLayoutId id="2147486372" r:id="rId3"/>
    <p:sldLayoutId id="2147486373" r:id="rId4"/>
    <p:sldLayoutId id="2147486374" r:id="rId5"/>
    <p:sldLayoutId id="2147486375" r:id="rId6"/>
    <p:sldLayoutId id="2147486376" r:id="rId7"/>
    <p:sldLayoutId id="2147486377" r:id="rId8"/>
    <p:sldLayoutId id="2147486378" r:id="rId9"/>
    <p:sldLayoutId id="2147486379" r:id="rId10"/>
    <p:sldLayoutId id="214748638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1298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82" r:id="rId1"/>
    <p:sldLayoutId id="2147486383" r:id="rId2"/>
    <p:sldLayoutId id="2147486384" r:id="rId3"/>
    <p:sldLayoutId id="2147486385" r:id="rId4"/>
    <p:sldLayoutId id="2147486386" r:id="rId5"/>
    <p:sldLayoutId id="2147486387" r:id="rId6"/>
    <p:sldLayoutId id="2147486388" r:id="rId7"/>
    <p:sldLayoutId id="2147486389" r:id="rId8"/>
    <p:sldLayoutId id="2147486390" r:id="rId9"/>
    <p:sldLayoutId id="2147486391" r:id="rId10"/>
    <p:sldLayoutId id="21474863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335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94" r:id="rId1"/>
    <p:sldLayoutId id="2147486395" r:id="rId2"/>
    <p:sldLayoutId id="2147486396" r:id="rId3"/>
    <p:sldLayoutId id="2147486397" r:id="rId4"/>
    <p:sldLayoutId id="2147486398" r:id="rId5"/>
    <p:sldLayoutId id="2147486399" r:id="rId6"/>
    <p:sldLayoutId id="2147486400" r:id="rId7"/>
    <p:sldLayoutId id="2147486401" r:id="rId8"/>
    <p:sldLayoutId id="2147486402" r:id="rId9"/>
    <p:sldLayoutId id="2147486403" r:id="rId10"/>
    <p:sldLayoutId id="21474864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shackles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no more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257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love the world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or the things in the world. If anyone loves the world, the love of the Father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in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        														     1 John 2:15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4700358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all that is in the world—the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desires of the flesh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desires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eyes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pride of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—is not from the Father but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world. 													                 														      1 John 2:16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874226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the liar but he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denies that Jesus is the 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 This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antichrist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he who denies the Father and the Son.													                 														                      1 John 2:22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6278878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kind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love the Father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given to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we should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called the children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and so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are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													                 														                  1 John 3:1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7658047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born of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makes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practice of sinning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God’s seed abides in him; and he cannot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 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sinning, because he has been born of God.													                        1 John 3:9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64652199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it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evident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are the children of God, and who are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children of the devil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: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practice righteousness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is not of God, nor is the one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love his brother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       1 John 3:10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35955709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90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Love</a:t>
            </a:r>
          </a:p>
        </p:txBody>
      </p:sp>
    </p:spTree>
    <p:extLst>
      <p:ext uri="{BB962C8B-B14F-4D97-AF65-F5344CB8AC3E}">
        <p14:creationId xmlns:p14="http://schemas.microsoft.com/office/powerpoint/2010/main" val="2030744032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Beloved, let 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one another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is from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whoever loves has been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born of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knows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Anyone who does not love does not know God, because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                          												         1 John 4:7-8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1549446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this is love, not that we have loved God but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loved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sent His Son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be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propitiation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our sins.											                          												                     1 John 4:10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7192414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come to know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believe the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God has for us. God is love, and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love abides in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abides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him.											                          												        1 John 4:16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54084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upon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Lord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alone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7435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is no fear in love,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perfect love casts out fear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For fear has to do with punishment, and whoever fears has not been perfected in love.											                          												          1 John 4:18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39010117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everyone who has been born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overcomes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world.  And this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victory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have overcome the world—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  1 John 5:4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4708508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it that overcomes the world except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who believes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Jesus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Son of God?													              1 John 5:5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17199558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has the Son has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whoever does not have the Son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have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														  								  1 John 5:12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459646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write these things to you who believe in the name of the Son of God,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you may know that you have eternal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														  								       1 John 5:13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38673352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90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Conclusion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62136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we know that the Son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has come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given us understanding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that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may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true; and we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true, in His Son Jesus Christ. 													                 													     1 John 5:20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065631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true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eternal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1 John 5:20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7869993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Little children, keep yourselves 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idols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														1 John 5:21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7063788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love grounds our entire life and we experience complete 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joy!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446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shackles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no more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429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Christ Be Magnified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2528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Were</a:t>
            </a:r>
            <a:r>
              <a:rPr lang="es-US" sz="6250" dirty="0"/>
              <a:t> </a:t>
            </a:r>
            <a:r>
              <a:rPr lang="es-US" sz="6250" dirty="0" err="1"/>
              <a:t>creation</a:t>
            </a:r>
            <a:r>
              <a:rPr lang="es-US" sz="6250" dirty="0"/>
              <a:t> </a:t>
            </a:r>
            <a:r>
              <a:rPr lang="es-US" sz="6250" dirty="0" err="1"/>
              <a:t>suddenly</a:t>
            </a:r>
            <a:r>
              <a:rPr lang="es-US" sz="6250" dirty="0"/>
              <a:t> </a:t>
            </a:r>
            <a:r>
              <a:rPr lang="es-US" sz="6250" dirty="0" err="1"/>
              <a:t>articulate</a:t>
            </a:r>
            <a:br>
              <a:rPr lang="es-US" sz="6250" dirty="0"/>
            </a:br>
            <a:r>
              <a:rPr lang="es-US" sz="6250" dirty="0" err="1"/>
              <a:t>With</a:t>
            </a:r>
            <a:r>
              <a:rPr lang="es-US" sz="6250" dirty="0"/>
              <a:t> a </a:t>
            </a:r>
            <a:r>
              <a:rPr lang="es-US" sz="6250" dirty="0" err="1"/>
              <a:t>thousand</a:t>
            </a:r>
            <a:r>
              <a:rPr lang="es-US" sz="6250" dirty="0"/>
              <a:t> tongues</a:t>
            </a:r>
          </a:p>
          <a:p>
            <a:pPr marL="0" indent="0" algn="ctr">
              <a:buNone/>
            </a:pP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lift</a:t>
            </a:r>
            <a:r>
              <a:rPr lang="es-US" sz="6250" dirty="0"/>
              <a:t>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cry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0991838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Then</a:t>
            </a:r>
            <a:r>
              <a:rPr lang="es-US" sz="6250" dirty="0"/>
              <a:t> </a:t>
            </a:r>
            <a:r>
              <a:rPr lang="es-US" sz="6250" dirty="0" err="1"/>
              <a:t>from</a:t>
            </a:r>
            <a:r>
              <a:rPr lang="es-US" sz="6250" dirty="0"/>
              <a:t> North </a:t>
            </a:r>
            <a:r>
              <a:rPr lang="es-US" sz="6250" dirty="0" err="1"/>
              <a:t>to</a:t>
            </a:r>
            <a:r>
              <a:rPr lang="es-US" sz="6250" dirty="0"/>
              <a:t> South</a:t>
            </a:r>
          </a:p>
          <a:p>
            <a:pPr marL="0" indent="0" algn="ctr">
              <a:buNone/>
            </a:pPr>
            <a:r>
              <a:rPr lang="es-US" sz="6250" dirty="0"/>
              <a:t>And East </a:t>
            </a:r>
            <a:r>
              <a:rPr lang="es-US" sz="6250" dirty="0" err="1"/>
              <a:t>to</a:t>
            </a:r>
            <a:r>
              <a:rPr lang="es-US" sz="6250" dirty="0"/>
              <a:t> West</a:t>
            </a:r>
            <a:br>
              <a:rPr lang="es-US" sz="6250" dirty="0"/>
            </a:br>
            <a:r>
              <a:rPr lang="es-US" sz="6250" dirty="0" err="1"/>
              <a:t>We'd</a:t>
            </a:r>
            <a:r>
              <a:rPr lang="es-US" sz="6250" dirty="0"/>
              <a:t> </a:t>
            </a:r>
            <a:r>
              <a:rPr lang="es-US" sz="6250" dirty="0" err="1"/>
              <a:t>hear</a:t>
            </a:r>
            <a:r>
              <a:rPr lang="es-US" sz="6250" dirty="0"/>
              <a:t>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6417096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Were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whole</a:t>
            </a:r>
            <a:r>
              <a:rPr lang="es-US" sz="6250" dirty="0"/>
              <a:t> </a:t>
            </a:r>
            <a:r>
              <a:rPr lang="es-US" sz="6250" dirty="0" err="1"/>
              <a:t>Earth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Echoing</a:t>
            </a:r>
            <a:r>
              <a:rPr lang="es-US" sz="6250" dirty="0"/>
              <a:t> </a:t>
            </a: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eminence</a:t>
            </a:r>
            <a:br>
              <a:rPr lang="es-US" sz="6250" dirty="0"/>
            </a:b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name</a:t>
            </a:r>
            <a:r>
              <a:rPr lang="es-US" sz="6250" dirty="0"/>
              <a:t> </a:t>
            </a:r>
            <a:r>
              <a:rPr lang="es-US" sz="6250" dirty="0" err="1"/>
              <a:t>would</a:t>
            </a:r>
            <a:r>
              <a:rPr lang="es-US" sz="6250" dirty="0"/>
              <a:t> </a:t>
            </a:r>
            <a:r>
              <a:rPr lang="es-US" sz="6250" dirty="0" err="1"/>
              <a:t>burst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From</a:t>
            </a:r>
            <a:r>
              <a:rPr lang="es-US" sz="6250" dirty="0"/>
              <a:t> sea and </a:t>
            </a:r>
            <a:r>
              <a:rPr lang="es-US" sz="6250" dirty="0" err="1"/>
              <a:t>sky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31974980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From</a:t>
            </a:r>
            <a:r>
              <a:rPr lang="es-US" sz="6250" dirty="0"/>
              <a:t> </a:t>
            </a:r>
            <a:r>
              <a:rPr lang="es-US" sz="6250" dirty="0" err="1"/>
              <a:t>rivers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mountain</a:t>
            </a:r>
            <a:r>
              <a:rPr lang="es-US" sz="6250" dirty="0"/>
              <a:t> tops</a:t>
            </a:r>
            <a:br>
              <a:rPr lang="es-US" sz="6250" dirty="0"/>
            </a:br>
            <a:r>
              <a:rPr lang="es-US" sz="6250" dirty="0" err="1"/>
              <a:t>We'd</a:t>
            </a:r>
            <a:r>
              <a:rPr lang="es-US" sz="6250" dirty="0"/>
              <a:t> </a:t>
            </a:r>
            <a:r>
              <a:rPr lang="es-US" sz="6250" dirty="0" err="1"/>
              <a:t>hear</a:t>
            </a:r>
            <a:r>
              <a:rPr lang="es-US" sz="6250" dirty="0"/>
              <a:t>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840031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praise</a:t>
            </a:r>
            <a:r>
              <a:rPr lang="es-US" sz="6250" dirty="0"/>
              <a:t> </a:t>
            </a:r>
            <a:r>
              <a:rPr lang="es-US" sz="6250" dirty="0" err="1"/>
              <a:t>arise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87387424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From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altar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life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9016356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When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creature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Finds</a:t>
            </a:r>
            <a:r>
              <a:rPr lang="es-US" sz="6250" dirty="0"/>
              <a:t> </a:t>
            </a:r>
            <a:r>
              <a:rPr lang="es-US" sz="6250" dirty="0" err="1"/>
              <a:t>its</a:t>
            </a:r>
            <a:r>
              <a:rPr lang="es-US" sz="6250" dirty="0"/>
              <a:t> </a:t>
            </a:r>
            <a:r>
              <a:rPr lang="es-US" sz="6250" dirty="0" err="1"/>
              <a:t>inmost</a:t>
            </a:r>
            <a:r>
              <a:rPr lang="es-US" sz="6250" dirty="0"/>
              <a:t> </a:t>
            </a:r>
            <a:r>
              <a:rPr lang="es-US" sz="6250" dirty="0" err="1"/>
              <a:t>melody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every</a:t>
            </a:r>
            <a:r>
              <a:rPr lang="es-US" sz="6250" dirty="0"/>
              <a:t> human </a:t>
            </a:r>
            <a:r>
              <a:rPr lang="es-US" sz="6250" dirty="0" err="1"/>
              <a:t>heart</a:t>
            </a:r>
            <a:r>
              <a:rPr lang="es-US" sz="6250" dirty="0"/>
              <a:t> </a:t>
            </a:r>
            <a:r>
              <a:rPr lang="es-US" sz="6250" dirty="0" err="1"/>
              <a:t>its</a:t>
            </a:r>
            <a:r>
              <a:rPr lang="es-US" sz="6250" dirty="0"/>
              <a:t> native </a:t>
            </a:r>
            <a:r>
              <a:rPr lang="es-US" sz="6250" dirty="0" err="1"/>
              <a:t>cry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98789304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 </a:t>
            </a:r>
            <a:r>
              <a:rPr lang="es-US" sz="6250" dirty="0" err="1"/>
              <a:t>then</a:t>
            </a:r>
            <a:r>
              <a:rPr lang="es-US" sz="6250" dirty="0"/>
              <a:t> in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enraptured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Hymn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praise</a:t>
            </a:r>
            <a:br>
              <a:rPr lang="es-US" sz="6250" dirty="0"/>
            </a:br>
            <a:r>
              <a:rPr lang="es-US" sz="6250" dirty="0" err="1"/>
              <a:t>We'll</a:t>
            </a:r>
            <a:r>
              <a:rPr lang="es-US" sz="6250" dirty="0"/>
              <a:t> </a:t>
            </a:r>
            <a:r>
              <a:rPr lang="es-US" sz="6250" dirty="0" err="1"/>
              <a:t>sing</a:t>
            </a:r>
            <a:r>
              <a:rPr lang="es-US" sz="6250" dirty="0"/>
              <a:t>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/>
              <a:t>Oh, be </a:t>
            </a:r>
            <a:r>
              <a:rPr lang="es-US" sz="6250" dirty="0" err="1"/>
              <a:t>lifted</a:t>
            </a:r>
            <a:r>
              <a:rPr lang="es-US" sz="6250" dirty="0"/>
              <a:t> </a:t>
            </a:r>
            <a:r>
              <a:rPr lang="es-US" sz="6250" dirty="0" err="1"/>
              <a:t>high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76501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break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stronghold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other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9441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praise</a:t>
            </a:r>
            <a:r>
              <a:rPr lang="es-US" sz="6250" dirty="0"/>
              <a:t> </a:t>
            </a:r>
            <a:r>
              <a:rPr lang="es-US" sz="6250" dirty="0" err="1"/>
              <a:t>arise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88977965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From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altar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life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14623528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I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bow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idols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I'll</a:t>
            </a:r>
            <a:r>
              <a:rPr lang="es-US" sz="6250" dirty="0"/>
              <a:t> stand </a:t>
            </a:r>
            <a:r>
              <a:rPr lang="es-US" sz="6250" dirty="0" err="1"/>
              <a:t>strong</a:t>
            </a:r>
            <a:r>
              <a:rPr lang="es-US" sz="6250" dirty="0"/>
              <a:t> and </a:t>
            </a:r>
            <a:r>
              <a:rPr lang="es-US" sz="6250" dirty="0" err="1"/>
              <a:t>worship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if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puts</a:t>
            </a:r>
            <a:r>
              <a:rPr lang="es-US" sz="6250" dirty="0"/>
              <a:t> me in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fire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rejoice</a:t>
            </a:r>
            <a:r>
              <a:rPr lang="es-US" sz="6250" dirty="0"/>
              <a:t> 'cause </a:t>
            </a: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there</a:t>
            </a:r>
            <a:r>
              <a:rPr lang="es-US" sz="6250" dirty="0"/>
              <a:t> </a:t>
            </a:r>
            <a:r>
              <a:rPr lang="es-US" sz="6250" dirty="0" err="1"/>
              <a:t>too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21140070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I </a:t>
            </a:r>
            <a:r>
              <a:rPr lang="es-US" sz="6250" dirty="0" err="1"/>
              <a:t>won't</a:t>
            </a:r>
            <a:r>
              <a:rPr lang="es-US" sz="6250" dirty="0"/>
              <a:t> be </a:t>
            </a:r>
            <a:r>
              <a:rPr lang="es-US" sz="6250" dirty="0" err="1"/>
              <a:t>formed</a:t>
            </a:r>
            <a:r>
              <a:rPr lang="es-US" sz="6250" dirty="0"/>
              <a:t> </a:t>
            </a: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feelings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/>
              <a:t>I </a:t>
            </a:r>
            <a:r>
              <a:rPr lang="es-US" sz="6250" dirty="0" err="1"/>
              <a:t>hold</a:t>
            </a:r>
            <a:r>
              <a:rPr lang="es-US" sz="6250" dirty="0"/>
              <a:t> </a:t>
            </a:r>
            <a:r>
              <a:rPr lang="es-US" sz="6250" dirty="0" err="1"/>
              <a:t>fast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what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true</a:t>
            </a:r>
            <a:br>
              <a:rPr lang="es-US" sz="6250" dirty="0"/>
            </a:br>
            <a:r>
              <a:rPr lang="es-US" sz="6250" dirty="0" err="1"/>
              <a:t>If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cross</a:t>
            </a:r>
            <a:r>
              <a:rPr lang="es-US" sz="6250" dirty="0"/>
              <a:t> </a:t>
            </a:r>
            <a:r>
              <a:rPr lang="es-US" sz="6250" dirty="0" err="1"/>
              <a:t>brings</a:t>
            </a:r>
            <a:r>
              <a:rPr lang="es-US" sz="6250" dirty="0"/>
              <a:t> </a:t>
            </a:r>
            <a:r>
              <a:rPr lang="es-US" sz="6250" dirty="0" err="1"/>
              <a:t>transformation</a:t>
            </a:r>
            <a:r>
              <a:rPr lang="es-US" sz="6250" dirty="0"/>
              <a:t> </a:t>
            </a:r>
            <a:r>
              <a:rPr lang="es-US" sz="6250" dirty="0" err="1"/>
              <a:t>Then</a:t>
            </a:r>
            <a:r>
              <a:rPr lang="es-US" sz="6250" dirty="0"/>
              <a:t> </a:t>
            </a:r>
            <a:r>
              <a:rPr lang="es-US" sz="6250" dirty="0" err="1"/>
              <a:t>I'll</a:t>
            </a:r>
            <a:r>
              <a:rPr lang="es-US" sz="6250" dirty="0"/>
              <a:t> be </a:t>
            </a:r>
            <a:r>
              <a:rPr lang="es-US" sz="6250" dirty="0" err="1"/>
              <a:t>crucified</a:t>
            </a:r>
            <a:r>
              <a:rPr lang="es-US" sz="6250" dirty="0"/>
              <a:t> </a:t>
            </a: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5098131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'Cause </a:t>
            </a:r>
            <a:r>
              <a:rPr lang="es-US" sz="6250" dirty="0" err="1"/>
              <a:t>death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doorway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Into</a:t>
            </a:r>
            <a:r>
              <a:rPr lang="es-US" sz="6250" dirty="0"/>
              <a:t> </a:t>
            </a:r>
            <a:r>
              <a:rPr lang="es-US" sz="6250" dirty="0" err="1"/>
              <a:t>resurrection</a:t>
            </a:r>
            <a:r>
              <a:rPr lang="es-US" sz="6250" dirty="0"/>
              <a:t> </a:t>
            </a:r>
            <a:r>
              <a:rPr lang="es-US" sz="6250" dirty="0" err="1"/>
              <a:t>life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if</a:t>
            </a:r>
            <a:r>
              <a:rPr lang="es-US" sz="6250" dirty="0"/>
              <a:t> I </a:t>
            </a:r>
            <a:r>
              <a:rPr lang="es-US" sz="6250" dirty="0" err="1"/>
              <a:t>join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in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suffering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Then</a:t>
            </a:r>
            <a:r>
              <a:rPr lang="es-US" sz="6250" dirty="0"/>
              <a:t> </a:t>
            </a: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join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when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rise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49992084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when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return</a:t>
            </a:r>
            <a:r>
              <a:rPr lang="es-US" sz="6250" dirty="0"/>
              <a:t> in </a:t>
            </a:r>
            <a:r>
              <a:rPr lang="es-US" sz="6250" dirty="0" err="1"/>
              <a:t>glory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angels</a:t>
            </a:r>
            <a:r>
              <a:rPr lang="es-US" sz="6250" dirty="0"/>
              <a:t> and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saints</a:t>
            </a:r>
            <a:br>
              <a:rPr lang="es-US" sz="6250" dirty="0"/>
            </a:b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still</a:t>
            </a:r>
            <a:r>
              <a:rPr lang="es-US" sz="6250" dirty="0"/>
              <a:t> be </a:t>
            </a:r>
            <a:r>
              <a:rPr lang="es-US" sz="6250" dirty="0" err="1"/>
              <a:t>singing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song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be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same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53424456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praise</a:t>
            </a:r>
            <a:r>
              <a:rPr lang="es-US" sz="6250" dirty="0"/>
              <a:t> </a:t>
            </a:r>
            <a:r>
              <a:rPr lang="es-US" sz="6250" dirty="0" err="1"/>
              <a:t>arise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4970876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From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altar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life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62218134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Let</a:t>
            </a:r>
            <a:r>
              <a:rPr lang="es-US" sz="6250" dirty="0"/>
              <a:t> </a:t>
            </a: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praise</a:t>
            </a:r>
            <a:r>
              <a:rPr lang="es-US" sz="6250" dirty="0"/>
              <a:t> </a:t>
            </a:r>
            <a:r>
              <a:rPr lang="es-US" sz="6250" dirty="0" err="1"/>
              <a:t>arise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9582363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Oh! </a:t>
            </a: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br>
              <a:rPr lang="es-US" sz="6250" dirty="0"/>
            </a:br>
            <a:r>
              <a:rPr lang="es-US" sz="6250" dirty="0" err="1"/>
              <a:t>From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altar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life</a:t>
            </a:r>
            <a:br>
              <a:rPr lang="es-US" sz="6250" dirty="0"/>
            </a:br>
            <a:r>
              <a:rPr lang="es-US" sz="6250" dirty="0" err="1"/>
              <a:t>Christ</a:t>
            </a:r>
            <a:r>
              <a:rPr lang="es-US" sz="6250" dirty="0"/>
              <a:t> be </a:t>
            </a:r>
            <a:r>
              <a:rPr lang="es-US" sz="6250" dirty="0" err="1"/>
              <a:t>magnified</a:t>
            </a:r>
            <a:r>
              <a:rPr lang="es-US" sz="6250" dirty="0"/>
              <a:t> in me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39407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hail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break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stronghold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4741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35694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hail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hail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6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upon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Lord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alone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1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shackles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no more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7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2CFEC1A-F9B3-E297-7D6D-3CC0336C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7489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Our God</a:t>
            </a:r>
          </a:p>
        </p:txBody>
      </p:sp>
    </p:spTree>
    <p:extLst>
      <p:ext uri="{BB962C8B-B14F-4D97-AF65-F5344CB8AC3E}">
        <p14:creationId xmlns:p14="http://schemas.microsoft.com/office/powerpoint/2010/main" val="33259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Call Upon the Lord</a:t>
            </a:r>
          </a:p>
        </p:txBody>
      </p:sp>
    </p:spTree>
    <p:extLst>
      <p:ext uri="{BB962C8B-B14F-4D97-AF65-F5344CB8AC3E}">
        <p14:creationId xmlns:p14="http://schemas.microsoft.com/office/powerpoint/2010/main" val="4240037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Water you turned into wine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Opened the eyes of the blind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no one like You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None like You</a:t>
            </a:r>
          </a:p>
        </p:txBody>
      </p:sp>
    </p:spTree>
    <p:extLst>
      <p:ext uri="{BB962C8B-B14F-4D97-AF65-F5344CB8AC3E}">
        <p14:creationId xmlns:p14="http://schemas.microsoft.com/office/powerpoint/2010/main" val="372414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Into the darkness You shine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Out of the ashes we rise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no one like You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None like You</a:t>
            </a:r>
          </a:p>
        </p:txBody>
      </p:sp>
    </p:spTree>
    <p:extLst>
      <p:ext uri="{BB962C8B-B14F-4D97-AF65-F5344CB8AC3E}">
        <p14:creationId xmlns:p14="http://schemas.microsoft.com/office/powerpoint/2010/main" val="123271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God,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307890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God! Our God!</a:t>
            </a:r>
          </a:p>
        </p:txBody>
      </p:sp>
    </p:spTree>
    <p:extLst>
      <p:ext uri="{BB962C8B-B14F-4D97-AF65-F5344CB8AC3E}">
        <p14:creationId xmlns:p14="http://schemas.microsoft.com/office/powerpoint/2010/main" val="367757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Into the darkness You shine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Out of the ashes we rise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no one like You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None like You</a:t>
            </a:r>
          </a:p>
        </p:txBody>
      </p:sp>
    </p:spTree>
    <p:extLst>
      <p:ext uri="{BB962C8B-B14F-4D97-AF65-F5344CB8AC3E}">
        <p14:creationId xmlns:p14="http://schemas.microsoft.com/office/powerpoint/2010/main" val="1777393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God,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361639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God! Our God!</a:t>
            </a:r>
          </a:p>
        </p:txBody>
      </p:sp>
    </p:spTree>
    <p:extLst>
      <p:ext uri="{BB962C8B-B14F-4D97-AF65-F5344CB8AC3E}">
        <p14:creationId xmlns:p14="http://schemas.microsoft.com/office/powerpoint/2010/main" val="174689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God,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4254061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God! Our God!</a:t>
            </a:r>
          </a:p>
        </p:txBody>
      </p:sp>
    </p:spTree>
    <p:extLst>
      <p:ext uri="{BB962C8B-B14F-4D97-AF65-F5344CB8AC3E}">
        <p14:creationId xmlns:p14="http://schemas.microsoft.com/office/powerpoint/2010/main" val="116453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34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other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hiding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place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hope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within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7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for us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who could ever stop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with us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what could stand against</a:t>
            </a:r>
          </a:p>
        </p:txBody>
      </p:sp>
    </p:spTree>
    <p:extLst>
      <p:ext uri="{BB962C8B-B14F-4D97-AF65-F5344CB8AC3E}">
        <p14:creationId xmlns:p14="http://schemas.microsoft.com/office/powerpoint/2010/main" val="1995129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for us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who could ever stop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if our God is with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what could stand against</a:t>
            </a:r>
          </a:p>
        </p:txBody>
      </p:sp>
    </p:spTree>
    <p:extLst>
      <p:ext uri="{BB962C8B-B14F-4D97-AF65-F5344CB8AC3E}">
        <p14:creationId xmlns:p14="http://schemas.microsoft.com/office/powerpoint/2010/main" val="171122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what could stand against</a:t>
            </a:r>
          </a:p>
        </p:txBody>
      </p:sp>
    </p:spTree>
    <p:extLst>
      <p:ext uri="{BB962C8B-B14F-4D97-AF65-F5344CB8AC3E}">
        <p14:creationId xmlns:p14="http://schemas.microsoft.com/office/powerpoint/2010/main" val="1857462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854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God,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1715224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God! Our God!</a:t>
            </a:r>
          </a:p>
        </p:txBody>
      </p:sp>
    </p:spTree>
    <p:extLst>
      <p:ext uri="{BB962C8B-B14F-4D97-AF65-F5344CB8AC3E}">
        <p14:creationId xmlns:p14="http://schemas.microsoft.com/office/powerpoint/2010/main" val="2430129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greater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stronger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God, You are higher than any other</a:t>
            </a:r>
          </a:p>
        </p:txBody>
      </p:sp>
    </p:spTree>
    <p:extLst>
      <p:ext uri="{BB962C8B-B14F-4D97-AF65-F5344CB8AC3E}">
        <p14:creationId xmlns:p14="http://schemas.microsoft.com/office/powerpoint/2010/main" val="1713189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 is Healer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Awesome in Power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God! Our God!</a:t>
            </a:r>
          </a:p>
        </p:txBody>
      </p:sp>
    </p:spTree>
    <p:extLst>
      <p:ext uri="{BB962C8B-B14F-4D97-AF65-F5344CB8AC3E}">
        <p14:creationId xmlns:p14="http://schemas.microsoft.com/office/powerpoint/2010/main" val="3794284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81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promised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forsake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began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sustain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45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Another In The Fire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There's a grace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When the heart is under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Another way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When the walls are closing 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when I look at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Where I used to be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know I will never be alone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Of how I've been set free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 cross that bears the burden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Where another died for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5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All my debt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Left for dead beneath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I'm no longer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 slave to my sin anymore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95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should I fall in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What remains of me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Either way I won't bow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To the things of this world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00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upon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Lord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alone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69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75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What power set free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 grave that holds no body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now that power lives in me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29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85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E26F2-63AE-0E47-B711-D818D3ED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3647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can see the light in the darkness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darkness bows to Him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can hear the roar in the heavens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space between wears thin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60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 can feel the ground shake beneath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prison walls cave in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2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is no other name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But the name that is Jesus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He who was and still is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will be through it all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273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So come what may in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All the things unseen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61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75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How good You’ve been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shackles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no more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broken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18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can see the light in the darkness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darkness bows to Him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can hear the roar in the heavens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space between wears thin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51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 can feel the ground shake beneath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prison walls cave in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74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63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How good You’ve been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77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726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9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Slaves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9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unravel me</a:t>
            </a:r>
          </a:p>
          <a:p>
            <a:pPr marL="0" indent="0" algn="ctr">
              <a:buNone/>
            </a:pPr>
            <a:r>
              <a:rPr lang="en-US" sz="6250" dirty="0"/>
              <a:t>With a melody</a:t>
            </a:r>
            <a:br>
              <a:rPr lang="en-US" sz="6250" dirty="0"/>
            </a:br>
            <a:r>
              <a:rPr lang="en-US" sz="6250" dirty="0"/>
              <a:t>You surround me with a song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7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Of deliverance</a:t>
            </a:r>
          </a:p>
          <a:p>
            <a:pPr marL="0" indent="0" algn="ctr">
              <a:buNone/>
            </a:pPr>
            <a:r>
              <a:rPr lang="en-US" sz="6250" dirty="0"/>
              <a:t>From my enemies</a:t>
            </a:r>
            <a:br>
              <a:rPr lang="en-US" sz="6250" dirty="0"/>
            </a:br>
            <a:r>
              <a:rPr lang="en-US" sz="6250" dirty="0"/>
              <a:t>Till all my fears have gone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30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heavens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earth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Announce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fullness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worth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896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427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From my mothers womb</a:t>
            </a:r>
            <a:br>
              <a:rPr lang="en-US" sz="6250" dirty="0"/>
            </a:br>
            <a:r>
              <a:rPr lang="en-US" sz="6250" dirty="0"/>
              <a:t>You have chosen me</a:t>
            </a:r>
            <a:br>
              <a:rPr lang="en-US" sz="6250" dirty="0"/>
            </a:br>
            <a:r>
              <a:rPr lang="en-US" sz="6250" dirty="0"/>
              <a:t>Love has called my name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9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I've been born again</a:t>
            </a:r>
          </a:p>
          <a:p>
            <a:pPr marL="0" indent="0" algn="ctr">
              <a:buNone/>
            </a:pPr>
            <a:r>
              <a:rPr lang="en-US" sz="6250" dirty="0"/>
              <a:t>Into a family</a:t>
            </a:r>
            <a:br>
              <a:rPr lang="en-US" sz="6250" dirty="0"/>
            </a:br>
            <a:r>
              <a:rPr lang="en-US" sz="6250" dirty="0"/>
              <a:t>Your blood flows through my veins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26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33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03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10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the arms of the father</a:t>
            </a:r>
            <a:br>
              <a:rPr lang="en-US" sz="6250" dirty="0"/>
            </a:b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songs of deliverance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83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We've been liberated</a:t>
            </a:r>
            <a:br>
              <a:rPr lang="en-US" sz="6250" dirty="0"/>
            </a:br>
            <a:r>
              <a:rPr lang="en-US" sz="6250" dirty="0"/>
              <a:t>From our bondage</a:t>
            </a:r>
            <a:br>
              <a:rPr lang="en-US" sz="6250" dirty="0"/>
            </a:br>
            <a:r>
              <a:rPr lang="en-US" sz="6250" dirty="0"/>
              <a:t>We're the sons and the daughters</a:t>
            </a:r>
            <a:br>
              <a:rPr lang="en-US" sz="6250" dirty="0"/>
            </a:br>
            <a:r>
              <a:rPr lang="en-US" sz="6250" dirty="0"/>
              <a:t>Let us sing our freedom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19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My fears were drowned 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92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9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enemy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declare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victory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221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You drowned my fears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82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 will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04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5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>
                <a:solidFill>
                  <a:schemeClr val="bg1"/>
                </a:solidFill>
              </a:rPr>
              <a:t>119:129-136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In True Fellowship</a:t>
            </a:r>
            <a:br>
              <a:rPr lang="en-US" sz="9200" b="1" dirty="0">
                <a:latin typeface="Calibri"/>
                <a:cs typeface="Calibri"/>
              </a:rPr>
            </a:br>
            <a:r>
              <a:rPr lang="en-US" sz="9200" b="1" dirty="0">
                <a:latin typeface="Calibri"/>
                <a:cs typeface="Calibri"/>
              </a:rPr>
              <a:t>With  Him!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How close is your relationship to God?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which was 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beginning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heard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our eyes, which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looked upon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touched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our hands, concerning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word of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– 														              															     1 John 1:1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life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made manifest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we have seen it, and testify to it and proclaim to you the eternal life, which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the Father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was made manifest to us— 														              	1 John 1:2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4371001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which we have seen and heard we proclaim also to you, so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too may have fellowship with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and indeed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fellowship is with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Father and with His Son Jesus Christ. 														              	    											    1 John 1:3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621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upon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Lord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alone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996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we are writing these things so that 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joy may be complete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	    												                    1 John 1:4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1329574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Light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971820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is the message we have heard from Him and proclaim to you,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light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in Him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darkness at 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     	    																						     1 John 1:5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32162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say we have fellowship with Him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we walk in darkness, we lie and do not practice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truth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     	    																				    1 John 1:6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20086510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if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walk in the light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as He is in the light, we have fellowship with one another,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blood of Jesus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Son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cleanses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all sin. 													              	    																				    1 John 1:7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3789180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confess our sins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He is faithful and just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forgive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sins and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cleanse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unrighteousness. 													              	    																				    1 John 1:9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0961521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by this we know that we have come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if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 His commandments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     	    																				         1 John 2:3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463792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says “I know Him” but does not keep His commandments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liar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 truth is not in him, but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keeps His 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in Him truly the love of God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perfected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By this we know that we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:													         1 John 2:4-5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41651964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says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Him ought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walk in the same way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which He walked. 													                     1 John 2:6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7702477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loves his brother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the light, and in Him there is not cause for stumbling. 													                   1 John 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5296795"/>
      </p:ext>
    </p:extLst>
  </p:cSld>
  <p:clrMapOvr>
    <a:masterClrMapping/>
  </p:clrMapOvr>
  <p:transition/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15731</TotalTime>
  <Words>3977</Words>
  <Application>Microsoft Macintosh PowerPoint</Application>
  <PresentationFormat>Panorámica</PresentationFormat>
  <Paragraphs>239</Paragraphs>
  <Slides>141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141</vt:i4>
      </vt:variant>
    </vt:vector>
  </HeadingPairs>
  <TitlesOfParts>
    <vt:vector size="157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1_Default Design</vt:lpstr>
      <vt:lpstr>1_Office Theme</vt:lpstr>
      <vt:lpstr>Default Design</vt:lpstr>
      <vt:lpstr>Title &amp; Subtitle</vt:lpstr>
      <vt:lpstr>Bullets</vt:lpstr>
      <vt:lpstr>Presentación de PowerPoint</vt:lpstr>
      <vt:lpstr>Call Upon the Lord</vt:lpstr>
      <vt:lpstr>We need no other hiding place Our hope is safe within Your name This we know, this we know</vt:lpstr>
      <vt:lpstr>You promised never to forsake What You began You will sustain This we know, this we know</vt:lpstr>
      <vt:lpstr>I will call upon the Lord For He alone  Is Strong enough to save</vt:lpstr>
      <vt:lpstr>Rise, your shackles are no more For Jesus Christ  Has broken every chain</vt:lpstr>
      <vt:lpstr>All of the heavens and the earth Announce the fullness of Your worth This we know, this we know </vt:lpstr>
      <vt:lpstr>And every enemy will flee As we declare Your victory This we know, this we know</vt:lpstr>
      <vt:lpstr>I will call upon the Lord For He alone  Is Strong enough to save</vt:lpstr>
      <vt:lpstr>Rise, your shackles are no more For Jesus Christ  Has broken every chain</vt:lpstr>
      <vt:lpstr>I will call upon the Lord For He alone  Is Strong enough to save</vt:lpstr>
      <vt:lpstr>Rise, your shackles are no more For Jesus Christ  Has broken every chain</vt:lpstr>
      <vt:lpstr>Jesus's name will break  Every stronghold Freedom is ours  When we call His name Jesus's name above every other</vt:lpstr>
      <vt:lpstr>All hail the power of Jesus's name Jesus's name will break  Every stronghold Freedom is ours  When we call His name</vt:lpstr>
      <vt:lpstr>Jesus's name above every other All hail the power of Jesus's name All hail the power of Jesus's name</vt:lpstr>
      <vt:lpstr>I will call upon the Lord For He alone  Is Strong enough to save</vt:lpstr>
      <vt:lpstr>Rise, your shackles are no more For Jesus Christ  Has broken every chain</vt:lpstr>
      <vt:lpstr>Presentación de PowerPoint</vt:lpstr>
      <vt:lpstr>Our God</vt:lpstr>
      <vt:lpstr>Water you turned into wine  Opened the eyes of the blind  There's no one like You  None like You</vt:lpstr>
      <vt:lpstr>Into the darkness You shine Out of the ashes we rise  There's no one like You  None like You</vt:lpstr>
      <vt:lpstr>Our God is greater  Our God is stronger  God, You are higher than any other</vt:lpstr>
      <vt:lpstr>Our God is Healer  Awesome in Power  Our God! Our God!</vt:lpstr>
      <vt:lpstr>Into the darkness You shine Out of the ashes we rise  There's no one like You  None like You</vt:lpstr>
      <vt:lpstr>Our God is greater  Our God is stronger  God, You are higher than any other</vt:lpstr>
      <vt:lpstr>Our God is Healer  Awesome in Power  Our God! Our God!</vt:lpstr>
      <vt:lpstr>Our God is greater  Our God is stronger  God, You are higher than any other</vt:lpstr>
      <vt:lpstr>Our God is Healer  Awesome in Power  Our God! Our God!</vt:lpstr>
      <vt:lpstr>Presentación de PowerPoint</vt:lpstr>
      <vt:lpstr>And if our God is for us  Then who could ever stop us And if our God is with us  Then what could stand against</vt:lpstr>
      <vt:lpstr>And if our God is for us  Then who could ever stop us And if our God is with us Then what could stand against</vt:lpstr>
      <vt:lpstr>Then what could stand against</vt:lpstr>
      <vt:lpstr>Presentación de PowerPoint</vt:lpstr>
      <vt:lpstr>Our God is greater  Our God is stronger God, You are higher than any other</vt:lpstr>
      <vt:lpstr>Our God is Healer  Awesome in Power  Our God! Our God!</vt:lpstr>
      <vt:lpstr>Our God is greater  Our God is stronger  God, You are higher than any other</vt:lpstr>
      <vt:lpstr>Our God is Healer  Awesome in Power  Our God! Our God!</vt:lpstr>
      <vt:lpstr>Presentación de PowerPoint</vt:lpstr>
      <vt:lpstr>Presentación de PowerPoint</vt:lpstr>
      <vt:lpstr>Presentación de PowerPoint</vt:lpstr>
      <vt:lpstr>Presentación de PowerPoint</vt:lpstr>
      <vt:lpstr>Another In The Fire</vt:lpstr>
      <vt:lpstr>There's a grace When the heart is under fire Another way  When the walls are closing in</vt:lpstr>
      <vt:lpstr>And when I look at the space between Where I used to be and this reckoning I know I will never be alone</vt:lpstr>
      <vt:lpstr>There was another in the fire Standing next to me There was another in the waters Holding back the seas</vt:lpstr>
      <vt:lpstr>And should I ever need reminding Of how I've been set free There is a cross that bears the burden Where another died for me There is another in the fire</vt:lpstr>
      <vt:lpstr>All my debt  Left for dead beneath the waters I'm no longer  A slave to my sin anymore</vt:lpstr>
      <vt:lpstr>And should I fall in the space between What remains of me and this reckoning Either way I won't bow To the things of this world</vt:lpstr>
      <vt:lpstr>And I know I will never be alone</vt:lpstr>
      <vt:lpstr>There was another in the fire Standing next to me There was another in the waters Holding back the seas</vt:lpstr>
      <vt:lpstr>And should I ever need reminding What power set free There is a grave that holds no body And now that power lives in me</vt:lpstr>
      <vt:lpstr>There is another in the fire There is another in the fire There is another in the fire There is another in the fire</vt:lpstr>
      <vt:lpstr>Presentación de PowerPoint</vt:lpstr>
      <vt:lpstr>And I can see the light in the darkness As the darkness bows to Him I can hear the roar in the heavens As the space between wears thin</vt:lpstr>
      <vt:lpstr>I can feel the ground shake beneath us As the prison walls cave in Nothing stands between us Nothing stands between us</vt:lpstr>
      <vt:lpstr>There is no other name But the name that is Jesus He who was and still is And will be through it all</vt:lpstr>
      <vt:lpstr>So come what may in the space between All the things unseen and this reckoning And I know I will never be alone And I know I will never be alone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And I can see the light in the darkness As the darkness bows to Him I can hear the roar in the heavens As the space between wears thin</vt:lpstr>
      <vt:lpstr>I can feel the ground shake beneath us As the prison walls cave in Nothing stands between us Nothing stands between us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I’ll count the joy come every battle Cause I know that’s where You’ll be</vt:lpstr>
      <vt:lpstr>Presentación de PowerPoint</vt:lpstr>
      <vt:lpstr>No Longer Slaves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 True Fellowship With  Him!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Christ Be Magnified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110</cp:revision>
  <dcterms:created xsi:type="dcterms:W3CDTF">2015-07-25T20:50:10Z</dcterms:created>
  <dcterms:modified xsi:type="dcterms:W3CDTF">2023-08-13T13:37:39Z</dcterms:modified>
</cp:coreProperties>
</file>