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5797" r:id="rId2"/>
    <p:sldMasterId id="2147486077" r:id="rId3"/>
    <p:sldMasterId id="2147486089" r:id="rId4"/>
    <p:sldMasterId id="2147486101" r:id="rId5"/>
    <p:sldMasterId id="2147486113" r:id="rId6"/>
    <p:sldMasterId id="2147486125" r:id="rId7"/>
    <p:sldMasterId id="2147486137" r:id="rId8"/>
    <p:sldMasterId id="2147486149" r:id="rId9"/>
    <p:sldMasterId id="2147486161" r:id="rId10"/>
  </p:sldMasterIdLst>
  <p:notesMasterIdLst>
    <p:notesMasterId r:id="rId93"/>
  </p:notesMasterIdLst>
  <p:sldIdLst>
    <p:sldId id="2038" r:id="rId11"/>
    <p:sldId id="473" r:id="rId12"/>
    <p:sldId id="474" r:id="rId13"/>
    <p:sldId id="475" r:id="rId14"/>
    <p:sldId id="476" r:id="rId15"/>
    <p:sldId id="477" r:id="rId16"/>
    <p:sldId id="478" r:id="rId17"/>
    <p:sldId id="479" r:id="rId18"/>
    <p:sldId id="480" r:id="rId19"/>
    <p:sldId id="481" r:id="rId20"/>
    <p:sldId id="482" r:id="rId21"/>
    <p:sldId id="483" r:id="rId22"/>
    <p:sldId id="511" r:id="rId23"/>
    <p:sldId id="512" r:id="rId24"/>
    <p:sldId id="513" r:id="rId25"/>
    <p:sldId id="514" r:id="rId26"/>
    <p:sldId id="515" r:id="rId27"/>
    <p:sldId id="516" r:id="rId28"/>
    <p:sldId id="517" r:id="rId29"/>
    <p:sldId id="518" r:id="rId30"/>
    <p:sldId id="519" r:id="rId31"/>
    <p:sldId id="520" r:id="rId32"/>
    <p:sldId id="521" r:id="rId33"/>
    <p:sldId id="522" r:id="rId34"/>
    <p:sldId id="523" r:id="rId35"/>
    <p:sldId id="524" r:id="rId36"/>
    <p:sldId id="525" r:id="rId37"/>
    <p:sldId id="526" r:id="rId38"/>
    <p:sldId id="527" r:id="rId39"/>
    <p:sldId id="528" r:id="rId40"/>
    <p:sldId id="529" r:id="rId41"/>
    <p:sldId id="530" r:id="rId42"/>
    <p:sldId id="531" r:id="rId43"/>
    <p:sldId id="2034" r:id="rId44"/>
    <p:sldId id="2039" r:id="rId45"/>
    <p:sldId id="2040" r:id="rId46"/>
    <p:sldId id="412" r:id="rId47"/>
    <p:sldId id="413" r:id="rId48"/>
    <p:sldId id="414" r:id="rId49"/>
    <p:sldId id="415" r:id="rId50"/>
    <p:sldId id="416" r:id="rId51"/>
    <p:sldId id="417" r:id="rId52"/>
    <p:sldId id="418" r:id="rId53"/>
    <p:sldId id="421" r:id="rId54"/>
    <p:sldId id="328" r:id="rId55"/>
    <p:sldId id="2036" r:id="rId56"/>
    <p:sldId id="324" r:id="rId57"/>
    <p:sldId id="1535" r:id="rId58"/>
    <p:sldId id="1694" r:id="rId59"/>
    <p:sldId id="1821" r:id="rId60"/>
    <p:sldId id="1822" r:id="rId61"/>
    <p:sldId id="1811" r:id="rId62"/>
    <p:sldId id="1779" r:id="rId63"/>
    <p:sldId id="1810" r:id="rId64"/>
    <p:sldId id="1812" r:id="rId65"/>
    <p:sldId id="1823" r:id="rId66"/>
    <p:sldId id="1824" r:id="rId67"/>
    <p:sldId id="1813" r:id="rId68"/>
    <p:sldId id="1814" r:id="rId69"/>
    <p:sldId id="1825" r:id="rId70"/>
    <p:sldId id="1826" r:id="rId71"/>
    <p:sldId id="1827" r:id="rId72"/>
    <p:sldId id="1828" r:id="rId73"/>
    <p:sldId id="1815" r:id="rId74"/>
    <p:sldId id="1816" r:id="rId75"/>
    <p:sldId id="1829" r:id="rId76"/>
    <p:sldId id="1830" r:id="rId77"/>
    <p:sldId id="1817" r:id="rId78"/>
    <p:sldId id="1831" r:id="rId79"/>
    <p:sldId id="295" r:id="rId80"/>
    <p:sldId id="257" r:id="rId81"/>
    <p:sldId id="258" r:id="rId82"/>
    <p:sldId id="259" r:id="rId83"/>
    <p:sldId id="260" r:id="rId84"/>
    <p:sldId id="265" r:id="rId85"/>
    <p:sldId id="266" r:id="rId86"/>
    <p:sldId id="268" r:id="rId87"/>
    <p:sldId id="263" r:id="rId88"/>
    <p:sldId id="269" r:id="rId89"/>
    <p:sldId id="267" r:id="rId90"/>
    <p:sldId id="2035" r:id="rId91"/>
    <p:sldId id="1769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68" autoAdjust="0"/>
    <p:restoredTop sz="94660"/>
  </p:normalViewPr>
  <p:slideViewPr>
    <p:cSldViewPr snapToGrid="0">
      <p:cViewPr varScale="1">
        <p:scale>
          <a:sx n="61" d="100"/>
          <a:sy n="61" d="100"/>
        </p:scale>
        <p:origin x="248" y="1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viewProps" Target="viewProps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3F532-4ADD-42EF-83DC-816694B245D5}" type="datetimeFigureOut">
              <a:rPr lang="es-SV" smtClean="0"/>
              <a:t>3/12/23</a:t>
            </a:fld>
            <a:endParaRPr lang="es-S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FEEF7-D4FA-4BC4-9D93-F083024B9CE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88398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107E0-3CC6-4037-8F96-71725EE551B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59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52088-8377-498E-A74B-CD9B0D1407E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151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627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483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484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243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802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117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394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335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444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7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30" y="275167"/>
            <a:ext cx="2743729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542" y="275167"/>
            <a:ext cx="8104188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1D3CE-507C-46B1-A340-54E8BDD5F2A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738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95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A887A-AD76-43FF-A086-27EEB14A0014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10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973E0-9FF9-4647-A09B-BD08254C87F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26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0012D-0645-4035-BEDE-12CE43FC7B6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06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5" y="1599407"/>
            <a:ext cx="5422635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2636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24B31-69C6-4247-AE7A-F8AE308A635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46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D987C-635C-4951-B013-B2D0F0D5D18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4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21B9C-A0F2-45EF-9829-57069BFCD6B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87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3612F-45DF-47CA-BBC3-E225799D2DE6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3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8AAEF-070A-4F86-9EB1-2B181B15639F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56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6E2A9-771C-446C-BAE2-572F41FC729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28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D415F-F7C8-4083-82FE-5510351EDE7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4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31318-BE3E-40F7-8E9C-923755F934B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75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29" y="275167"/>
            <a:ext cx="2742407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6" y="275167"/>
            <a:ext cx="8102864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CF564-3637-4428-A99F-DE8412612C3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39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BF748-E6DB-4754-A61C-2B21641C56E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42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A1BDE-DF62-4471-9E5A-B8007D61A98A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66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FFDA5-0616-47BA-9E3B-AD23E98F804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07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542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A7634-AF21-4F96-B019-C5365A9CF06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36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90227-5DF5-4EF4-A34D-7D7A036E075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17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FA09CE-D475-4A7B-9D51-C942764E3025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32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1EB19-FEA5-4D59-BD9B-F4906990B51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1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276BF-1DFC-49FD-90F7-269625D9347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67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053AB-7B71-4110-A446-28CA0AE2470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02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AD1E3-890D-4936-8BE9-B6C5028FD44A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09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BD45B-5FD1-4D9E-B3BB-4B7A4C38B58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10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30" y="275167"/>
            <a:ext cx="2743729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542" y="275167"/>
            <a:ext cx="8104188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F8B0A-25FD-4868-90B8-A689F44927B8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99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4741E-3DA5-4C46-84C7-689C2FF21BB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08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71B23-F899-4F36-83E3-5C8F2778105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483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242174-741F-4701-BA67-85599F33C4A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83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5" y="1599407"/>
            <a:ext cx="5422635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2636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38A67-40E5-4961-A894-B9EBB8D5EC3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59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1EBF5-5924-4721-ACF5-84F24E7E809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383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54926-C61E-4A5F-9418-8429693A06D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0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542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2448E-5A0A-4248-B8D3-3D31D2A34EF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15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EAEA6-403C-40C7-85DE-FEE2A2AE4AC5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88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6ED9B-FE01-498A-A70A-2FCB3ECE277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60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17FB2-ED3B-48B4-ABE9-0A1F84A64352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91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1952F-7038-4928-ACCE-C17B0530011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72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29" y="275167"/>
            <a:ext cx="2742407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6" y="275167"/>
            <a:ext cx="8102864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7665E-73D4-4863-80A8-C0F9B4A3D1D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96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5" y="2130848"/>
            <a:ext cx="10364391" cy="147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47"/>
            <a:ext cx="8533805" cy="1752452"/>
          </a:xfrm>
        </p:spPr>
        <p:txBody>
          <a:bodyPr/>
          <a:lstStyle>
            <a:lvl1pPr marL="0" indent="0" algn="ctr">
              <a:buNone/>
              <a:defRPr/>
            </a:lvl1pPr>
            <a:lvl2pPr marL="382661" indent="0" algn="ctr">
              <a:buNone/>
              <a:defRPr/>
            </a:lvl2pPr>
            <a:lvl3pPr marL="765322" indent="0" algn="ctr">
              <a:buNone/>
              <a:defRPr/>
            </a:lvl3pPr>
            <a:lvl4pPr marL="1147983" indent="0" algn="ctr">
              <a:buNone/>
              <a:defRPr/>
            </a:lvl4pPr>
            <a:lvl5pPr marL="1530645" indent="0" algn="ctr">
              <a:buNone/>
              <a:defRPr/>
            </a:lvl5pPr>
            <a:lvl6pPr marL="1913305" indent="0" algn="ctr">
              <a:buNone/>
              <a:defRPr/>
            </a:lvl6pPr>
            <a:lvl7pPr marL="2295966" indent="0" algn="ctr">
              <a:buNone/>
              <a:defRPr/>
            </a:lvl7pPr>
            <a:lvl8pPr marL="2678628" indent="0" algn="ctr">
              <a:buNone/>
              <a:defRPr/>
            </a:lvl8pPr>
            <a:lvl9pPr marL="306128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831144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407246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2"/>
            <a:ext cx="10362902" cy="1361777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4"/>
            <a:ext cx="10362902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382661" indent="0">
              <a:buNone/>
              <a:defRPr sz="1500"/>
            </a:lvl2pPr>
            <a:lvl3pPr marL="765322" indent="0">
              <a:buNone/>
              <a:defRPr sz="1300"/>
            </a:lvl3pPr>
            <a:lvl4pPr marL="1147983" indent="0">
              <a:buNone/>
              <a:defRPr sz="1200"/>
            </a:lvl4pPr>
            <a:lvl5pPr marL="1530645" indent="0">
              <a:buNone/>
              <a:defRPr sz="1200"/>
            </a:lvl5pPr>
            <a:lvl6pPr marL="1913305" indent="0">
              <a:buNone/>
              <a:defRPr sz="1200"/>
            </a:lvl6pPr>
            <a:lvl7pPr marL="2295966" indent="0">
              <a:buNone/>
              <a:defRPr sz="1200"/>
            </a:lvl7pPr>
            <a:lvl8pPr marL="2678628" indent="0">
              <a:buNone/>
              <a:defRPr sz="1200"/>
            </a:lvl8pPr>
            <a:lvl9pPr marL="306128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91961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25" y="3536156"/>
            <a:ext cx="4833938" cy="7947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8" y="3536156"/>
            <a:ext cx="4833938" cy="7947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93153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6" y="274588"/>
            <a:ext cx="1097160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7" y="1534792"/>
            <a:ext cx="5386090" cy="6395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661" indent="0">
              <a:buNone/>
              <a:defRPr sz="1700" b="1"/>
            </a:lvl2pPr>
            <a:lvl3pPr marL="765322" indent="0">
              <a:buNone/>
              <a:defRPr sz="1500" b="1"/>
            </a:lvl3pPr>
            <a:lvl4pPr marL="1147983" indent="0">
              <a:buNone/>
              <a:defRPr sz="1300" b="1"/>
            </a:lvl4pPr>
            <a:lvl5pPr marL="1530645" indent="0">
              <a:buNone/>
              <a:defRPr sz="1300" b="1"/>
            </a:lvl5pPr>
            <a:lvl6pPr marL="1913305" indent="0">
              <a:buNone/>
              <a:defRPr sz="1300" b="1"/>
            </a:lvl6pPr>
            <a:lvl7pPr marL="2295966" indent="0">
              <a:buNone/>
              <a:defRPr sz="1300" b="1"/>
            </a:lvl7pPr>
            <a:lvl8pPr marL="2678628" indent="0">
              <a:buNone/>
              <a:defRPr sz="1300" b="1"/>
            </a:lvl8pPr>
            <a:lvl9pPr marL="3061288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7" y="2174379"/>
            <a:ext cx="5386090" cy="395138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0" y="1534792"/>
            <a:ext cx="5389066" cy="6395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661" indent="0">
              <a:buNone/>
              <a:defRPr sz="1700" b="1"/>
            </a:lvl2pPr>
            <a:lvl3pPr marL="765322" indent="0">
              <a:buNone/>
              <a:defRPr sz="1500" b="1"/>
            </a:lvl3pPr>
            <a:lvl4pPr marL="1147983" indent="0">
              <a:buNone/>
              <a:defRPr sz="1300" b="1"/>
            </a:lvl4pPr>
            <a:lvl5pPr marL="1530645" indent="0">
              <a:buNone/>
              <a:defRPr sz="1300" b="1"/>
            </a:lvl5pPr>
            <a:lvl6pPr marL="1913305" indent="0">
              <a:buNone/>
              <a:defRPr sz="1300" b="1"/>
            </a:lvl6pPr>
            <a:lvl7pPr marL="2295966" indent="0">
              <a:buNone/>
              <a:defRPr sz="1300" b="1"/>
            </a:lvl7pPr>
            <a:lvl8pPr marL="2678628" indent="0">
              <a:buNone/>
              <a:defRPr sz="1300" b="1"/>
            </a:lvl8pPr>
            <a:lvl9pPr marL="3061288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0" y="2174379"/>
            <a:ext cx="5389066" cy="395138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24551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497A8-F575-4F2A-9384-CEA54EFEBBFF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730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702374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7339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3473"/>
            <a:ext cx="4010918" cy="11619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6" y="273472"/>
            <a:ext cx="6814839" cy="585229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7" y="1435448"/>
            <a:ext cx="4010918" cy="4690318"/>
          </a:xfrm>
        </p:spPr>
        <p:txBody>
          <a:bodyPr/>
          <a:lstStyle>
            <a:lvl1pPr marL="0" indent="0">
              <a:buNone/>
              <a:defRPr sz="1200"/>
            </a:lvl1pPr>
            <a:lvl2pPr marL="382661" indent="0">
              <a:buNone/>
              <a:defRPr sz="1000"/>
            </a:lvl2pPr>
            <a:lvl3pPr marL="765322" indent="0">
              <a:buNone/>
              <a:defRPr sz="800"/>
            </a:lvl3pPr>
            <a:lvl4pPr marL="1147983" indent="0">
              <a:buNone/>
              <a:defRPr sz="700"/>
            </a:lvl4pPr>
            <a:lvl5pPr marL="1530645" indent="0">
              <a:buNone/>
              <a:defRPr sz="700"/>
            </a:lvl5pPr>
            <a:lvl6pPr marL="1913305" indent="0">
              <a:buNone/>
              <a:defRPr sz="700"/>
            </a:lvl6pPr>
            <a:lvl7pPr marL="2295966" indent="0">
              <a:buNone/>
              <a:defRPr sz="700"/>
            </a:lvl7pPr>
            <a:lvl8pPr marL="2678628" indent="0">
              <a:buNone/>
              <a:defRPr sz="700"/>
            </a:lvl8pPr>
            <a:lvl9pPr marL="306128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576101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1" y="4800824"/>
            <a:ext cx="7314903" cy="567036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1" y="612801"/>
            <a:ext cx="7314903" cy="4114353"/>
          </a:xfrm>
        </p:spPr>
        <p:txBody>
          <a:bodyPr/>
          <a:lstStyle>
            <a:lvl1pPr marL="0" indent="0">
              <a:buNone/>
              <a:defRPr sz="2700"/>
            </a:lvl1pPr>
            <a:lvl2pPr marL="382661" indent="0">
              <a:buNone/>
              <a:defRPr sz="2400"/>
            </a:lvl2pPr>
            <a:lvl3pPr marL="765322" indent="0">
              <a:buNone/>
              <a:defRPr sz="2000"/>
            </a:lvl3pPr>
            <a:lvl4pPr marL="1147983" indent="0">
              <a:buNone/>
              <a:defRPr sz="1700"/>
            </a:lvl4pPr>
            <a:lvl5pPr marL="1530645" indent="0">
              <a:buNone/>
              <a:defRPr sz="1700"/>
            </a:lvl5pPr>
            <a:lvl6pPr marL="1913305" indent="0">
              <a:buNone/>
              <a:defRPr sz="1700"/>
            </a:lvl6pPr>
            <a:lvl7pPr marL="2295966" indent="0">
              <a:buNone/>
              <a:defRPr sz="1700"/>
            </a:lvl7pPr>
            <a:lvl8pPr marL="2678628" indent="0">
              <a:buNone/>
              <a:defRPr sz="1700"/>
            </a:lvl8pPr>
            <a:lvl9pPr marL="3061288" indent="0">
              <a:buNone/>
              <a:defRPr sz="17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1" y="5367859"/>
            <a:ext cx="7314903" cy="804788"/>
          </a:xfrm>
        </p:spPr>
        <p:txBody>
          <a:bodyPr/>
          <a:lstStyle>
            <a:lvl1pPr marL="0" indent="0">
              <a:buNone/>
              <a:defRPr sz="1200"/>
            </a:lvl1pPr>
            <a:lvl2pPr marL="382661" indent="0">
              <a:buNone/>
              <a:defRPr sz="1000"/>
            </a:lvl2pPr>
            <a:lvl3pPr marL="765322" indent="0">
              <a:buNone/>
              <a:defRPr sz="800"/>
            </a:lvl3pPr>
            <a:lvl4pPr marL="1147983" indent="0">
              <a:buNone/>
              <a:defRPr sz="700"/>
            </a:lvl4pPr>
            <a:lvl5pPr marL="1530645" indent="0">
              <a:buNone/>
              <a:defRPr sz="700"/>
            </a:lvl5pPr>
            <a:lvl6pPr marL="1913305" indent="0">
              <a:buNone/>
              <a:defRPr sz="700"/>
            </a:lvl6pPr>
            <a:lvl7pPr marL="2295966" indent="0">
              <a:buNone/>
              <a:defRPr sz="700"/>
            </a:lvl7pPr>
            <a:lvl8pPr marL="2678628" indent="0">
              <a:buNone/>
              <a:defRPr sz="700"/>
            </a:lvl8pPr>
            <a:lvl9pPr marL="306128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005400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59930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48688" y="1151931"/>
            <a:ext cx="2452688" cy="31789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25" y="1151931"/>
            <a:ext cx="7215188" cy="31789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414236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48"/>
            <a:ext cx="10364391" cy="147005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47"/>
            <a:ext cx="8533805" cy="1752452"/>
          </a:xfrm>
        </p:spPr>
        <p:txBody>
          <a:bodyPr/>
          <a:lstStyle>
            <a:lvl1pPr marL="0" indent="0" algn="ctr">
              <a:buNone/>
              <a:defRPr/>
            </a:lvl1pPr>
            <a:lvl2pPr marL="382646" indent="0" algn="ctr">
              <a:buNone/>
              <a:defRPr/>
            </a:lvl2pPr>
            <a:lvl3pPr marL="765291" indent="0" algn="ctr">
              <a:buNone/>
              <a:defRPr/>
            </a:lvl3pPr>
            <a:lvl4pPr marL="1147937" indent="0" algn="ctr">
              <a:buNone/>
              <a:defRPr/>
            </a:lvl4pPr>
            <a:lvl5pPr marL="1530584" indent="0" algn="ctr">
              <a:buNone/>
              <a:defRPr/>
            </a:lvl5pPr>
            <a:lvl6pPr marL="1913228" indent="0" algn="ctr">
              <a:buNone/>
              <a:defRPr/>
            </a:lvl6pPr>
            <a:lvl7pPr marL="2295874" indent="0" algn="ctr">
              <a:buNone/>
              <a:defRPr/>
            </a:lvl7pPr>
            <a:lvl8pPr marL="2678521" indent="0" algn="ctr">
              <a:buNone/>
              <a:defRPr/>
            </a:lvl8pPr>
            <a:lvl9pPr marL="306116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66288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077590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2"/>
            <a:ext cx="10362902" cy="1361777"/>
          </a:xfrm>
          <a:prstGeom prst="rect">
            <a:avLst/>
          </a:prstGeom>
        </p:spPr>
        <p:txBody>
          <a:bodyPr lIns="76529" tIns="38264" rIns="76529" bIns="38264" anchor="t"/>
          <a:lstStyle>
            <a:lvl1pPr algn="l">
              <a:defRPr sz="3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4"/>
            <a:ext cx="10362902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382646" indent="0">
              <a:buNone/>
              <a:defRPr sz="1500"/>
            </a:lvl2pPr>
            <a:lvl3pPr marL="765291" indent="0">
              <a:buNone/>
              <a:defRPr sz="1300"/>
            </a:lvl3pPr>
            <a:lvl4pPr marL="1147937" indent="0">
              <a:buNone/>
              <a:defRPr sz="1200"/>
            </a:lvl4pPr>
            <a:lvl5pPr marL="1530584" indent="0">
              <a:buNone/>
              <a:defRPr sz="1200"/>
            </a:lvl5pPr>
            <a:lvl6pPr marL="1913228" indent="0">
              <a:buNone/>
              <a:defRPr sz="1200"/>
            </a:lvl6pPr>
            <a:lvl7pPr marL="2295874" indent="0">
              <a:buNone/>
              <a:defRPr sz="1200"/>
            </a:lvl7pPr>
            <a:lvl8pPr marL="2678521" indent="0">
              <a:buNone/>
              <a:defRPr sz="1200"/>
            </a:lvl8pPr>
            <a:lvl9pPr marL="30611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53670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25" y="892969"/>
            <a:ext cx="4833938" cy="50720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8" y="892969"/>
            <a:ext cx="4833938" cy="50720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62584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4ADC3-0FB1-4E83-9F04-97A4E2A0DBA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887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7" y="1534792"/>
            <a:ext cx="5386090" cy="6395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646" indent="0">
              <a:buNone/>
              <a:defRPr sz="1700" b="1"/>
            </a:lvl2pPr>
            <a:lvl3pPr marL="765291" indent="0">
              <a:buNone/>
              <a:defRPr sz="1500" b="1"/>
            </a:lvl3pPr>
            <a:lvl4pPr marL="1147937" indent="0">
              <a:buNone/>
              <a:defRPr sz="1300" b="1"/>
            </a:lvl4pPr>
            <a:lvl5pPr marL="1530584" indent="0">
              <a:buNone/>
              <a:defRPr sz="1300" b="1"/>
            </a:lvl5pPr>
            <a:lvl6pPr marL="1913228" indent="0">
              <a:buNone/>
              <a:defRPr sz="1300" b="1"/>
            </a:lvl6pPr>
            <a:lvl7pPr marL="2295874" indent="0">
              <a:buNone/>
              <a:defRPr sz="1300" b="1"/>
            </a:lvl7pPr>
            <a:lvl8pPr marL="2678521" indent="0">
              <a:buNone/>
              <a:defRPr sz="1300" b="1"/>
            </a:lvl8pPr>
            <a:lvl9pPr marL="3061166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7" y="2174380"/>
            <a:ext cx="5386090" cy="395138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0" y="1534792"/>
            <a:ext cx="5389066" cy="6395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646" indent="0">
              <a:buNone/>
              <a:defRPr sz="1700" b="1"/>
            </a:lvl2pPr>
            <a:lvl3pPr marL="765291" indent="0">
              <a:buNone/>
              <a:defRPr sz="1500" b="1"/>
            </a:lvl3pPr>
            <a:lvl4pPr marL="1147937" indent="0">
              <a:buNone/>
              <a:defRPr sz="1300" b="1"/>
            </a:lvl4pPr>
            <a:lvl5pPr marL="1530584" indent="0">
              <a:buNone/>
              <a:defRPr sz="1300" b="1"/>
            </a:lvl5pPr>
            <a:lvl6pPr marL="1913228" indent="0">
              <a:buNone/>
              <a:defRPr sz="1300" b="1"/>
            </a:lvl6pPr>
            <a:lvl7pPr marL="2295874" indent="0">
              <a:buNone/>
              <a:defRPr sz="1300" b="1"/>
            </a:lvl7pPr>
            <a:lvl8pPr marL="2678521" indent="0">
              <a:buNone/>
              <a:defRPr sz="1300" b="1"/>
            </a:lvl8pPr>
            <a:lvl9pPr marL="3061166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0" y="2174380"/>
            <a:ext cx="5389066" cy="395138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11607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0823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04903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3473"/>
            <a:ext cx="4010918" cy="1161975"/>
          </a:xfrm>
          <a:prstGeom prst="rect">
            <a:avLst/>
          </a:prstGeom>
        </p:spPr>
        <p:txBody>
          <a:bodyPr lIns="76529" tIns="38264" rIns="76529" bIns="38264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7" y="273473"/>
            <a:ext cx="6814839" cy="585229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7" y="1435448"/>
            <a:ext cx="4010918" cy="4690318"/>
          </a:xfrm>
        </p:spPr>
        <p:txBody>
          <a:bodyPr/>
          <a:lstStyle>
            <a:lvl1pPr marL="0" indent="0">
              <a:buNone/>
              <a:defRPr sz="1200"/>
            </a:lvl1pPr>
            <a:lvl2pPr marL="382646" indent="0">
              <a:buNone/>
              <a:defRPr sz="1000"/>
            </a:lvl2pPr>
            <a:lvl3pPr marL="765291" indent="0">
              <a:buNone/>
              <a:defRPr sz="800"/>
            </a:lvl3pPr>
            <a:lvl4pPr marL="1147937" indent="0">
              <a:buNone/>
              <a:defRPr sz="700"/>
            </a:lvl4pPr>
            <a:lvl5pPr marL="1530584" indent="0">
              <a:buNone/>
              <a:defRPr sz="700"/>
            </a:lvl5pPr>
            <a:lvl6pPr marL="1913228" indent="0">
              <a:buNone/>
              <a:defRPr sz="700"/>
            </a:lvl6pPr>
            <a:lvl7pPr marL="2295874" indent="0">
              <a:buNone/>
              <a:defRPr sz="700"/>
            </a:lvl7pPr>
            <a:lvl8pPr marL="2678521" indent="0">
              <a:buNone/>
              <a:defRPr sz="700"/>
            </a:lvl8pPr>
            <a:lvl9pPr marL="30611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62331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2" y="4800825"/>
            <a:ext cx="7314903" cy="567036"/>
          </a:xfrm>
          <a:prstGeom prst="rect">
            <a:avLst/>
          </a:prstGeom>
        </p:spPr>
        <p:txBody>
          <a:bodyPr lIns="76529" tIns="38264" rIns="76529" bIns="38264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2" y="612802"/>
            <a:ext cx="7314903" cy="4114353"/>
          </a:xfrm>
        </p:spPr>
        <p:txBody>
          <a:bodyPr/>
          <a:lstStyle>
            <a:lvl1pPr marL="0" indent="0">
              <a:buNone/>
              <a:defRPr sz="2700"/>
            </a:lvl1pPr>
            <a:lvl2pPr marL="382646" indent="0">
              <a:buNone/>
              <a:defRPr sz="2400"/>
            </a:lvl2pPr>
            <a:lvl3pPr marL="765291" indent="0">
              <a:buNone/>
              <a:defRPr sz="2000"/>
            </a:lvl3pPr>
            <a:lvl4pPr marL="1147937" indent="0">
              <a:buNone/>
              <a:defRPr sz="1700"/>
            </a:lvl4pPr>
            <a:lvl5pPr marL="1530584" indent="0">
              <a:buNone/>
              <a:defRPr sz="1700"/>
            </a:lvl5pPr>
            <a:lvl6pPr marL="1913228" indent="0">
              <a:buNone/>
              <a:defRPr sz="1700"/>
            </a:lvl6pPr>
            <a:lvl7pPr marL="2295874" indent="0">
              <a:buNone/>
              <a:defRPr sz="1700"/>
            </a:lvl7pPr>
            <a:lvl8pPr marL="2678521" indent="0">
              <a:buNone/>
              <a:defRPr sz="1700"/>
            </a:lvl8pPr>
            <a:lvl9pPr marL="3061166" indent="0">
              <a:buNone/>
              <a:defRPr sz="17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2" y="5367859"/>
            <a:ext cx="7314903" cy="804788"/>
          </a:xfrm>
        </p:spPr>
        <p:txBody>
          <a:bodyPr/>
          <a:lstStyle>
            <a:lvl1pPr marL="0" indent="0">
              <a:buNone/>
              <a:defRPr sz="1200"/>
            </a:lvl1pPr>
            <a:lvl2pPr marL="382646" indent="0">
              <a:buNone/>
              <a:defRPr sz="1000"/>
            </a:lvl2pPr>
            <a:lvl3pPr marL="765291" indent="0">
              <a:buNone/>
              <a:defRPr sz="800"/>
            </a:lvl3pPr>
            <a:lvl4pPr marL="1147937" indent="0">
              <a:buNone/>
              <a:defRPr sz="700"/>
            </a:lvl4pPr>
            <a:lvl5pPr marL="1530584" indent="0">
              <a:buNone/>
              <a:defRPr sz="700"/>
            </a:lvl5pPr>
            <a:lvl6pPr marL="1913228" indent="0">
              <a:buNone/>
              <a:defRPr sz="700"/>
            </a:lvl6pPr>
            <a:lvl7pPr marL="2295874" indent="0">
              <a:buNone/>
              <a:defRPr sz="700"/>
            </a:lvl7pPr>
            <a:lvl8pPr marL="2678521" indent="0">
              <a:buNone/>
              <a:defRPr sz="700"/>
            </a:lvl8pPr>
            <a:lvl9pPr marL="30611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93408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941567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902" y="274589"/>
            <a:ext cx="2742902" cy="5690443"/>
          </a:xfrm>
          <a:prstGeom prst="rect">
            <a:avLst/>
          </a:prstGeom>
        </p:spPr>
        <p:txBody>
          <a:bodyPr vert="eaVert"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195" y="274589"/>
            <a:ext cx="8085833" cy="56904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254486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179E3-6A02-445F-896E-B74037522E36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191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CE2E9-D476-4FAB-AC37-B3FE358EB81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42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7D726-3914-4579-B2B8-69CF0D10A615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0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A793B-945C-40F6-AC28-D8E1FA8D4880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971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5" y="1599407"/>
            <a:ext cx="5422635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2636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31F8E-F5D8-4CD8-97F5-DA1464E1B6CE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609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8AD5D-9472-4042-96F4-ABD8CE9C4B2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64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AF34A-82B5-43D6-8FE1-71691B3A6E3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10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AB4BE-32C6-41C8-A2A7-A2354A862F9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335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D25CE-9235-491C-933A-92DF3CFAA45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975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E16CD-0A12-4D22-A9F7-D5AFDDED3BC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731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01E26-1683-4602-8718-DAE3EF3423C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173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29" y="275167"/>
            <a:ext cx="2742407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6" y="275167"/>
            <a:ext cx="8102864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AE9F2-84FB-46A4-966B-D5003C67F37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430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7045F-A268-44F2-96C1-D77ABEC910B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604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61F4D-3E2D-4A31-8A57-9272E94F93E6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4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3F664-26A9-48D9-9424-E59470A436F4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168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20FEB-A59F-4521-81D5-A3247255628D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689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5" y="1600729"/>
            <a:ext cx="5422635" cy="45256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600729"/>
            <a:ext cx="5422636" cy="45256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6C9A1-64B3-4843-A724-4B77953F2F4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039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C0FF4-5ADA-4315-9A89-ABD08E0BF06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028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380180-FA11-4985-8151-32B9BFF0E44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830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5AEB7-682C-4B1E-A0E1-23A25BDC49D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657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79228-CEA3-4D7F-895A-68A334904EC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955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9C754-F30E-4F8E-B6DA-E51297EE7E4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758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259BE-5A28-44F1-93ED-6F7CF71638F4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11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29" y="275167"/>
            <a:ext cx="2742407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6" y="275167"/>
            <a:ext cx="8102864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B54DD-B2AE-40B5-8697-7DE5F337DC4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180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1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00CCB-576C-488B-8FD8-4C1ACEE4921D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43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822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158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375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923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536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462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39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277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200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5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542" y="275167"/>
            <a:ext cx="1097491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542" y="1599407"/>
            <a:ext cx="10974917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2" y="6245490"/>
            <a:ext cx="3862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ABF855-287E-4E37-AE88-DD247D8AA3D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2241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3/12/23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36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62" r:id="rId1"/>
    <p:sldLayoutId id="2147486163" r:id="rId2"/>
    <p:sldLayoutId id="2147486164" r:id="rId3"/>
    <p:sldLayoutId id="2147486165" r:id="rId4"/>
    <p:sldLayoutId id="2147486166" r:id="rId5"/>
    <p:sldLayoutId id="2147486167" r:id="rId6"/>
    <p:sldLayoutId id="2147486168" r:id="rId7"/>
    <p:sldLayoutId id="2147486169" r:id="rId8"/>
    <p:sldLayoutId id="2147486170" r:id="rId9"/>
    <p:sldLayoutId id="2147486171" r:id="rId10"/>
    <p:sldLayoutId id="21474861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5" y="275167"/>
            <a:ext cx="1097227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5" y="1599407"/>
            <a:ext cx="10972271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5" y="6245490"/>
            <a:ext cx="3860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141EF0-44DE-40F9-B7BE-61E124960E6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9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98" r:id="rId1"/>
    <p:sldLayoutId id="2147485799" r:id="rId2"/>
    <p:sldLayoutId id="2147485800" r:id="rId3"/>
    <p:sldLayoutId id="2147485801" r:id="rId4"/>
    <p:sldLayoutId id="2147485802" r:id="rId5"/>
    <p:sldLayoutId id="2147485803" r:id="rId6"/>
    <p:sldLayoutId id="2147485804" r:id="rId7"/>
    <p:sldLayoutId id="2147485805" r:id="rId8"/>
    <p:sldLayoutId id="2147485806" r:id="rId9"/>
    <p:sldLayoutId id="2147485807" r:id="rId10"/>
    <p:sldLayoutId id="2147485808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750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0919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542" y="275167"/>
            <a:ext cx="1097491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082" tIns="59541" rIns="119082" bIns="595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542" y="1599407"/>
            <a:ext cx="10974917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082" tIns="59541" rIns="119082" bIns="595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082" tIns="59541" rIns="119082" bIns="59541" numCol="1" anchor="t" anchorCtr="0" compatLnSpc="1">
            <a:prstTxWarp prst="textNoShape">
              <a:avLst/>
            </a:prstTxWarp>
          </a:bodyPr>
          <a:lstStyle>
            <a:lvl1pPr defTabSz="992148">
              <a:defRPr sz="15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2" y="6245490"/>
            <a:ext cx="3862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082" tIns="59541" rIns="119082" bIns="59541" numCol="1" anchor="t" anchorCtr="0" compatLnSpc="1">
            <a:prstTxWarp prst="textNoShape">
              <a:avLst/>
            </a:prstTxWarp>
          </a:bodyPr>
          <a:lstStyle>
            <a:lvl1pPr algn="ctr" defTabSz="992148">
              <a:defRPr sz="15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9082" tIns="59541" rIns="119082" bIns="59541" numCol="1" anchor="t" anchorCtr="0" compatLnSpc="1">
            <a:prstTxWarp prst="textNoShape">
              <a:avLst/>
            </a:prstTxWarp>
          </a:bodyPr>
          <a:lstStyle>
            <a:lvl1pPr algn="r" defTabSz="992148">
              <a:defRPr sz="1500"/>
            </a:lvl1pPr>
          </a:lstStyle>
          <a:p>
            <a:fld id="{0CD3FA8F-49BF-4626-9230-CCB9F62A0D3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7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78" r:id="rId1"/>
    <p:sldLayoutId id="2147486079" r:id="rId2"/>
    <p:sldLayoutId id="2147486080" r:id="rId3"/>
    <p:sldLayoutId id="2147486081" r:id="rId4"/>
    <p:sldLayoutId id="2147486082" r:id="rId5"/>
    <p:sldLayoutId id="2147486083" r:id="rId6"/>
    <p:sldLayoutId id="2147486084" r:id="rId7"/>
    <p:sldLayoutId id="2147486085" r:id="rId8"/>
    <p:sldLayoutId id="2147486086" r:id="rId9"/>
    <p:sldLayoutId id="2147486087" r:id="rId10"/>
    <p:sldLayoutId id="2147486088" r:id="rId11"/>
  </p:sldLayoutIdLst>
  <p:txStyles>
    <p:titleStyle>
      <a:lvl1pPr algn="ctr" defTabSz="992148" rtl="0" fontAlgn="base">
        <a:spcBef>
          <a:spcPct val="0"/>
        </a:spcBef>
        <a:spcAft>
          <a:spcPct val="0"/>
        </a:spcAft>
        <a:defRPr sz="47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92148" rtl="0" fontAlgn="base">
        <a:spcBef>
          <a:spcPct val="0"/>
        </a:spcBef>
        <a:spcAft>
          <a:spcPct val="0"/>
        </a:spcAft>
        <a:defRPr sz="47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992148" rtl="0" fontAlgn="base">
        <a:spcBef>
          <a:spcPct val="0"/>
        </a:spcBef>
        <a:spcAft>
          <a:spcPct val="0"/>
        </a:spcAft>
        <a:defRPr sz="47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992148" rtl="0" fontAlgn="base">
        <a:spcBef>
          <a:spcPct val="0"/>
        </a:spcBef>
        <a:spcAft>
          <a:spcPct val="0"/>
        </a:spcAft>
        <a:defRPr sz="47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992148" rtl="0" fontAlgn="base">
        <a:spcBef>
          <a:spcPct val="0"/>
        </a:spcBef>
        <a:spcAft>
          <a:spcPct val="0"/>
        </a:spcAft>
        <a:defRPr sz="47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992148" rtl="0" fontAlgn="base">
        <a:spcBef>
          <a:spcPct val="0"/>
        </a:spcBef>
        <a:spcAft>
          <a:spcPct val="0"/>
        </a:spcAft>
        <a:defRPr sz="47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992148" rtl="0" fontAlgn="base">
        <a:spcBef>
          <a:spcPct val="0"/>
        </a:spcBef>
        <a:spcAft>
          <a:spcPct val="0"/>
        </a:spcAft>
        <a:defRPr sz="47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992148" rtl="0" fontAlgn="base">
        <a:spcBef>
          <a:spcPct val="0"/>
        </a:spcBef>
        <a:spcAft>
          <a:spcPct val="0"/>
        </a:spcAft>
        <a:defRPr sz="47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992148" rtl="0" fontAlgn="base">
        <a:spcBef>
          <a:spcPct val="0"/>
        </a:spcBef>
        <a:spcAft>
          <a:spcPct val="0"/>
        </a:spcAft>
        <a:defRPr sz="47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71725" indent="-371725" algn="l" defTabSz="992148" rtl="0" fontAlgn="base">
        <a:spcBef>
          <a:spcPct val="20000"/>
        </a:spcBef>
        <a:spcAft>
          <a:spcPct val="0"/>
        </a:spcAft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5624" indent="-309550" algn="l" defTabSz="992148" rtl="0" fontAlgn="base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0846" indent="-248698" algn="l" defTabSz="992148" rtl="0" fontAlgn="base">
        <a:spcBef>
          <a:spcPct val="20000"/>
        </a:spcBef>
        <a:spcAft>
          <a:spcPct val="0"/>
        </a:spcAft>
        <a:buChar char="•"/>
        <a:defRPr sz="2583" kern="1200">
          <a:solidFill>
            <a:schemeClr val="tx1"/>
          </a:solidFill>
          <a:latin typeface="+mn-lt"/>
          <a:ea typeface="+mn-ea"/>
          <a:cs typeface="+mn-cs"/>
        </a:defRPr>
      </a:lvl3pPr>
      <a:lvl4pPr marL="1736921" indent="-248698" algn="l" defTabSz="992148" rtl="0" fontAlgn="base">
        <a:spcBef>
          <a:spcPct val="20000"/>
        </a:spcBef>
        <a:spcAft>
          <a:spcPct val="0"/>
        </a:spcAft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32994" indent="-248698" algn="l" defTabSz="992148" rtl="0" fontAlgn="base">
        <a:spcBef>
          <a:spcPct val="20000"/>
        </a:spcBef>
        <a:spcAft>
          <a:spcPct val="0"/>
        </a:spcAft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5" y="275167"/>
            <a:ext cx="1097227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5" y="1599407"/>
            <a:ext cx="10972271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5" y="6245490"/>
            <a:ext cx="3860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fld id="{F5F00CC6-CB66-42E4-91DF-1E1DC56BE3B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0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0" r:id="rId1"/>
    <p:sldLayoutId id="2147486091" r:id="rId2"/>
    <p:sldLayoutId id="2147486092" r:id="rId3"/>
    <p:sldLayoutId id="2147486093" r:id="rId4"/>
    <p:sldLayoutId id="2147486094" r:id="rId5"/>
    <p:sldLayoutId id="2147486095" r:id="rId6"/>
    <p:sldLayoutId id="2147486096" r:id="rId7"/>
    <p:sldLayoutId id="2147486097" r:id="rId8"/>
    <p:sldLayoutId id="2147486098" r:id="rId9"/>
    <p:sldLayoutId id="2147486099" r:id="rId10"/>
    <p:sldLayoutId id="2147486100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750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0919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90625" y="1152261"/>
            <a:ext cx="9810750" cy="232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2518" tIns="42518" rIns="42518" bIns="4251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25" y="3536157"/>
            <a:ext cx="9810750" cy="79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2518" tIns="42518" rIns="42518" bIns="42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6606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02" r:id="rId1"/>
    <p:sldLayoutId id="2147486103" r:id="rId2"/>
    <p:sldLayoutId id="2147486104" r:id="rId3"/>
    <p:sldLayoutId id="2147486105" r:id="rId4"/>
    <p:sldLayoutId id="2147486106" r:id="rId5"/>
    <p:sldLayoutId id="2147486107" r:id="rId6"/>
    <p:sldLayoutId id="2147486108" r:id="rId7"/>
    <p:sldLayoutId id="2147486109" r:id="rId8"/>
    <p:sldLayoutId id="2147486110" r:id="rId9"/>
    <p:sldLayoutId id="2147486111" r:id="rId10"/>
    <p:sldLayoutId id="214748611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82661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765322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147983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530645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5739" indent="-285739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620424" indent="-238115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56431" indent="-190492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338738" indent="-190492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21046" indent="-190492" algn="ctr" rtl="0" eaLnBrk="0" fontAlgn="base" hangingPunct="0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82661" algn="ctr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765322" algn="ctr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147983" algn="ctr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530645" algn="ctr" rtl="0" fontAlgn="base">
        <a:spcBef>
          <a:spcPct val="0"/>
        </a:spcBef>
        <a:spcAft>
          <a:spcPct val="0"/>
        </a:spcAft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765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661" algn="l" defTabSz="765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5322" algn="l" defTabSz="765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7983" algn="l" defTabSz="765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0645" algn="l" defTabSz="765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3305" algn="l" defTabSz="765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5966" algn="l" defTabSz="765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8628" algn="l" defTabSz="765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1288" algn="l" defTabSz="76532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25" y="892969"/>
            <a:ext cx="981075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2517" tIns="42517" rIns="42517" bIns="425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70690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14" r:id="rId1"/>
    <p:sldLayoutId id="2147486115" r:id="rId2"/>
    <p:sldLayoutId id="2147486116" r:id="rId3"/>
    <p:sldLayoutId id="2147486117" r:id="rId4"/>
    <p:sldLayoutId id="2147486118" r:id="rId5"/>
    <p:sldLayoutId id="2147486119" r:id="rId6"/>
    <p:sldLayoutId id="2147486120" r:id="rId7"/>
    <p:sldLayoutId id="2147486121" r:id="rId8"/>
    <p:sldLayoutId id="2147486122" r:id="rId9"/>
    <p:sldLayoutId id="2147486123" r:id="rId10"/>
    <p:sldLayoutId id="214748612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82646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765291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147937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530584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01090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72800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444509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817542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89252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72230" indent="-478308" algn="l" rtl="0" fontAlgn="base">
        <a:spcBef>
          <a:spcPts val="4017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4876" indent="-478308" algn="l" rtl="0" fontAlgn="base">
        <a:spcBef>
          <a:spcPts val="4017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37521" indent="-478308" algn="l" rtl="0" fontAlgn="base">
        <a:spcBef>
          <a:spcPts val="4017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0167" indent="-478308" algn="l" rtl="0" fontAlgn="base">
        <a:spcBef>
          <a:spcPts val="4017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646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5291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7937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0584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3228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5874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8521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1166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5" y="275167"/>
            <a:ext cx="1097227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5" y="1599407"/>
            <a:ext cx="10972271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5" y="6245490"/>
            <a:ext cx="3860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AF8913-FDD3-40DC-B47B-9D97D796E2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4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26" r:id="rId1"/>
    <p:sldLayoutId id="2147486127" r:id="rId2"/>
    <p:sldLayoutId id="2147486128" r:id="rId3"/>
    <p:sldLayoutId id="2147486129" r:id="rId4"/>
    <p:sldLayoutId id="2147486130" r:id="rId5"/>
    <p:sldLayoutId id="2147486131" r:id="rId6"/>
    <p:sldLayoutId id="2147486132" r:id="rId7"/>
    <p:sldLayoutId id="2147486133" r:id="rId8"/>
    <p:sldLayoutId id="2147486134" r:id="rId9"/>
    <p:sldLayoutId id="2147486135" r:id="rId10"/>
    <p:sldLayoutId id="2147486136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750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0919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5" y="275167"/>
            <a:ext cx="1097227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7" tIns="53159" rIns="106317" bIns="531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5" y="1600729"/>
            <a:ext cx="10972271" cy="452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7" tIns="53159" rIns="106317" bIns="531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7" tIns="53159" rIns="106317" bIns="53159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5" y="6245490"/>
            <a:ext cx="3860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7" tIns="53159" rIns="106317" bIns="53159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7" tIns="53159" rIns="106317" bIns="53159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FE3620-A3E1-4452-833D-C1A25F1E51B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8" r:id="rId1"/>
    <p:sldLayoutId id="2147486139" r:id="rId2"/>
    <p:sldLayoutId id="2147486140" r:id="rId3"/>
    <p:sldLayoutId id="2147486141" r:id="rId4"/>
    <p:sldLayoutId id="2147486142" r:id="rId5"/>
    <p:sldLayoutId id="2147486143" r:id="rId6"/>
    <p:sldLayoutId id="2147486144" r:id="rId7"/>
    <p:sldLayoutId id="2147486145" r:id="rId8"/>
    <p:sldLayoutId id="2147486146" r:id="rId9"/>
    <p:sldLayoutId id="2147486147" r:id="rId10"/>
    <p:sldLayoutId id="2147486148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750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0919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DF0BA-4554-4B2A-9914-D777C10E9ACF}" type="datetimeFigureOut">
              <a:rPr lang="en-US" smtClean="0"/>
              <a:t>12/3/23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55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50" r:id="rId1"/>
    <p:sldLayoutId id="2147486151" r:id="rId2"/>
    <p:sldLayoutId id="2147486152" r:id="rId3"/>
    <p:sldLayoutId id="2147486153" r:id="rId4"/>
    <p:sldLayoutId id="2147486154" r:id="rId5"/>
    <p:sldLayoutId id="2147486155" r:id="rId6"/>
    <p:sldLayoutId id="2147486156" r:id="rId7"/>
    <p:sldLayoutId id="2147486157" r:id="rId8"/>
    <p:sldLayoutId id="2147486158" r:id="rId9"/>
    <p:sldLayoutId id="2147486159" r:id="rId10"/>
    <p:sldLayoutId id="21474861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lenceandfurywelcome_720p.mov">
            <a:hlinkClick r:id="" action="ppaction://media"/>
            <a:extLst>
              <a:ext uri="{FF2B5EF4-FFF2-40B4-BE49-F238E27FC236}">
                <a16:creationId xmlns:a16="http://schemas.microsoft.com/office/drawing/2014/main" id="{594D6CA8-6388-AD55-BF73-67E273B6BF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505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70189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Mild He lays His glory by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Born that man no more may die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Born to raise the sons of earth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Born to give them second birth </a:t>
            </a:r>
          </a:p>
        </p:txBody>
      </p:sp>
    </p:spTree>
    <p:extLst>
      <p:ext uri="{BB962C8B-B14F-4D97-AF65-F5344CB8AC3E}">
        <p14:creationId xmlns:p14="http://schemas.microsoft.com/office/powerpoint/2010/main" val="2722268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Hark the herald angels sing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Glory to the newborn King</a:t>
            </a:r>
          </a:p>
        </p:txBody>
      </p:sp>
    </p:spTree>
    <p:extLst>
      <p:ext uri="{BB962C8B-B14F-4D97-AF65-F5344CB8AC3E}">
        <p14:creationId xmlns:p14="http://schemas.microsoft.com/office/powerpoint/2010/main" val="3265785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27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6000" b="1" dirty="0">
                <a:solidFill>
                  <a:srgbClr val="FEFF94"/>
                </a:solidFill>
                <a:latin typeface="Felix Titling" pitchFamily="82" charset="77"/>
              </a:rPr>
              <a:t>King of Heaven</a:t>
            </a:r>
          </a:p>
        </p:txBody>
      </p:sp>
    </p:spTree>
    <p:extLst>
      <p:ext uri="{BB962C8B-B14F-4D97-AF65-F5344CB8AC3E}">
        <p14:creationId xmlns:p14="http://schemas.microsoft.com/office/powerpoint/2010/main" val="3413766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Jesus, let Your kingdom come here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Let Your will be done here in us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65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Jesus, there is no one greater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alone are Savior  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Show the world Your love 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 down 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 now</a:t>
            </a:r>
          </a:p>
        </p:txBody>
      </p:sp>
    </p:spTree>
    <p:extLst>
      <p:ext uri="{BB962C8B-B14F-4D97-AF65-F5344CB8AC3E}">
        <p14:creationId xmlns:p14="http://schemas.microsoft.com/office/powerpoint/2010/main" val="1613391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Let Your glory reign 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Shining like the day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 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84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 rise up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can stand against us 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75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are strong to save 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Your Mighty Name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 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33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332039" indent="-332039"/>
            <a:r>
              <a:rPr lang="en-US" sz="5400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Hark The Herald Angels Sing</a:t>
            </a:r>
            <a:br>
              <a:rPr lang="en-US" sz="5400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</a:br>
            <a:r>
              <a:rPr lang="en-US" sz="5400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(Hymn 277)</a:t>
            </a:r>
          </a:p>
        </p:txBody>
      </p:sp>
    </p:spTree>
    <p:extLst>
      <p:ext uri="{BB962C8B-B14F-4D97-AF65-F5344CB8AC3E}">
        <p14:creationId xmlns:p14="http://schemas.microsoft.com/office/powerpoint/2010/main" val="2875500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We are children of Your mercy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Rescued for Your glory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40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We cry Jesus 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Set our hearts towards You  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every eye would see You 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Lifted high 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349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 down 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 now</a:t>
            </a:r>
          </a:p>
        </p:txBody>
      </p:sp>
    </p:spTree>
    <p:extLst>
      <p:ext uri="{BB962C8B-B14F-4D97-AF65-F5344CB8AC3E}">
        <p14:creationId xmlns:p14="http://schemas.microsoft.com/office/powerpoint/2010/main" val="3422741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Let Your glory reign 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Shining like the day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</a:t>
            </a:r>
            <a:r>
              <a:rPr lang="en-US" altLang="zh-TW" sz="6000" dirty="0">
                <a:solidFill>
                  <a:schemeClr val="bg1"/>
                </a:solidFill>
                <a:latin typeface="Calibri" panose="020F0502020204030204" pitchFamily="34" charset="0"/>
                <a:ea typeface="PMingLiU" panose="02020500000000000000" pitchFamily="18" charset="-120"/>
              </a:rPr>
              <a:t> </a:t>
            </a:r>
            <a:endParaRPr lang="en-US" sz="6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750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 rise up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can stand against us 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84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are strong to save 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Your Mighty Name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 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67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</a:t>
            </a:r>
          </a:p>
        </p:txBody>
      </p:sp>
    </p:spTree>
    <p:extLst>
      <p:ext uri="{BB962C8B-B14F-4D97-AF65-F5344CB8AC3E}">
        <p14:creationId xmlns:p14="http://schemas.microsoft.com/office/powerpoint/2010/main" val="662965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</a:t>
            </a:r>
          </a:p>
        </p:txBody>
      </p:sp>
    </p:spTree>
    <p:extLst>
      <p:ext uri="{BB962C8B-B14F-4D97-AF65-F5344CB8AC3E}">
        <p14:creationId xmlns:p14="http://schemas.microsoft.com/office/powerpoint/2010/main" val="34427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</a:t>
            </a:r>
          </a:p>
        </p:txBody>
      </p:sp>
    </p:spTree>
    <p:extLst>
      <p:ext uri="{BB962C8B-B14F-4D97-AF65-F5344CB8AC3E}">
        <p14:creationId xmlns:p14="http://schemas.microsoft.com/office/powerpoint/2010/main" val="3418893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</a:t>
            </a:r>
          </a:p>
        </p:txBody>
      </p:sp>
    </p:spTree>
    <p:extLst>
      <p:ext uri="{BB962C8B-B14F-4D97-AF65-F5344CB8AC3E}">
        <p14:creationId xmlns:p14="http://schemas.microsoft.com/office/powerpoint/2010/main" val="2356383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Hark the herald angels sing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Glory to the newborn King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Peace on earth and mercy mild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God and sinners reconciled </a:t>
            </a:r>
          </a:p>
        </p:txBody>
      </p:sp>
    </p:spTree>
    <p:extLst>
      <p:ext uri="{BB962C8B-B14F-4D97-AF65-F5344CB8AC3E}">
        <p14:creationId xmlns:p14="http://schemas.microsoft.com/office/powerpoint/2010/main" val="1921518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 down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 now</a:t>
            </a:r>
          </a:p>
        </p:txBody>
      </p:sp>
    </p:spTree>
    <p:extLst>
      <p:ext uri="{BB962C8B-B14F-4D97-AF65-F5344CB8AC3E}">
        <p14:creationId xmlns:p14="http://schemas.microsoft.com/office/powerpoint/2010/main" val="3280398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Let Your glory reign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Shining like the day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 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448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 rise up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can stand against us 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667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are strong to save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Your Mighty Name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TW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King of Heaven, come 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86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23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defTabSz="886319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Greetings and </a:t>
            </a:r>
            <a:b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</a:br>
            <a: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family matters</a:t>
            </a:r>
            <a:endParaRPr lang="es-SV" b="1" dirty="0">
              <a:solidFill>
                <a:srgbClr val="FEFF94"/>
              </a:solidFill>
              <a:latin typeface="Felix Titling" pitchFamily="8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defTabSz="886319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Tithes and offerings</a:t>
            </a:r>
            <a:endParaRPr lang="es-SV" b="1" dirty="0">
              <a:solidFill>
                <a:srgbClr val="FEFF94"/>
              </a:solidFill>
              <a:latin typeface="Felix Titling" pitchFamily="8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2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s-SV" sz="6000" b="1" dirty="0">
                <a:solidFill>
                  <a:srgbClr val="FEFF94"/>
                </a:solidFill>
                <a:latin typeface="Felix Titling" pitchFamily="82" charset="77"/>
              </a:rPr>
              <a:t>O Come All Ye Faithful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sz="6000" b="1" dirty="0">
                <a:solidFill>
                  <a:srgbClr val="FEFF94"/>
                </a:solidFill>
                <a:latin typeface="Felix Titling" pitchFamily="82" charset="77"/>
              </a:rPr>
              <a:t>(Hymn 249)</a:t>
            </a:r>
          </a:p>
        </p:txBody>
      </p:sp>
    </p:spTree>
    <p:extLst>
      <p:ext uri="{BB962C8B-B14F-4D97-AF65-F5344CB8AC3E}">
        <p14:creationId xmlns:p14="http://schemas.microsoft.com/office/powerpoint/2010/main" val="3364908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32039" marR="0" lvl="0" indent="-332039" algn="ctr" defTabSz="886319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  <a:t>O come all ye faithful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  <a:t>Joyful and triumphant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  <a:t>O come ye, O come ye to Bethlehem </a:t>
            </a:r>
          </a:p>
        </p:txBody>
      </p:sp>
    </p:spTree>
    <p:extLst>
      <p:ext uri="{BB962C8B-B14F-4D97-AF65-F5344CB8AC3E}">
        <p14:creationId xmlns:p14="http://schemas.microsoft.com/office/powerpoint/2010/main" val="3685533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Come and behold Him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Born the King of angels </a:t>
            </a:r>
          </a:p>
        </p:txBody>
      </p:sp>
    </p:spTree>
    <p:extLst>
      <p:ext uri="{BB962C8B-B14F-4D97-AF65-F5344CB8AC3E}">
        <p14:creationId xmlns:p14="http://schemas.microsoft.com/office/powerpoint/2010/main" val="330428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Joyful, all ye nations rise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Join the triumph of the skies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With angelic host proclaim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Christ is born in Bethlehem </a:t>
            </a:r>
          </a:p>
        </p:txBody>
      </p:sp>
    </p:spTree>
    <p:extLst>
      <p:ext uri="{BB962C8B-B14F-4D97-AF65-F5344CB8AC3E}">
        <p14:creationId xmlns:p14="http://schemas.microsoft.com/office/powerpoint/2010/main" val="2914456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 come let us adore Him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 come let us adore him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 come let us adore Him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Christ the Lord</a:t>
            </a:r>
          </a:p>
        </p:txBody>
      </p:sp>
    </p:spTree>
    <p:extLst>
      <p:ext uri="{BB962C8B-B14F-4D97-AF65-F5344CB8AC3E}">
        <p14:creationId xmlns:p14="http://schemas.microsoft.com/office/powerpoint/2010/main" val="5389316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Sing choirs of angels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Sing in exultation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Sing all ye bright hosts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Of heaven above </a:t>
            </a:r>
          </a:p>
        </p:txBody>
      </p:sp>
    </p:spTree>
    <p:extLst>
      <p:ext uri="{BB962C8B-B14F-4D97-AF65-F5344CB8AC3E}">
        <p14:creationId xmlns:p14="http://schemas.microsoft.com/office/powerpoint/2010/main" val="980290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Glory to God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All glory in the highest</a:t>
            </a:r>
          </a:p>
        </p:txBody>
      </p:sp>
    </p:spTree>
    <p:extLst>
      <p:ext uri="{BB962C8B-B14F-4D97-AF65-F5344CB8AC3E}">
        <p14:creationId xmlns:p14="http://schemas.microsoft.com/office/powerpoint/2010/main" val="1677756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 come let us adore Him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 come let us adore him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 come let us adore Him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Christ the Lord</a:t>
            </a:r>
          </a:p>
        </p:txBody>
      </p:sp>
    </p:spTree>
    <p:extLst>
      <p:ext uri="{BB962C8B-B14F-4D97-AF65-F5344CB8AC3E}">
        <p14:creationId xmlns:p14="http://schemas.microsoft.com/office/powerpoint/2010/main" val="4265122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 come let us adore Him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 come let us adore him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 come let us adore Him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Christ the Lord</a:t>
            </a:r>
          </a:p>
        </p:txBody>
      </p:sp>
    </p:spTree>
    <p:extLst>
      <p:ext uri="{BB962C8B-B14F-4D97-AF65-F5344CB8AC3E}">
        <p14:creationId xmlns:p14="http://schemas.microsoft.com/office/powerpoint/2010/main" val="2129613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961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lenceandfurylove_720p.mov">
            <a:hlinkClick r:id="" action="ppaction://media"/>
            <a:extLst>
              <a:ext uri="{FF2B5EF4-FFF2-40B4-BE49-F238E27FC236}">
                <a16:creationId xmlns:a16="http://schemas.microsoft.com/office/drawing/2014/main" id="{39CB9AB8-41CE-55E7-650A-A842669140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4708" y="-35727"/>
            <a:ext cx="12516708" cy="6893727"/>
          </a:xfrm>
        </p:spPr>
      </p:pic>
    </p:spTree>
    <p:extLst>
      <p:ext uri="{BB962C8B-B14F-4D97-AF65-F5344CB8AC3E}">
        <p14:creationId xmlns:p14="http://schemas.microsoft.com/office/powerpoint/2010/main" val="180890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itle 2"/>
          <p:cNvSpPr>
            <a:spLocks noGrp="1"/>
          </p:cNvSpPr>
          <p:nvPr>
            <p:ph type="subTitle" idx="1"/>
          </p:nvPr>
        </p:nvSpPr>
        <p:spPr>
          <a:xfrm>
            <a:off x="-7583858" y="3567500"/>
            <a:ext cx="12550511" cy="5080000"/>
          </a:xfrm>
        </p:spPr>
        <p:txBody>
          <a:bodyPr anchor="ctr"/>
          <a:lstStyle/>
          <a:p>
            <a:pPr>
              <a:defRPr/>
            </a:pPr>
            <a:r>
              <a:rPr lang="en-US" sz="10500" dirty="0">
                <a:latin typeface="Arial"/>
                <a:ea typeface="ヒラギノ角ゴ ProN W3" charset="0"/>
                <a:cs typeface="Arial"/>
              </a:rPr>
              <a:t> </a:t>
            </a:r>
            <a:endParaRPr lang="en-US" sz="10500" dirty="0">
              <a:latin typeface="Kunstler Script" charset="0"/>
              <a:ea typeface="ヒラギノ角ゴ ProN W3" charset="0"/>
              <a:cs typeface="ヒラギノ角ゴ ProN W3" charset="0"/>
            </a:endParaRPr>
          </a:p>
          <a:p>
            <a:pPr>
              <a:defRPr/>
            </a:pPr>
            <a:r>
              <a:rPr lang="en-US" sz="8000" dirty="0">
                <a:solidFill>
                  <a:srgbClr val="92D050"/>
                </a:solidFill>
                <a:latin typeface="Cambria" charset="0"/>
                <a:ea typeface="ヒラギノ角ゴ ProN W3" charset="0"/>
                <a:cs typeface="ヒラギノ角ゴ ProN W3" charset="0"/>
              </a:rPr>
              <a:t> </a:t>
            </a:r>
            <a:endParaRPr lang="en-US" sz="6000" dirty="0">
              <a:latin typeface="Calibri"/>
              <a:ea typeface="ヒラギノ角ゴ ProN W3" charset="0"/>
              <a:cs typeface="Calibri"/>
            </a:endParaRPr>
          </a:p>
        </p:txBody>
      </p:sp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" y="-1609990"/>
            <a:ext cx="10518511" cy="179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29" tIns="38264" rIns="76529" bIns="38264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ush Script MT" charset="0"/>
                <a:sym typeface="Gill Sans" charset="0"/>
              </a:rPr>
              <a:t>    </a:t>
            </a:r>
          </a:p>
        </p:txBody>
      </p:sp>
      <p:sp>
        <p:nvSpPr>
          <p:cNvPr id="3076" name="Rectangle 2"/>
          <p:cNvSpPr>
            <a:spLocks/>
          </p:cNvSpPr>
          <p:nvPr/>
        </p:nvSpPr>
        <p:spPr bwMode="auto">
          <a:xfrm>
            <a:off x="6027209" y="-148165"/>
            <a:ext cx="137583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026" tIns="34013" rIns="68026" bIns="34013" anchor="ctr">
            <a:spAutoFit/>
          </a:bodyPr>
          <a:lstStyle/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SV" sz="3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70" y="0"/>
            <a:ext cx="12178730" cy="6858000"/>
          </a:xfrm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9200" b="1" kern="1200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Felix Titling" pitchFamily="82" charset="77"/>
              </a:rPr>
              <a:t>Holding Fast!</a:t>
            </a:r>
          </a:p>
        </p:txBody>
      </p:sp>
      <p:sp>
        <p:nvSpPr>
          <p:cNvPr id="3" name="Rectangle 2"/>
          <p:cNvSpPr/>
          <p:nvPr/>
        </p:nvSpPr>
        <p:spPr>
          <a:xfrm>
            <a:off x="6003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08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8408693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algn="ctr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Do you depend upon God in your life? </a:t>
            </a:r>
          </a:p>
        </p:txBody>
      </p:sp>
    </p:spTree>
    <p:extLst>
      <p:ext uri="{BB962C8B-B14F-4D97-AF65-F5344CB8AC3E}">
        <p14:creationId xmlns:p14="http://schemas.microsoft.com/office/powerpoint/2010/main" val="78580332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Follow the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pattern of the sound words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that you have heard from me, in the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faith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and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love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that are in Christ Jesus. 					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									                     																							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2 Tim. 1:13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7267900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3868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Hark the herald angels sing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Glory to the newborn King</a:t>
            </a:r>
          </a:p>
        </p:txBody>
      </p:sp>
    </p:spTree>
    <p:extLst>
      <p:ext uri="{BB962C8B-B14F-4D97-AF65-F5344CB8AC3E}">
        <p14:creationId xmlns:p14="http://schemas.microsoft.com/office/powerpoint/2010/main" val="847045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For the time is coming when people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will not endure sound teaching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but have itching ears they will accumulate for themselves teachers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to suit their own passions, 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			                     														  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2 Tim. 4:3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4927105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and will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turn away from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listening to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the truth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. 														                     																							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2 Tim. 4:4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5322061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By the Holy Spirit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who dwells within us,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guard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the good deposit entrusted to you. 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														                     																				        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2 Tim. 1:14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73744631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You are aware that all who are in Asia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turned away from me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,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among whom are </a:t>
            </a:r>
            <a:r>
              <a:rPr lang="en-US" sz="4800" b="1" kern="1200" dirty="0" err="1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Phygelus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and Hermogenes.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														                 															                 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2 Tim. 1:15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7422693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May the Lord grant mercy to the household of </a:t>
            </a:r>
            <a:r>
              <a:rPr lang="en-US" sz="4800" b="1" kern="1200" dirty="0" err="1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Onesiphorus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for he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refreshed me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and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was not ashamed</a:t>
            </a:r>
            <a:r>
              <a:rPr lang="en-US" sz="6200" b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of my chains, 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														                 															             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2 Tim. 1:16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1573869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…he who refreshes others will himself be refreshed.														                 													                   Prov. 11:25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9792576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But when he arrived in Rome he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searched for me earnestly and found me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—														                 															              2 Tim. 1:17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9159471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may the Lord grant him to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find mercy from the Lord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on that day! –and you well know all the service he rendered in Ephesus. 	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													                 															             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2 Tim. 1:18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71526473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You then, my child, be strengthened by the grace that is in Christ Jesus, and what you have heard from me in the presence of many witnesses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entrust to faithful men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who will be able to teach others also. 													           2 Tim. 2:1-2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8461626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Share in suffering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as a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good soldier</a:t>
            </a:r>
            <a:r>
              <a:rPr lang="en-US" sz="6200" b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of Christ Jesus. No soldier gets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entangled in civilian pursuits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since his aim is to please the one who enlisted him.		  														              2 Tim. 2:3-4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9995062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Christ by highest </a:t>
            </a:r>
            <a:r>
              <a:rPr lang="en-US" sz="4800" dirty="0" err="1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heav'n</a:t>
            </a: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 adored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Christ the everlasting Lord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Late in time behold Him come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Offspring of a virgin's womb </a:t>
            </a:r>
          </a:p>
        </p:txBody>
      </p:sp>
    </p:spTree>
    <p:extLst>
      <p:ext uri="{BB962C8B-B14F-4D97-AF65-F5344CB8AC3E}">
        <p14:creationId xmlns:p14="http://schemas.microsoft.com/office/powerpoint/2010/main" val="5618989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An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athlete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is not crowned unless he competes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according to the rules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.	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														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2 Tim. 2:5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0889369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It is the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hard-working farmer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who ought to have the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first share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of the crops.	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														2 Tim. 2:6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70110156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Think over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what I say, for the Lord will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give you understanding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in everything.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														2 Tim. 2:7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4643369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Remember Jesus Christ, risen from the dead, the offspring of David, as preached in my gospel, for which I am suffering,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bound with chains</a:t>
            </a:r>
            <a:r>
              <a:rPr lang="en-US" sz="6200" b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as a criminal. But the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Word of God is not bound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!														                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2 Tim. 2:8-9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13964422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Therefore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I endure everything for the sake of the elect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that they also may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obtain salvation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that is in Christ Jesus with eternal glory.		  													     2 Tim. 2:10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6717780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The saying is trustworthy, for: if we have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died with Him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we will also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live with Him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; 			  														                 2 Tim. 2:11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87614701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if we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endure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we will also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reign with Him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;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if we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deny Him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He also will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deny us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;  			  														                     														2 Tim. 2:12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922688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if we are faithless,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He remains faithful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—for He cannot deny Himself.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			  														                     																						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2 Tim. 2:13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10930136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He gives power to the faint, and to him who has no might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He increases strength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…			  														                Isaiah 40:29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50972791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but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they who wait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for the Lord shall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renew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their strength;			  														       Isaiah 40:29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                                                			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2771499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Veiled in flesh, the Godhead see; 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hail the incarnate </a:t>
            </a:r>
            <a:r>
              <a:rPr lang="en-US" sz="4800" dirty="0" err="1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diety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Pleased as man with men to dwell, Jesus our Immanuel</a:t>
            </a:r>
          </a:p>
        </p:txBody>
      </p:sp>
    </p:spTree>
    <p:extLst>
      <p:ext uri="{BB962C8B-B14F-4D97-AF65-F5344CB8AC3E}">
        <p14:creationId xmlns:p14="http://schemas.microsoft.com/office/powerpoint/2010/main" val="33984900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s-SV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Came To My Rescue</a:t>
            </a:r>
            <a:endParaRPr lang="en-US" b="1" dirty="0">
              <a:solidFill>
                <a:srgbClr val="FEFF94"/>
              </a:solidFill>
              <a:latin typeface="Felix Titling" pitchFamily="8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94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Falling on my knees in worship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Giving all I am to seek your face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Lord all I am is yours</a:t>
            </a:r>
          </a:p>
        </p:txBody>
      </p:sp>
    </p:spTree>
    <p:extLst>
      <p:ext uri="{BB962C8B-B14F-4D97-AF65-F5344CB8AC3E}">
        <p14:creationId xmlns:p14="http://schemas.microsoft.com/office/powerpoint/2010/main" val="7177837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My whole life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place in your hands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God of Mercy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Humbled I bow down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your presence at your throne</a:t>
            </a:r>
          </a:p>
        </p:txBody>
      </p:sp>
    </p:spTree>
    <p:extLst>
      <p:ext uri="{BB962C8B-B14F-4D97-AF65-F5344CB8AC3E}">
        <p14:creationId xmlns:p14="http://schemas.microsoft.com/office/powerpoint/2010/main" val="32439505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called you answered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you came to my rescue and I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</a:t>
            </a:r>
            <a:r>
              <a:rPr lang="en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wanna</a:t>
            </a: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be where you are</a:t>
            </a:r>
          </a:p>
        </p:txBody>
      </p:sp>
    </p:spTree>
    <p:extLst>
      <p:ext uri="{BB962C8B-B14F-4D97-AF65-F5344CB8AC3E}">
        <p14:creationId xmlns:p14="http://schemas.microsoft.com/office/powerpoint/2010/main" val="20397098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My whole life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place in your hands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God of Mercy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Humbled I bow down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your presence at your throne</a:t>
            </a:r>
          </a:p>
        </p:txBody>
      </p:sp>
    </p:spTree>
    <p:extLst>
      <p:ext uri="{BB962C8B-B14F-4D97-AF65-F5344CB8AC3E}">
        <p14:creationId xmlns:p14="http://schemas.microsoft.com/office/powerpoint/2010/main" val="18954897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called you answered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you came to my rescue and I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</a:t>
            </a:r>
            <a:r>
              <a:rPr lang="en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wanna</a:t>
            </a: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be where you are</a:t>
            </a:r>
          </a:p>
        </p:txBody>
      </p:sp>
    </p:spTree>
    <p:extLst>
      <p:ext uri="{BB962C8B-B14F-4D97-AF65-F5344CB8AC3E}">
        <p14:creationId xmlns:p14="http://schemas.microsoft.com/office/powerpoint/2010/main" val="26122872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called you answered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you came to my rescue and I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</a:t>
            </a:r>
            <a:r>
              <a:rPr lang="en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wanna</a:t>
            </a: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be where you are</a:t>
            </a:r>
          </a:p>
        </p:txBody>
      </p:sp>
    </p:spTree>
    <p:extLst>
      <p:ext uri="{BB962C8B-B14F-4D97-AF65-F5344CB8AC3E}">
        <p14:creationId xmlns:p14="http://schemas.microsoft.com/office/powerpoint/2010/main" val="31675971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my life be lifted high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our world be lifted high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our love be lifted high</a:t>
            </a:r>
          </a:p>
        </p:txBody>
      </p:sp>
    </p:spTree>
    <p:extLst>
      <p:ext uri="{BB962C8B-B14F-4D97-AF65-F5344CB8AC3E}">
        <p14:creationId xmlns:p14="http://schemas.microsoft.com/office/powerpoint/2010/main" val="25873715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my life be lifted high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our world be lifted high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our love be lifted high</a:t>
            </a:r>
          </a:p>
        </p:txBody>
      </p:sp>
    </p:spTree>
    <p:extLst>
      <p:ext uri="{BB962C8B-B14F-4D97-AF65-F5344CB8AC3E}">
        <p14:creationId xmlns:p14="http://schemas.microsoft.com/office/powerpoint/2010/main" val="3574906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Hark the herald angels sing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Glory to the newborn King </a:t>
            </a:r>
          </a:p>
        </p:txBody>
      </p:sp>
    </p:spTree>
    <p:extLst>
      <p:ext uri="{BB962C8B-B14F-4D97-AF65-F5344CB8AC3E}">
        <p14:creationId xmlns:p14="http://schemas.microsoft.com/office/powerpoint/2010/main" val="8362980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called you answered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you came to my rescue and I</a:t>
            </a:r>
          </a:p>
          <a:p>
            <a:pPr marL="332039" indent="-332039" algn="ctr" defTabSz="8863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</a:t>
            </a:r>
            <a:r>
              <a:rPr lang="en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wanna</a:t>
            </a: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be where you are</a:t>
            </a:r>
          </a:p>
        </p:txBody>
      </p:sp>
    </p:spTree>
    <p:extLst>
      <p:ext uri="{BB962C8B-B14F-4D97-AF65-F5344CB8AC3E}">
        <p14:creationId xmlns:p14="http://schemas.microsoft.com/office/powerpoint/2010/main" val="33072692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7810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eyounextweekss_1080p.mpg">
            <a:hlinkClick r:id="" action="ppaction://media"/>
            <a:extLst>
              <a:ext uri="{FF2B5EF4-FFF2-40B4-BE49-F238E27FC236}">
                <a16:creationId xmlns:a16="http://schemas.microsoft.com/office/drawing/2014/main" id="{3A651160-9EB1-7BD2-0861-2C616EDDF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0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Hail the </a:t>
            </a:r>
            <a:r>
              <a:rPr lang="en-US" sz="4800" dirty="0" err="1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heav'n</a:t>
            </a: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 born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Prince of Peace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Hail the Son of Righteousness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Light and life to all He brings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Risen with healing in His wings </a:t>
            </a:r>
          </a:p>
        </p:txBody>
      </p:sp>
    </p:spTree>
    <p:extLst>
      <p:ext uri="{BB962C8B-B14F-4D97-AF65-F5344CB8AC3E}">
        <p14:creationId xmlns:p14="http://schemas.microsoft.com/office/powerpoint/2010/main" val="407775853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190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190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19000</TotalTime>
  <Words>2198</Words>
  <Application>Microsoft Macintosh PowerPoint</Application>
  <PresentationFormat>Panorámica</PresentationFormat>
  <Paragraphs>206</Paragraphs>
  <Slides>82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10</vt:i4>
      </vt:variant>
      <vt:variant>
        <vt:lpstr>Títulos de diapositiva</vt:lpstr>
      </vt:variant>
      <vt:variant>
        <vt:i4>82</vt:i4>
      </vt:variant>
    </vt:vector>
  </HeadingPairs>
  <TitlesOfParts>
    <vt:vector size="100" baseType="lpstr">
      <vt:lpstr>Brush Script MT</vt:lpstr>
      <vt:lpstr>Arial</vt:lpstr>
      <vt:lpstr>Calibri</vt:lpstr>
      <vt:lpstr>Calibri Light</vt:lpstr>
      <vt:lpstr>Cambria</vt:lpstr>
      <vt:lpstr>Felix Titling</vt:lpstr>
      <vt:lpstr>Gill Sans</vt:lpstr>
      <vt:lpstr>Kunstler Script</vt:lpstr>
      <vt:lpstr>3_Default Design</vt:lpstr>
      <vt:lpstr>5_Default Design</vt:lpstr>
      <vt:lpstr>Default Design</vt:lpstr>
      <vt:lpstr>1_Default Design</vt:lpstr>
      <vt:lpstr>Title &amp; Subtitle</vt:lpstr>
      <vt:lpstr>Bullets</vt:lpstr>
      <vt:lpstr>2_Default Design</vt:lpstr>
      <vt:lpstr>4_Default Design</vt:lpstr>
      <vt:lpstr>Office Theme</vt:lpstr>
      <vt:lpstr>3_Office Theme</vt:lpstr>
      <vt:lpstr>Presentación de PowerPoint</vt:lpstr>
      <vt:lpstr>Hark The Herald Angels Sing (Hymn 277)</vt:lpstr>
      <vt:lpstr>Hark the herald angels sing Glory to the newborn King Peace on earth and mercy mild God and sinners reconciled </vt:lpstr>
      <vt:lpstr>Joyful, all ye nations rise Join the triumph of the skies With angelic host proclaim Christ is born in Bethlehem </vt:lpstr>
      <vt:lpstr>Hark the herald angels sing Glory to the newborn King</vt:lpstr>
      <vt:lpstr>Christ by highest heav'n adored Christ the everlasting Lord Late in time behold Him come Offspring of a virgin's womb </vt:lpstr>
      <vt:lpstr>Veiled in flesh, the Godhead see;  hail the incarnate diety Pleased as man with men to dwell, Jesus our Immanuel</vt:lpstr>
      <vt:lpstr>Hark the herald angels sing Glory to the newborn King </vt:lpstr>
      <vt:lpstr>Hail the heav'n born Prince of Peace Hail the Son of Righteousness Light and life to all He brings Risen with healing in His wings </vt:lpstr>
      <vt:lpstr>Mild He lays His glory by Born that man no more may die Born to raise the sons of earth Born to give them second birth </vt:lpstr>
      <vt:lpstr>Hark the herald angels sing Glory to the newborn King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Greetings and  family matters</vt:lpstr>
      <vt:lpstr>Tithes and offerings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Holding Fast!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Came To My Rescue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Lighthouse</dc:title>
  <dc:creator>Frank</dc:creator>
  <cp:lastModifiedBy>Francisco Magana Ayala</cp:lastModifiedBy>
  <cp:revision>133</cp:revision>
  <dcterms:created xsi:type="dcterms:W3CDTF">2015-07-25T20:50:10Z</dcterms:created>
  <dcterms:modified xsi:type="dcterms:W3CDTF">2023-12-03T13:11:22Z</dcterms:modified>
</cp:coreProperties>
</file>