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41" r:id="rId5"/>
    <p:sldMasterId id="2147485865" r:id="rId6"/>
    <p:sldMasterId id="2147485877" r:id="rId7"/>
    <p:sldMasterId id="2147485889" r:id="rId8"/>
    <p:sldMasterId id="2147485901" r:id="rId9"/>
  </p:sldMasterIdLst>
  <p:notesMasterIdLst>
    <p:notesMasterId r:id="rId118"/>
  </p:notesMasterIdLst>
  <p:sldIdLst>
    <p:sldId id="359" r:id="rId10"/>
    <p:sldId id="984" r:id="rId11"/>
    <p:sldId id="985" r:id="rId12"/>
    <p:sldId id="1004" r:id="rId13"/>
    <p:sldId id="987" r:id="rId14"/>
    <p:sldId id="1005" r:id="rId15"/>
    <p:sldId id="988" r:id="rId16"/>
    <p:sldId id="1006" r:id="rId17"/>
    <p:sldId id="994" r:id="rId18"/>
    <p:sldId id="989" r:id="rId19"/>
    <p:sldId id="990" r:id="rId20"/>
    <p:sldId id="991" r:id="rId21"/>
    <p:sldId id="1007" r:id="rId22"/>
    <p:sldId id="992" r:id="rId23"/>
    <p:sldId id="1008" r:id="rId24"/>
    <p:sldId id="993" r:id="rId25"/>
    <p:sldId id="995" r:id="rId26"/>
    <p:sldId id="986" r:id="rId27"/>
    <p:sldId id="996" r:id="rId28"/>
    <p:sldId id="997" r:id="rId29"/>
    <p:sldId id="998" r:id="rId30"/>
    <p:sldId id="1009" r:id="rId31"/>
    <p:sldId id="999" r:id="rId32"/>
    <p:sldId id="1010" r:id="rId33"/>
    <p:sldId id="1011" r:id="rId34"/>
    <p:sldId id="1012" r:id="rId35"/>
    <p:sldId id="1001" r:id="rId36"/>
    <p:sldId id="1003" r:id="rId37"/>
    <p:sldId id="1013" r:id="rId38"/>
    <p:sldId id="1002" r:id="rId39"/>
    <p:sldId id="1894" r:id="rId40"/>
    <p:sldId id="360" r:id="rId41"/>
    <p:sldId id="1353" r:id="rId42"/>
    <p:sldId id="291" r:id="rId43"/>
    <p:sldId id="256" r:id="rId44"/>
    <p:sldId id="257" r:id="rId45"/>
    <p:sldId id="1936" r:id="rId46"/>
    <p:sldId id="258" r:id="rId47"/>
    <p:sldId id="259" r:id="rId48"/>
    <p:sldId id="278" r:id="rId49"/>
    <p:sldId id="1937" r:id="rId50"/>
    <p:sldId id="1938" r:id="rId51"/>
    <p:sldId id="276" r:id="rId52"/>
    <p:sldId id="277" r:id="rId53"/>
    <p:sldId id="1939" r:id="rId54"/>
    <p:sldId id="290" r:id="rId55"/>
    <p:sldId id="292" r:id="rId56"/>
    <p:sldId id="434" r:id="rId57"/>
    <p:sldId id="325" r:id="rId58"/>
    <p:sldId id="332" r:id="rId59"/>
    <p:sldId id="1940" r:id="rId60"/>
    <p:sldId id="437" r:id="rId61"/>
    <p:sldId id="460" r:id="rId62"/>
    <p:sldId id="503" r:id="rId63"/>
    <p:sldId id="438" r:id="rId64"/>
    <p:sldId id="297" r:id="rId65"/>
    <p:sldId id="614" r:id="rId66"/>
    <p:sldId id="595" r:id="rId67"/>
    <p:sldId id="596" r:id="rId68"/>
    <p:sldId id="597" r:id="rId69"/>
    <p:sldId id="600" r:id="rId70"/>
    <p:sldId id="599" r:id="rId71"/>
    <p:sldId id="606" r:id="rId72"/>
    <p:sldId id="607" r:id="rId73"/>
    <p:sldId id="608" r:id="rId74"/>
    <p:sldId id="479" r:id="rId75"/>
    <p:sldId id="383" r:id="rId76"/>
    <p:sldId id="604" r:id="rId77"/>
    <p:sldId id="1941" r:id="rId78"/>
    <p:sldId id="526" r:id="rId79"/>
    <p:sldId id="579" r:id="rId80"/>
    <p:sldId id="590" r:id="rId81"/>
    <p:sldId id="591" r:id="rId82"/>
    <p:sldId id="592" r:id="rId83"/>
    <p:sldId id="593" r:id="rId84"/>
    <p:sldId id="609" r:id="rId85"/>
    <p:sldId id="610" r:id="rId86"/>
    <p:sldId id="601" r:id="rId87"/>
    <p:sldId id="602" r:id="rId88"/>
    <p:sldId id="605" r:id="rId89"/>
    <p:sldId id="552" r:id="rId90"/>
    <p:sldId id="553" r:id="rId91"/>
    <p:sldId id="554" r:id="rId92"/>
    <p:sldId id="555" r:id="rId93"/>
    <p:sldId id="556" r:id="rId94"/>
    <p:sldId id="557" r:id="rId95"/>
    <p:sldId id="612" r:id="rId96"/>
    <p:sldId id="613" r:id="rId97"/>
    <p:sldId id="566" r:id="rId98"/>
    <p:sldId id="580" r:id="rId99"/>
    <p:sldId id="603" r:id="rId100"/>
    <p:sldId id="594" r:id="rId101"/>
    <p:sldId id="274" r:id="rId102"/>
    <p:sldId id="272" r:id="rId103"/>
    <p:sldId id="271" r:id="rId104"/>
    <p:sldId id="273" r:id="rId105"/>
    <p:sldId id="275" r:id="rId106"/>
    <p:sldId id="280" r:id="rId107"/>
    <p:sldId id="281" r:id="rId108"/>
    <p:sldId id="282" r:id="rId109"/>
    <p:sldId id="283" r:id="rId110"/>
    <p:sldId id="286" r:id="rId111"/>
    <p:sldId id="287" r:id="rId112"/>
    <p:sldId id="284" r:id="rId113"/>
    <p:sldId id="288" r:id="rId114"/>
    <p:sldId id="289" r:id="rId115"/>
    <p:sldId id="1935" r:id="rId116"/>
    <p:sldId id="436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presProps" Target="presProps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4/11/23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47981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4858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27466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79649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093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828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618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6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9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2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9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3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9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0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6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1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1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4DBDE-630B-891C-8965-390BBEC70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F27640-11B7-AEFD-DE6A-06752B26A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44DEC1-B4D5-21E6-6D8A-AA4D4948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F7109-442D-4DBA-C669-5C5C4A37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F131D3-0A6D-800A-9A29-F09F70F1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7922-EA1D-2C46-8AF0-D5081346921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69632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A799-FF77-BABA-C5C6-33C88F24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1D6DA-6A1F-3C16-0A39-EC5F6198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1A24E-D14F-87E7-DD50-B0C4E29D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800AC-18F5-4AE9-6472-483D230C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84848A-F890-E491-7DE1-296C90ED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056D-9DFD-0A46-BE14-F1920F0A009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82155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2712E-6B35-B112-F3EC-6FEE4496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8F03D6-6859-935F-A150-E5CCDBFD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FC3D8-F965-8773-6EE7-CAE2B0EE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2A81D-E62B-B853-1C45-665ED737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0A0725-1AF3-8018-CF52-6A69D508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1F137-A95A-C943-8C23-747657F436F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19399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0128B-818A-5665-7FF5-3DAB171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6DF1C-A69F-3D4E-E75A-2B63D2FF9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908D2-B8EA-0309-9302-A2F982FD6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C23BA2-65E1-1A26-10BE-060E74BA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C3703-8BC6-2C04-76F2-399A97A0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24A519-1195-09C8-964A-DB90BF13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7548-649D-0B46-BFE1-DF8276CD169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57658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B713C-7811-D9FA-B6D8-DC78941C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E5E79-82C9-AD71-060B-F3BB1355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20FE7-D1FF-6798-5401-2BCAC1489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163BFA-D7CC-60A3-C475-CFF778DF0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22B36C-1B40-7538-E749-ACEA28DDC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535A68-76BD-F31D-3EB7-57D33F2E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8C30DB-7D75-411B-9BC5-C5E649B9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2138C-609E-F318-D488-F1379D49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F6CE-1056-C44A-8344-4464610B1FF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15664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472F0-DCBA-E24B-C16E-12295EB2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EAC2DD-8EDF-0802-72D4-A5C6FB6D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5FB913-CF01-E847-AA49-F98AD07B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9BA274-96B6-B8C3-51D7-6AA8A94C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E7E51-7C48-A64A-A3AC-1BCA0C923D9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817398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FFCC9D-349C-EADF-C2C7-5D79A08D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682E25-9B3E-E7C4-315E-DBF64571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44020E-B9D1-73C7-D1FF-DC29C3B4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0EBD4-3CBD-3E4B-9927-020B3D87C47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57758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BF682-BF32-5EA5-88CC-E78F9538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D1288-FE38-5934-2220-11CACB80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E65C59-0FE5-60FA-DA6B-906FDEB86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076D6F-61CE-2CE8-91AF-1F46D1C3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38B04E-287B-D3A4-D74E-C49547E3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A700EE-7D30-0267-AA02-BA951608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6CD7-38BC-8C46-B95F-EC310B613E0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68737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E554-FDF9-59A9-B619-8654793E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E83E87-28EE-7FD8-18A1-F8C09801C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B32C3E-3D53-9E12-86D9-8EA65478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903EA6-5E8F-36A6-7FA0-3BE39544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AC35A-55D1-8390-72CD-96BD8F3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270FFD-13B2-D91C-F40A-2CC3F871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19DAE-F0A4-2345-8A40-4185945B247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90777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A9469-E76A-2B29-62EA-2919D0D3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8993B4-A958-FDF9-4F43-1564A7EDB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C9FCF-6AD7-D4BE-1BA0-EBF9D33D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813B8C-3EBB-4101-0944-F63D871B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AF68DB-4705-F4C4-CBA1-FB41113B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ECBDA-D7A0-C044-B413-C53BEC21C9B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58788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DE769E-5D74-271E-41BE-BD0A4219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8C313-1C34-AD5E-A4B2-6BE91D4A1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4236D-15FA-AD3E-0C9B-99B4036C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30A5F-F99A-CB8A-C5C9-49103614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27A155-0E30-B742-3B7D-93110AB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869D0-E2A5-BB4F-9A58-72C3C0783D6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52697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EE5DD-06F0-4509-B74B-ADFE94527D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56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11D9-934E-41BC-9FDD-9B5AF85B1F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383C-C2C0-4D2F-A2FD-46BEE7D4C09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26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0759-BFEF-47C8-AD93-7755CC4611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10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608A5-D70E-497C-BA5E-273866E0F8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27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42B1-3BC5-404F-A32B-85E8517609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7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80E4-500B-4713-9B9A-2E6AF5ACF68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3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5D880-0645-486D-80CC-E577A96BF5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642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9D2A-244A-4659-88FC-FEB91958638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4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EDFF3-F279-4EAD-8371-21DE2E7EA2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878B2-ACD4-443E-8D01-DA6375D1D7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6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239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0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173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3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46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977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548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1483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83366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583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4/11/23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652D3E-A6F4-0EB8-21ED-424008D95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E4FE04-127B-7908-7DDB-E681DF59B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C1F3C8-CD5D-CD65-C0B3-A1D12C114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A5516B-5AFE-5D9F-2CBA-DDEED9895C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511E79-405B-4B03-9D69-D612F55B06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CA6C110-25CA-9E47-BC52-91D9F1C1C03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3299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8" r:id="rId1"/>
    <p:sldLayoutId id="2147485879" r:id="rId2"/>
    <p:sldLayoutId id="2147485880" r:id="rId3"/>
    <p:sldLayoutId id="2147485881" r:id="rId4"/>
    <p:sldLayoutId id="2147485882" r:id="rId5"/>
    <p:sldLayoutId id="2147485883" r:id="rId6"/>
    <p:sldLayoutId id="2147485884" r:id="rId7"/>
    <p:sldLayoutId id="2147485885" r:id="rId8"/>
    <p:sldLayoutId id="2147485886" r:id="rId9"/>
    <p:sldLayoutId id="2147485887" r:id="rId10"/>
    <p:sldLayoutId id="214748588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8DD52FE8-2E73-4821-905C-90DB8155EF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0" r:id="rId1"/>
    <p:sldLayoutId id="2147485891" r:id="rId2"/>
    <p:sldLayoutId id="2147485892" r:id="rId3"/>
    <p:sldLayoutId id="2147485893" r:id="rId4"/>
    <p:sldLayoutId id="2147485894" r:id="rId5"/>
    <p:sldLayoutId id="2147485895" r:id="rId6"/>
    <p:sldLayoutId id="2147485896" r:id="rId7"/>
    <p:sldLayoutId id="2147485897" r:id="rId8"/>
    <p:sldLayoutId id="2147485898" r:id="rId9"/>
    <p:sldLayoutId id="2147485899" r:id="rId10"/>
    <p:sldLayoutId id="214748590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2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02" r:id="rId1"/>
    <p:sldLayoutId id="2147485903" r:id="rId2"/>
    <p:sldLayoutId id="2147485904" r:id="rId3"/>
    <p:sldLayoutId id="2147485905" r:id="rId4"/>
    <p:sldLayoutId id="2147485906" r:id="rId5"/>
    <p:sldLayoutId id="2147485907" r:id="rId6"/>
    <p:sldLayoutId id="2147485908" r:id="rId7"/>
    <p:sldLayoutId id="2147485909" r:id="rId8"/>
    <p:sldLayoutId id="2147485910" r:id="rId9"/>
    <p:sldLayoutId id="2147485911" r:id="rId10"/>
    <p:sldLayoutId id="2147485912" r:id="rId11"/>
    <p:sldLayoutId id="2147485913" r:id="rId12"/>
    <p:sldLayoutId id="2147485914" r:id="rId13"/>
    <p:sldLayoutId id="2147485915" r:id="rId14"/>
    <p:sldLayoutId id="2147485916" r:id="rId15"/>
    <p:sldLayoutId id="2147485917" r:id="rId16"/>
    <p:sldLayoutId id="2147485918" r:id="rId17"/>
    <p:sldLayoutId id="2147485919" r:id="rId18"/>
    <p:sldLayoutId id="214748592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370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14CE6F3-C656-6D61-D97A-41485906B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Name is lifted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forever praises rise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 the glory of Your Name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I'm believing for the day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0280FB5-EE97-B7E3-F57C-A8A1EDC7C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the wars and violence cease All creation lives in peace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the songs of heaven rise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alone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9F67FDD-4930-E059-795B-683A607F2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weeping no hurt or pain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suffering, You hold me now,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5B5A9C3-8EB6-D69C-5F92-E8F737B50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darkness no sick or lame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hiding, You hold me now,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me now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3C3E80D-31CD-0916-51B6-3EE3ED24D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 eternity  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my heart will give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the glory to Your Name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4F983AF-4FAA-1930-BB0B-FDE8AEC86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weeping no hurt or pain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suffering, You hold me now,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DD11A41-C266-197E-8371-707E58571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darkness no sick or lame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hiding, You hold me now,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me now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0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9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9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1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3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0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1209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9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1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1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5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3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76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0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64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73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4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O God my Father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There is no shadow of 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Turning with Thee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Thou </a:t>
            </a:r>
            <a:r>
              <a:rPr lang="en-US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changest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not Thy compassions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They fail not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As Thou hast been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Thou forever wilt be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Morning by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New mercies I see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I have needed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Thy hand hath provided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Lord unto me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Summer and winter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springtime and harvest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Sun, moon and stars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their courses above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Drink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5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Join with all nature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manifold witness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To Thy great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Mercy and love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Morning by morning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New mercies I see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I have needed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Thy hand hath provided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Lord unto 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Pardon for sin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a peace that </a:t>
            </a:r>
            <a:r>
              <a:rPr lang="en-US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endureth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Thy own dear presence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To cheer and to guide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Strength for today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bright hope for tomorrow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Blessings all mine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With ten thousand beside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Morning by morning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New mercies I see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I have needed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Thy hand hath provided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Great is Thy faithfulness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Lord unto 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sinners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table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03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7"/>
            <a:ext cx="11534862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letters to Timothy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by Paul the Apostle after release from prison, to Timothy and the Church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9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to encourage and guide their churches	to remain faithful to the truth</a:t>
            </a: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6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in a very direct personal tone, with many popular quotations 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Life in the Church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(1 Timothy 5:1-25)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569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Having Purposeful Relationships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Timothy 5:1-8)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86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Do not address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 older man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harshly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appeal to him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a 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Speak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younger men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brothers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1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Taste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looking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89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older women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mothers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younger women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sisters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—with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complete purity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818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Honor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widows who are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truly in need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4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if a widow has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 or grandchildren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936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they should first learn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fulfill their duty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toward their own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household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repay their parents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is owed them. For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what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pleases God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2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But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widow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who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truly in need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completely on her own, has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set her hope on God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continues in her pleas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prayers night and day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242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But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who lives for pleasure is dead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even while she lives. 7 Reinforce these commands, so that they will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beyond reproach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83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But if someone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does not provide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his own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especially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his own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family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he has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denied the faith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than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unbeliever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13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your relationships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righteous?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Christian Ideal of Charity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Timothy 5:9-16)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094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1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 No widow should be put on the list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unless she is at least sixty years old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was the wife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husband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10 and has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reputation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good works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02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one who has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raised 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practiced hospitality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washed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feet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the saints, helped those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distress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—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one who has exhibited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all kinds of good works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35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not accept younger widows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the list, because their passions may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lead them away from Christ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they will desire to marry,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55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and so incur judgment for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breaking their former pledge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13 And besides that, going around from house to house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learn to be lazy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848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they are not only lazy, but also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gossips and busybodies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talking about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things they should not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212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14 So I want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younger women to marry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raise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manage a household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in order to give the adversary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 opportunity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vilify us.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735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15 For some have already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wandered away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follow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Satan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16 If a believing woman has widows in her family,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let her help them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945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church should not be burdened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 that it may help the widows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are truly in need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064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829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useful are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God?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2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70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Caring for Leaders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Timothy 5:17-25)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685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7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17 Elders who provide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effective leadership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must be counted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worthy of double honor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especially those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work hard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speaking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010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59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18 For the scripture says,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“Do not muzzle an ox while it is treading out the grain,”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“The worker deserves his pay.”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888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43454"/>
            <a:ext cx="10915650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 Do not accept an accusation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against an elder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unless it can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confirmed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two or three witnesses. 20 Those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guilty of sin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must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rebuked before all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as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warning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the rest.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870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8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21 Before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and Christ Jesus and the elect angels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I solemnly charge you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carry out these commands without prejudice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or favoritism of any kind.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799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22 Do not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lay hands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anyone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hastily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identify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with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sins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others.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Keep yourself pure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285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4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23 (Stop drinking just water, but use a little wine for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digestion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frequent illnesses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.)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81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4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24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sins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some people are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obvious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going before them into judgment, but for others,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they show up later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854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4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25 Similarly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good works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also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obvious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the ones that are not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cannot remain hidden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563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1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67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things in your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evident to others?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78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66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6288968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53B0CA4-F9F4-7C3E-F4A7-EDF1C07E7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CD0C12-9679-31DA-400F-498148013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On that day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when I see all that You have for me When I see You face to face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there surrounded by Your grace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8AE6291-4135-F146-3747-F911227A3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my fears swept away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light of Your embrace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Your love is all I need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forever I am free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C3251DD-5D31-9710-3921-0441B71A9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Where the streets are made of gold In Your presence healed and whole Let the songs of heaven rise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alone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BB512FA-C6A8-DAED-2B77-1ED6D05F3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weeping no hurt or pain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suffering, You hold me now,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me now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165E4E6-019B-4974-AB74-879F3666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darkness no sick or lame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 hiding, You hold me now,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hold me now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69502E4-7BC3-3FB3-6891-B7CAB8735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this life I will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Through my joy and my pain Knowing there's a greater day There's a hope that never fails </a:t>
            </a:r>
          </a:p>
        </p:txBody>
      </p:sp>
    </p:spTree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18845</TotalTime>
  <Words>1526</Words>
  <Application>Microsoft Macintosh PowerPoint</Application>
  <PresentationFormat>Panorámica</PresentationFormat>
  <Paragraphs>134</Paragraphs>
  <Slides>108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108</vt:i4>
      </vt:variant>
    </vt:vector>
  </HeadingPairs>
  <TitlesOfParts>
    <vt:vector size="122" baseType="lpstr">
      <vt:lpstr>Arial</vt:lpstr>
      <vt:lpstr>Bookman Old Style</vt:lpstr>
      <vt:lpstr>Calibri</vt:lpstr>
      <vt:lpstr>Calibri Light</vt:lpstr>
      <vt:lpstr>Rockwell</vt:lpstr>
      <vt:lpstr>3_Default Design</vt:lpstr>
      <vt:lpstr>Tema de Office</vt:lpstr>
      <vt:lpstr>3_Office Theme</vt:lpstr>
      <vt:lpstr>5_Default Design</vt:lpstr>
      <vt:lpstr>2_Default Design</vt:lpstr>
      <vt:lpstr>1_Default Design</vt:lpstr>
      <vt:lpstr>Default Design</vt:lpstr>
      <vt:lpstr>4_Default Design</vt:lpstr>
      <vt:lpstr>Damask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Life in the Church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You Hold Me Now</vt:lpstr>
      <vt:lpstr>On that day  when I see all that You have for me When I see You face to face  there surrounded by Your grace</vt:lpstr>
      <vt:lpstr>All my fears swept away  in the light of Your embrace  Where Your love is all I need  and forever I am free </vt:lpstr>
      <vt:lpstr>Where the streets are made of gold In Your presence healed and whole Let the songs of heaven rise  to You alone </vt:lpstr>
      <vt:lpstr>No weeping no hurt or pain  No suffering, You hold me now,  You hold me now</vt:lpstr>
      <vt:lpstr>No darkness no sick or lame  No hiding, You hold me now,  You hold me now </vt:lpstr>
      <vt:lpstr>In this life I will stand  Through my joy and my pain Knowing there's a greater day There's a hope that never fails </vt:lpstr>
      <vt:lpstr>Where Your Name is lifted high  And forever praises rise  For the glory of Your Name  I'm believing for the day </vt:lpstr>
      <vt:lpstr>Where the wars and violence cease All creation lives in peace  Let the songs of heaven rise  to You alone </vt:lpstr>
      <vt:lpstr>No weeping no hurt or pain  No suffering, You hold me now,  You hold me now</vt:lpstr>
      <vt:lpstr>No darkness no sick or lame  No hiding, You hold me now,  You hold me now </vt:lpstr>
      <vt:lpstr>For eternity    All my heart will give  All the glory to Your Name</vt:lpstr>
      <vt:lpstr>No weeping no hurt or pain  No suffering, You hold me now,  You hold me now</vt:lpstr>
      <vt:lpstr>No darkness no sick or lame  No hiding, You hold me now,  You hold me now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127</cp:revision>
  <dcterms:created xsi:type="dcterms:W3CDTF">2015-07-25T20:50:10Z</dcterms:created>
  <dcterms:modified xsi:type="dcterms:W3CDTF">2023-11-05T01:04:09Z</dcterms:modified>
</cp:coreProperties>
</file>