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576" r:id="rId5"/>
    <p:sldMasterId id="2147486612" r:id="rId6"/>
    <p:sldMasterId id="2147486636" r:id="rId7"/>
    <p:sldMasterId id="2147486648" r:id="rId8"/>
    <p:sldMasterId id="2147486660" r:id="rId9"/>
    <p:sldMasterId id="2147486672" r:id="rId10"/>
    <p:sldMasterId id="2147486684" r:id="rId11"/>
  </p:sldMasterIdLst>
  <p:notesMasterIdLst>
    <p:notesMasterId r:id="rId117"/>
  </p:notesMasterIdLst>
  <p:sldIdLst>
    <p:sldId id="359" r:id="rId12"/>
    <p:sldId id="1886" r:id="rId13"/>
    <p:sldId id="1887" r:id="rId14"/>
    <p:sldId id="1888" r:id="rId15"/>
    <p:sldId id="1889" r:id="rId16"/>
    <p:sldId id="1890" r:id="rId17"/>
    <p:sldId id="1891" r:id="rId18"/>
    <p:sldId id="1892" r:id="rId19"/>
    <p:sldId id="261" r:id="rId20"/>
    <p:sldId id="268" r:id="rId21"/>
    <p:sldId id="269" r:id="rId22"/>
    <p:sldId id="1893" r:id="rId23"/>
    <p:sldId id="1894" r:id="rId24"/>
    <p:sldId id="1895" r:id="rId25"/>
    <p:sldId id="1896" r:id="rId26"/>
    <p:sldId id="1897" r:id="rId27"/>
    <p:sldId id="1898" r:id="rId28"/>
    <p:sldId id="1899" r:id="rId29"/>
    <p:sldId id="1900" r:id="rId30"/>
    <p:sldId id="479" r:id="rId31"/>
    <p:sldId id="485" r:id="rId32"/>
    <p:sldId id="482" r:id="rId33"/>
    <p:sldId id="488" r:id="rId34"/>
    <p:sldId id="487" r:id="rId35"/>
    <p:sldId id="486" r:id="rId36"/>
    <p:sldId id="489" r:id="rId37"/>
    <p:sldId id="490" r:id="rId38"/>
    <p:sldId id="1866" r:id="rId39"/>
    <p:sldId id="360" r:id="rId40"/>
    <p:sldId id="1353" r:id="rId41"/>
    <p:sldId id="1901" r:id="rId42"/>
    <p:sldId id="1902" r:id="rId43"/>
    <p:sldId id="1907" r:id="rId44"/>
    <p:sldId id="1903" r:id="rId45"/>
    <p:sldId id="1904" r:id="rId46"/>
    <p:sldId id="1905" r:id="rId47"/>
    <p:sldId id="1906" r:id="rId48"/>
    <p:sldId id="1909" r:id="rId49"/>
    <p:sldId id="1910" r:id="rId50"/>
    <p:sldId id="1908" r:id="rId51"/>
    <p:sldId id="1911" r:id="rId52"/>
    <p:sldId id="1912" r:id="rId53"/>
    <p:sldId id="1913" r:id="rId54"/>
    <p:sldId id="1914" r:id="rId55"/>
    <p:sldId id="1915" r:id="rId56"/>
    <p:sldId id="1916" r:id="rId57"/>
    <p:sldId id="1917" r:id="rId58"/>
    <p:sldId id="1885" r:id="rId59"/>
    <p:sldId id="308" r:id="rId60"/>
    <p:sldId id="1929" r:id="rId61"/>
    <p:sldId id="1930" r:id="rId62"/>
    <p:sldId id="259" r:id="rId63"/>
    <p:sldId id="260" r:id="rId64"/>
    <p:sldId id="305" r:id="rId65"/>
    <p:sldId id="306" r:id="rId66"/>
    <p:sldId id="307" r:id="rId67"/>
    <p:sldId id="1931" r:id="rId68"/>
    <p:sldId id="301" r:id="rId69"/>
    <p:sldId id="302" r:id="rId70"/>
    <p:sldId id="303" r:id="rId71"/>
    <p:sldId id="304" r:id="rId72"/>
    <p:sldId id="434" r:id="rId73"/>
    <p:sldId id="324" r:id="rId74"/>
    <p:sldId id="1535" r:id="rId75"/>
    <p:sldId id="1694" r:id="rId76"/>
    <p:sldId id="1751" r:id="rId77"/>
    <p:sldId id="1766" r:id="rId78"/>
    <p:sldId id="1767" r:id="rId79"/>
    <p:sldId id="1768" r:id="rId80"/>
    <p:sldId id="1769" r:id="rId81"/>
    <p:sldId id="1731" r:id="rId82"/>
    <p:sldId id="1770" r:id="rId83"/>
    <p:sldId id="1771" r:id="rId84"/>
    <p:sldId id="1758" r:id="rId85"/>
    <p:sldId id="1772" r:id="rId86"/>
    <p:sldId id="1773" r:id="rId87"/>
    <p:sldId id="1759" r:id="rId88"/>
    <p:sldId id="1760" r:id="rId89"/>
    <p:sldId id="1775" r:id="rId90"/>
    <p:sldId id="1774" r:id="rId91"/>
    <p:sldId id="1761" r:id="rId92"/>
    <p:sldId id="1762" r:id="rId93"/>
    <p:sldId id="1776" r:id="rId94"/>
    <p:sldId id="277" r:id="rId95"/>
    <p:sldId id="270" r:id="rId96"/>
    <p:sldId id="256" r:id="rId97"/>
    <p:sldId id="1918" r:id="rId98"/>
    <p:sldId id="271" r:id="rId99"/>
    <p:sldId id="1919" r:id="rId100"/>
    <p:sldId id="272" r:id="rId101"/>
    <p:sldId id="1920" r:id="rId102"/>
    <p:sldId id="273" r:id="rId103"/>
    <p:sldId id="257" r:id="rId104"/>
    <p:sldId id="1921" r:id="rId105"/>
    <p:sldId id="1922" r:id="rId106"/>
    <p:sldId id="1923" r:id="rId107"/>
    <p:sldId id="262" r:id="rId108"/>
    <p:sldId id="1924" r:id="rId109"/>
    <p:sldId id="1925" r:id="rId110"/>
    <p:sldId id="1926" r:id="rId111"/>
    <p:sldId id="258" r:id="rId112"/>
    <p:sldId id="1927" r:id="rId113"/>
    <p:sldId id="1928" r:id="rId114"/>
    <p:sldId id="276" r:id="rId115"/>
    <p:sldId id="436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presProps" Target="presProps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viewProps" Target="viewProps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7/10/23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10ACB-BF44-7C42-A6AF-ACD4068ED4B6}" type="slidenum">
              <a:rPr lang="es-US" smtClean="0"/>
              <a:t>21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38122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8F9247-E67D-0667-2A70-88A49B918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07C414-156C-9345-9275-00119CD78121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FCA1A44C-9899-48A6-B364-AA11373ECF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A47E41E-4D79-9897-A533-9F2E4E00C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24E5BCD-21A8-2E49-25B8-90E68D43B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2C748-4E30-7248-99A4-AE2C871FD100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84DB388A-77DB-EC1D-40E0-AA01073765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CBE0EB3-9CDE-E33E-E3FF-1CABE725F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1F56BD-1251-5425-C3D5-26B262EDF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C933A-BFD2-1540-8A39-AEE36037E921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19D0BE3-19EC-EC59-7556-F59631914B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B16B239-66D3-13FB-6150-BF7E42AC6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55D932-2A16-7A97-F609-CF56EDFD7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475322-33D4-DF4E-AD52-D9A01DA3697D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3CAE0EE-8736-6C75-9918-F9F7299B25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19F5430-295C-2B6E-6213-D72AFE3C3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95E8BF3-D37E-3820-7636-6008F9057D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D24B5-3800-1A45-9626-92420D295D58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46D1F3E-DF0B-E8E7-8911-E63AA7507A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22559EB-2B28-E5DA-955E-C2A41647C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130405-CF42-EADB-705D-0C77D0DA2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10444-AD40-B24C-97EE-7105A873C2A4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5F8B2FAE-214F-E8B1-083C-0B5E273E0B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AE91CE0-CAB1-62BD-DC7E-631483E13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815781-A7C4-A594-8512-2989C4F8E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648613-FAE7-DE4C-A524-B8338643AA5F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BE1CB63D-0587-CD38-765E-8C9DE9BBFC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FA73489-F2D0-219A-AD79-F8361F1BE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10ACB-BF44-7C42-A6AF-ACD4068ED4B6}" type="slidenum">
              <a:rPr kumimoji="0" lang="es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1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10ACB-BF44-7C42-A6AF-ACD4068ED4B6}" type="slidenum">
              <a:rPr kumimoji="0" lang="es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25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11F61A-784F-1F29-3178-D74F2CB1F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7B4B41-2F59-4946-BE9C-CD30C5A28CA0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E9D4D06-BB3A-86B9-B064-11C7DFD23F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1AD0E59-8C22-159D-801F-A46BC25F3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6816C7-D52D-58A4-6555-292EB537E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137B1-4A60-B345-9349-8C777A3AC58C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4C0C545-BFEA-ED72-907C-B45A525AA8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3B33816-5ACF-02C1-6A33-1F1E05E89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CAC509-661F-BEF9-B121-FF9B5247D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E55BE1-6892-8E47-9397-D1E75F423EF7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16655720-E536-7C29-7D4F-09D315B283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54183E3-F20D-EDF5-661E-B1601CEA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7A4C2E-D1CB-7508-3D1D-662037F64D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7CC65-A28F-7244-A67C-F67C5B921F88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36BED4F-4971-2064-0990-10417D712C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87EAACD-0C18-7F94-BEE6-AB78F7F40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0E7F71-2D57-94E9-C322-5E108638C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36E4B-B488-6F4E-B187-43B97557A0E4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F077AC2-DC37-2F76-4420-4B05DD1542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C9CBA50-25B7-58F2-A51F-FCB6C024E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5623E0-38DC-B1CD-F014-36EFE7400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AA2F4B-2455-2946-9AFC-5C63C7EC8EB3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197456AB-6D36-6CB5-4949-DF053842CF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40CA18D-818C-1821-CD79-52698EF70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8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912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47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19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10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54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335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25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19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7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331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B29E4-F4D6-A7B2-E2CC-FAED7EC3D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1DB8A-B0E9-28FC-5D9D-282164DC4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625B13-69AB-B7A5-1618-F4446C1C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90964-67E9-0CAD-1CF4-B9C2C49E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BA247F-CFDD-583F-E02E-BD9A4D7A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0F5E8-D34D-D942-9901-551AB152987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944564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78FD7-5554-F11D-6F3D-70147034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265EA-47AA-E489-D723-539F2C6B2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142AC0-8540-DCBF-A92C-E9AA369E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810EB-F8BA-97E5-7B15-D3834547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48E10-BCBC-EB6E-A181-3429F805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D81FF-FFEA-6442-B213-2BBB1EA6AE6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24179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EC1AD-5FB0-F64F-164F-663CB36F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B123FA-18C7-70DE-16A8-0A4EBA33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14A4B-9309-B65D-6C19-C734131C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D76F0F-EEB5-DE0D-B7A5-129893A6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692EC0-30CE-3279-1CBB-D534ED71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067EA-D906-C74E-8773-FF61BAD8796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67722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4C304-7B92-5755-6F12-23B54D58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BB1AF8-92A3-BEA2-CA72-F3931EBCD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106176-9048-13BD-196E-1CFEF2047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350EE-0893-447E-E893-55D3CE40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64FE7-957A-921D-D750-7B23AEAA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FB3FA-D6EC-6064-6A96-7A7881F4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233C4-9FF2-C445-8C84-BF996D2BA51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745963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755E9-EA78-D83F-8210-48AB5674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BDB1A-0781-5FD0-990F-8609BD653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B0E590-284F-5DF0-BEEB-F9137FB70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E822DA-838F-DCF1-0BBD-40493E93F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E6DEF4-9B95-6237-A55A-F1DCD91FD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D346AE-4DB3-7B5F-D250-4DAB57C1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225EF0-EC58-7144-F1A5-0E7C5DC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48AACC-10E2-7A44-B6D6-3B9BC373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511A-3FB6-C745-9B23-1B0EF533F8F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0014430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73171-A88D-9A52-9920-3533C0E8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7429CB-D752-EB01-A546-00B8243A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C191CA-5CF2-4971-F34A-C06F25D2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E55743-D6F8-BFA3-711F-134094C6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18BF0-00BC-7A46-88F7-A5B678361F8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866926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41EB8F-CD45-4D74-5A88-C743D41B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0C6B59-7095-CB91-FE4A-A6AB3604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895B79-5DC0-17FF-597F-D45EAE11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BF7FD-8071-CF40-8B7D-544DA3D4194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975859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D1D41-2058-853E-86D7-D7A077D2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FBDE1-37A6-0A78-27E0-7BCD3555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A7A028-14AF-36C5-8F78-694DC4950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6E3AE2-C951-A158-B4E0-DEA2336B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6D4D71-AE5B-A611-662C-70D9F84D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CC2B4A-5F1A-0D4C-D604-CB536E6A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6D1D9-35AA-5549-9A74-A5378454B00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2937378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21FFE-4D3D-7BD6-EDFA-2894D6F0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FA3E50-1DAB-F113-1AC9-752FDE1C3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0CBC38-7573-D4D7-C01D-BD4F5AECA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164A1B-5F80-24D4-FB0E-8443D124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7308F8-C552-0E10-B581-733B4C1F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65FB3A-9F2B-D03B-5378-4D18CE2D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A07A9-5BF0-F345-BDB0-6BECBD65520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1357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0DA7C-5C69-CA47-2A97-74E63F80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695037-BAC6-F9DD-9A91-DCBF900D7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643E94-182F-4926-21D5-D0BE9535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A68959-B64A-4B96-1781-0FA3F885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82DB07-3119-F9A7-8E4C-5AA7F14F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21FB9-4ACC-F74B-B7A0-662844E2CF2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973048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3041F7-4E3D-03C2-9F7D-BFA62D15E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0D651E-F693-7012-C8B7-DF38A1B0C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F55FC9-3925-A7A1-A97F-951CF9B2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0BAAFC-9DC5-86F3-22FB-E3E961E7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12EED-13D7-BA37-C7E4-17268FCD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5B7F0-5AF9-F044-AAB9-9514B07A510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9550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22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38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74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57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0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98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6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68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0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4993-E562-44B0-B9B5-D7A12A86633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94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D66B-9FFD-458F-8BB0-6F8BA66997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8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AFED-CCFD-4D3A-8250-CE21A9C7D5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83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1476-C320-4483-BB73-76A65C89D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C0A4-9CD8-4143-80A4-E32ECF0C5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AC0A-2DD9-45E3-8347-56C99E7E4C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5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1336-85E3-4555-9FC0-55AF6112F3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7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29A5-0D8E-4934-9F59-63AB20A64D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1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BE26-66C8-486F-AA5A-64DB4EDEFA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3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22C7A-582E-4192-A935-3717613C44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4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B6395-A2E7-4A91-B7E2-1213281817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30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514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35201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108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9911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47046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555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592145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1449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8811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72819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0568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15943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785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04026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86590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01315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10981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4114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42127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44690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09359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43978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5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46908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84842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41616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7561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76215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61687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8810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78129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2309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558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0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73" r:id="rId1"/>
    <p:sldLayoutId id="2147486674" r:id="rId2"/>
    <p:sldLayoutId id="2147486675" r:id="rId3"/>
    <p:sldLayoutId id="2147486676" r:id="rId4"/>
    <p:sldLayoutId id="2147486677" r:id="rId5"/>
    <p:sldLayoutId id="2147486678" r:id="rId6"/>
    <p:sldLayoutId id="2147486679" r:id="rId7"/>
    <p:sldLayoutId id="2147486680" r:id="rId8"/>
    <p:sldLayoutId id="2147486681" r:id="rId9"/>
    <p:sldLayoutId id="2147486682" r:id="rId10"/>
    <p:sldLayoutId id="2147486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27165D6-7081-B5C8-CCEC-E88DCC3FF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8B930F-5F24-3FFA-D7BF-3EAB13586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B00FDE-BB97-0BCB-EFF1-012BE39425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ADF214-BDF7-EAE8-F6DD-03C4B319C5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33FE01-D2C4-2CD2-11D2-F3F1F72982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CAD1B4F6-FAD1-A74F-A3E8-A066EA0B02B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2195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85" r:id="rId1"/>
    <p:sldLayoutId id="2147486686" r:id="rId2"/>
    <p:sldLayoutId id="2147486687" r:id="rId3"/>
    <p:sldLayoutId id="2147486688" r:id="rId4"/>
    <p:sldLayoutId id="2147486689" r:id="rId5"/>
    <p:sldLayoutId id="2147486690" r:id="rId6"/>
    <p:sldLayoutId id="2147486691" r:id="rId7"/>
    <p:sldLayoutId id="2147486692" r:id="rId8"/>
    <p:sldLayoutId id="2147486693" r:id="rId9"/>
    <p:sldLayoutId id="2147486694" r:id="rId10"/>
    <p:sldLayoutId id="214748669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7/10/23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77" r:id="rId1"/>
    <p:sldLayoutId id="2147486578" r:id="rId2"/>
    <p:sldLayoutId id="2147486579" r:id="rId3"/>
    <p:sldLayoutId id="2147486580" r:id="rId4"/>
    <p:sldLayoutId id="2147486581" r:id="rId5"/>
    <p:sldLayoutId id="2147486582" r:id="rId6"/>
    <p:sldLayoutId id="2147486583" r:id="rId7"/>
    <p:sldLayoutId id="2147486584" r:id="rId8"/>
    <p:sldLayoutId id="2147486585" r:id="rId9"/>
    <p:sldLayoutId id="2147486586" r:id="rId10"/>
    <p:sldLayoutId id="21474865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F97BC80-525D-41B0-8950-EF96B8B900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3" r:id="rId1"/>
    <p:sldLayoutId id="2147486614" r:id="rId2"/>
    <p:sldLayoutId id="2147486615" r:id="rId3"/>
    <p:sldLayoutId id="2147486616" r:id="rId4"/>
    <p:sldLayoutId id="2147486617" r:id="rId5"/>
    <p:sldLayoutId id="2147486618" r:id="rId6"/>
    <p:sldLayoutId id="2147486619" r:id="rId7"/>
    <p:sldLayoutId id="2147486620" r:id="rId8"/>
    <p:sldLayoutId id="2147486621" r:id="rId9"/>
    <p:sldLayoutId id="2147486622" r:id="rId10"/>
    <p:sldLayoutId id="214748662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7/10/23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151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0275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649" r:id="rId1"/>
    <p:sldLayoutId id="2147486650" r:id="rId2"/>
    <p:sldLayoutId id="2147486651" r:id="rId3"/>
    <p:sldLayoutId id="2147486652" r:id="rId4"/>
    <p:sldLayoutId id="2147486653" r:id="rId5"/>
    <p:sldLayoutId id="2147486654" r:id="rId6"/>
    <p:sldLayoutId id="2147486655" r:id="rId7"/>
    <p:sldLayoutId id="2147486656" r:id="rId8"/>
    <p:sldLayoutId id="2147486657" r:id="rId9"/>
    <p:sldLayoutId id="2147486658" r:id="rId10"/>
    <p:sldLayoutId id="2147486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0983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661" r:id="rId1"/>
    <p:sldLayoutId id="2147486662" r:id="rId2"/>
    <p:sldLayoutId id="2147486663" r:id="rId3"/>
    <p:sldLayoutId id="2147486664" r:id="rId4"/>
    <p:sldLayoutId id="2147486665" r:id="rId5"/>
    <p:sldLayoutId id="2147486666" r:id="rId6"/>
    <p:sldLayoutId id="2147486667" r:id="rId7"/>
    <p:sldLayoutId id="2147486668" r:id="rId8"/>
    <p:sldLayoutId id="2147486669" r:id="rId9"/>
    <p:sldLayoutId id="2147486670" r:id="rId10"/>
    <p:sldLayoutId id="2147486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God’s love will lead me through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</p:txBody>
      </p:sp>
    </p:spTree>
    <p:extLst>
      <p:ext uri="{BB962C8B-B14F-4D97-AF65-F5344CB8AC3E}">
        <p14:creationId xmlns:p14="http://schemas.microsoft.com/office/powerpoint/2010/main" val="31068337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Out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silence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roaring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lion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Declared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grave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Has no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claim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085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yours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victory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Hallelujah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Who set me free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Hallelujah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death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lost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Its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grip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1057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broken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chain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There's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salvation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living hope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145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Shining in the darkness</a:t>
            </a:r>
          </a:p>
          <a:p>
            <a:pPr marL="0" indent="0" algn="ctr">
              <a:buNone/>
            </a:pPr>
            <a:r>
              <a:rPr lang="en-US" sz="6000" dirty="0"/>
              <a:t>I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203552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I will trust the promise </a:t>
            </a:r>
          </a:p>
          <a:p>
            <a:pPr marL="0" indent="0" algn="ctr">
              <a:buNone/>
            </a:pPr>
            <a:r>
              <a:rPr lang="en-US" sz="6000" dirty="0"/>
              <a:t>You will carry me safe to shore</a:t>
            </a:r>
          </a:p>
        </p:txBody>
      </p:sp>
    </p:spTree>
    <p:extLst>
      <p:ext uri="{BB962C8B-B14F-4D97-AF65-F5344CB8AC3E}">
        <p14:creationId xmlns:p14="http://schemas.microsoft.com/office/powerpoint/2010/main" val="116096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136257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258783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321638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87236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Shining in the darkness</a:t>
            </a:r>
          </a:p>
          <a:p>
            <a:pPr marL="0" indent="0" algn="ctr">
              <a:buNone/>
            </a:pPr>
            <a:r>
              <a:rPr lang="en-US" sz="6000" dirty="0"/>
              <a:t>I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143118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I will trust the promise </a:t>
            </a:r>
          </a:p>
          <a:p>
            <a:pPr marL="0" indent="0" algn="ctr">
              <a:buNone/>
            </a:pPr>
            <a:r>
              <a:rPr lang="en-US" sz="6000" dirty="0"/>
              <a:t>You will carry me safe to shore</a:t>
            </a:r>
          </a:p>
        </p:txBody>
      </p:sp>
    </p:spTree>
    <p:extLst>
      <p:ext uri="{BB962C8B-B14F-4D97-AF65-F5344CB8AC3E}">
        <p14:creationId xmlns:p14="http://schemas.microsoft.com/office/powerpoint/2010/main" val="107320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0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 err="1">
                <a:latin typeface="+mn-lt"/>
              </a:rPr>
              <a:t>My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Lighthouse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24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9000" b="1" dirty="0">
                <a:latin typeface="+mn-lt"/>
              </a:rPr>
              <a:t>Old Rugged Cross</a:t>
            </a:r>
          </a:p>
        </p:txBody>
      </p:sp>
    </p:spTree>
    <p:extLst>
      <p:ext uri="{BB962C8B-B14F-4D97-AF65-F5344CB8AC3E}">
        <p14:creationId xmlns:p14="http://schemas.microsoft.com/office/powerpoint/2010/main" val="540240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On</a:t>
            </a:r>
            <a:r>
              <a:rPr lang="es-US" sz="6000" dirty="0">
                <a:latin typeface="+mn-lt"/>
                <a:ea typeface="+mn-ea"/>
                <a:cs typeface="+mn-cs"/>
              </a:rPr>
              <a:t> a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far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away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Stood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an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rugged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cross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emblem</a:t>
            </a:r>
            <a:r>
              <a:rPr lang="es-US" sz="6000" dirty="0">
                <a:latin typeface="+mn-lt"/>
                <a:ea typeface="+mn-ea"/>
                <a:cs typeface="+mn-cs"/>
              </a:rPr>
              <a:t> of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suffering</a:t>
            </a:r>
            <a:r>
              <a:rPr lang="es-US" sz="6000" dirty="0">
                <a:latin typeface="+mn-lt"/>
                <a:ea typeface="+mn-ea"/>
                <a:cs typeface="+mn-cs"/>
              </a:rPr>
              <a:t> and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shame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02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>
                <a:latin typeface="+mn-lt"/>
                <a:ea typeface="+mn-ea"/>
                <a:cs typeface="+mn-cs"/>
              </a:rPr>
              <a:t>And I </a:t>
            </a:r>
            <a:r>
              <a:rPr lang="es-US" sz="6000" dirty="0" err="1">
                <a:latin typeface="+mn-lt"/>
                <a:ea typeface="+mn-ea"/>
                <a:cs typeface="+mn-cs"/>
              </a:rPr>
              <a:t>love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that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cross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Where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dearest</a:t>
            </a:r>
            <a:r>
              <a:rPr lang="es-US" sz="6000" dirty="0">
                <a:latin typeface="+mn-lt"/>
                <a:ea typeface="+mn-ea"/>
                <a:cs typeface="+mn-cs"/>
              </a:rPr>
              <a:t> and </a:t>
            </a:r>
            <a:r>
              <a:rPr lang="es-US" sz="6000" dirty="0" err="1">
                <a:latin typeface="+mn-lt"/>
                <a:ea typeface="+mn-ea"/>
                <a:cs typeface="+mn-cs"/>
              </a:rPr>
              <a:t>best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For</a:t>
            </a:r>
            <a:r>
              <a:rPr lang="es-US" sz="6000" dirty="0">
                <a:latin typeface="+mn-lt"/>
                <a:ea typeface="+mn-ea"/>
                <a:cs typeface="+mn-cs"/>
              </a:rPr>
              <a:t> a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world</a:t>
            </a:r>
            <a:r>
              <a:rPr lang="es-US" sz="6000" dirty="0">
                <a:latin typeface="+mn-lt"/>
                <a:ea typeface="+mn-ea"/>
                <a:cs typeface="+mn-cs"/>
              </a:rPr>
              <a:t> of </a:t>
            </a:r>
            <a:r>
              <a:rPr lang="es-US" sz="6000" dirty="0" err="1">
                <a:latin typeface="+mn-lt"/>
                <a:ea typeface="+mn-ea"/>
                <a:cs typeface="+mn-cs"/>
              </a:rPr>
              <a:t>lost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sinners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was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slain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49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>
                <a:latin typeface="+mn-lt"/>
                <a:ea typeface="+mn-ea"/>
                <a:cs typeface="+mn-cs"/>
              </a:rPr>
              <a:t>So </a:t>
            </a:r>
            <a:r>
              <a:rPr lang="es-US" sz="6000" dirty="0" err="1">
                <a:latin typeface="+mn-lt"/>
                <a:ea typeface="+mn-ea"/>
                <a:cs typeface="+mn-cs"/>
              </a:rPr>
              <a:t>I'll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cherish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rugged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cross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trophies</a:t>
            </a:r>
            <a:r>
              <a:rPr lang="es-US" sz="6000" dirty="0">
                <a:latin typeface="+mn-lt"/>
                <a:ea typeface="+mn-ea"/>
                <a:cs typeface="+mn-cs"/>
              </a:rPr>
              <a:t> at </a:t>
            </a:r>
            <a:r>
              <a:rPr lang="es-US" sz="6000" dirty="0" err="1">
                <a:latin typeface="+mn-lt"/>
                <a:ea typeface="+mn-ea"/>
                <a:cs typeface="+mn-cs"/>
              </a:rPr>
              <a:t>last</a:t>
            </a:r>
            <a:r>
              <a:rPr lang="es-US" sz="6000" dirty="0">
                <a:latin typeface="+mn-lt"/>
                <a:ea typeface="+mn-ea"/>
                <a:cs typeface="+mn-cs"/>
              </a:rPr>
              <a:t> I lay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down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I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cling</a:t>
            </a:r>
            <a:r>
              <a:rPr lang="es-US" sz="6000" dirty="0">
                <a:latin typeface="+mn-lt"/>
                <a:ea typeface="+mn-ea"/>
                <a:cs typeface="+mn-cs"/>
              </a:rPr>
              <a:t> to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rugged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cross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And </a:t>
            </a:r>
            <a:r>
              <a:rPr lang="es-US" sz="6000" dirty="0" err="1">
                <a:latin typeface="+mn-lt"/>
                <a:ea typeface="+mn-ea"/>
                <a:cs typeface="+mn-cs"/>
              </a:rPr>
              <a:t>exchange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it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some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day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for</a:t>
            </a:r>
            <a:r>
              <a:rPr lang="es-US" sz="6000" dirty="0">
                <a:latin typeface="+mn-lt"/>
                <a:ea typeface="+mn-ea"/>
                <a:cs typeface="+mn-cs"/>
              </a:rPr>
              <a:t> a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crown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904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s-US" sz="6000" dirty="0">
                <a:latin typeface="+mn-lt"/>
                <a:ea typeface="+mn-ea"/>
                <a:cs typeface="+mn-cs"/>
              </a:rPr>
              <a:t>To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rugged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cross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I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ever</a:t>
            </a:r>
            <a:r>
              <a:rPr lang="es-US" sz="6000" dirty="0">
                <a:latin typeface="+mn-lt"/>
                <a:ea typeface="+mn-ea"/>
                <a:cs typeface="+mn-cs"/>
              </a:rPr>
              <a:t> be true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It's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shame</a:t>
            </a:r>
            <a:r>
              <a:rPr lang="es-US" sz="6000" dirty="0">
                <a:latin typeface="+mn-lt"/>
                <a:ea typeface="+mn-ea"/>
                <a:cs typeface="+mn-cs"/>
              </a:rPr>
              <a:t> and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reproach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gladly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bear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5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Then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he'll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call</a:t>
            </a:r>
            <a:r>
              <a:rPr lang="es-US" sz="6000" dirty="0">
                <a:latin typeface="+mn-lt"/>
                <a:ea typeface="+mn-ea"/>
                <a:cs typeface="+mn-cs"/>
              </a:rPr>
              <a:t> me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some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day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To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home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far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away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Where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his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glory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forever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I'll</a:t>
            </a:r>
            <a:r>
              <a:rPr lang="es-US" sz="6000" dirty="0">
                <a:latin typeface="+mn-lt"/>
                <a:ea typeface="+mn-ea"/>
                <a:cs typeface="+mn-cs"/>
              </a:rPr>
              <a:t> share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314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s-US" sz="6000" dirty="0">
                <a:latin typeface="+mn-lt"/>
                <a:ea typeface="+mn-ea"/>
                <a:cs typeface="+mn-cs"/>
              </a:rPr>
              <a:t>So </a:t>
            </a:r>
            <a:r>
              <a:rPr lang="es-US" sz="6000" dirty="0" err="1">
                <a:latin typeface="+mn-lt"/>
                <a:ea typeface="+mn-ea"/>
                <a:cs typeface="+mn-cs"/>
              </a:rPr>
              <a:t>I'll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cherish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rugged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cross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trophies</a:t>
            </a:r>
            <a:r>
              <a:rPr lang="es-US" sz="6000" dirty="0">
                <a:latin typeface="+mn-lt"/>
                <a:ea typeface="+mn-ea"/>
                <a:cs typeface="+mn-cs"/>
              </a:rPr>
              <a:t> at </a:t>
            </a:r>
            <a:r>
              <a:rPr lang="es-US" sz="6000" dirty="0" err="1">
                <a:latin typeface="+mn-lt"/>
                <a:ea typeface="+mn-ea"/>
                <a:cs typeface="+mn-cs"/>
              </a:rPr>
              <a:t>last</a:t>
            </a:r>
            <a:r>
              <a:rPr lang="es-US" sz="6000" dirty="0">
                <a:latin typeface="+mn-lt"/>
                <a:ea typeface="+mn-ea"/>
                <a:cs typeface="+mn-cs"/>
              </a:rPr>
              <a:t> I lay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down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I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cling</a:t>
            </a:r>
            <a:r>
              <a:rPr lang="es-US" sz="6000" dirty="0">
                <a:latin typeface="+mn-lt"/>
                <a:ea typeface="+mn-ea"/>
                <a:cs typeface="+mn-cs"/>
              </a:rPr>
              <a:t> to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rugged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cross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And </a:t>
            </a:r>
            <a:r>
              <a:rPr lang="es-US" sz="6000" dirty="0" err="1">
                <a:latin typeface="+mn-lt"/>
                <a:ea typeface="+mn-ea"/>
                <a:cs typeface="+mn-cs"/>
              </a:rPr>
              <a:t>exchange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it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some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day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for</a:t>
            </a:r>
            <a:r>
              <a:rPr lang="es-US" sz="6000" dirty="0">
                <a:latin typeface="+mn-lt"/>
                <a:ea typeface="+mn-ea"/>
                <a:cs typeface="+mn-cs"/>
              </a:rPr>
              <a:t> a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crown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394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s-US" sz="6000" dirty="0">
                <a:latin typeface="+mn-lt"/>
                <a:ea typeface="+mn-ea"/>
                <a:cs typeface="+mn-cs"/>
              </a:rPr>
              <a:t>So </a:t>
            </a:r>
            <a:r>
              <a:rPr lang="es-US" sz="6000" dirty="0" err="1">
                <a:latin typeface="+mn-lt"/>
                <a:ea typeface="+mn-ea"/>
                <a:cs typeface="+mn-cs"/>
              </a:rPr>
              <a:t>I'll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cherish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rugged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cross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trophies</a:t>
            </a:r>
            <a:r>
              <a:rPr lang="es-US" sz="6000" dirty="0">
                <a:latin typeface="+mn-lt"/>
                <a:ea typeface="+mn-ea"/>
                <a:cs typeface="+mn-cs"/>
              </a:rPr>
              <a:t> at </a:t>
            </a:r>
            <a:r>
              <a:rPr lang="es-US" sz="6000" dirty="0" err="1">
                <a:latin typeface="+mn-lt"/>
                <a:ea typeface="+mn-ea"/>
                <a:cs typeface="+mn-cs"/>
              </a:rPr>
              <a:t>last</a:t>
            </a:r>
            <a:r>
              <a:rPr lang="es-US" sz="6000" dirty="0">
                <a:latin typeface="+mn-lt"/>
                <a:ea typeface="+mn-ea"/>
                <a:cs typeface="+mn-cs"/>
              </a:rPr>
              <a:t> I lay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down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I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cling</a:t>
            </a:r>
            <a:r>
              <a:rPr lang="es-US" sz="6000" dirty="0">
                <a:latin typeface="+mn-lt"/>
                <a:ea typeface="+mn-ea"/>
                <a:cs typeface="+mn-cs"/>
              </a:rPr>
              <a:t> to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rugged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cross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And </a:t>
            </a:r>
            <a:r>
              <a:rPr lang="es-US" sz="6000" dirty="0" err="1">
                <a:latin typeface="+mn-lt"/>
                <a:ea typeface="+mn-ea"/>
                <a:cs typeface="+mn-cs"/>
              </a:rPr>
              <a:t>exchange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it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some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day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for</a:t>
            </a:r>
            <a:r>
              <a:rPr lang="es-US" sz="6000" dirty="0">
                <a:latin typeface="+mn-lt"/>
                <a:ea typeface="+mn-ea"/>
                <a:cs typeface="+mn-cs"/>
              </a:rPr>
              <a:t> a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crown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289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In my wrestling and in my doubts</a:t>
            </a:r>
          </a:p>
          <a:p>
            <a:pPr marL="0" indent="0" algn="ctr">
              <a:buNone/>
            </a:pPr>
            <a:r>
              <a:rPr lang="en-US" sz="6000" dirty="0"/>
              <a:t>In my failures You won't walk out</a:t>
            </a:r>
          </a:p>
        </p:txBody>
      </p:sp>
    </p:spTree>
    <p:extLst>
      <p:ext uri="{BB962C8B-B14F-4D97-AF65-F5344CB8AC3E}">
        <p14:creationId xmlns:p14="http://schemas.microsoft.com/office/powerpoint/2010/main" val="3215600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9000" b="1" dirty="0">
                <a:latin typeface="+mn-lt"/>
              </a:rPr>
              <a:t>Prince of Peace</a:t>
            </a:r>
          </a:p>
        </p:txBody>
      </p:sp>
    </p:spTree>
    <p:extLst>
      <p:ext uri="{BB962C8B-B14F-4D97-AF65-F5344CB8AC3E}">
        <p14:creationId xmlns:p14="http://schemas.microsoft.com/office/powerpoint/2010/main" val="1534936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heart</a:t>
            </a:r>
            <a:r>
              <a:rPr lang="es-US" sz="6000" dirty="0">
                <a:latin typeface="+mn-lt"/>
                <a:ea typeface="+mn-ea"/>
                <a:cs typeface="+mn-cs"/>
              </a:rPr>
              <a:t>, a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storm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clouds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Raging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deep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within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Prince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of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peace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came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Bursting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through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wind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50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violent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sky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held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its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breath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And in </a:t>
            </a:r>
            <a:r>
              <a:rPr lang="es-US" sz="6000" dirty="0" err="1">
                <a:latin typeface="+mn-lt"/>
                <a:ea typeface="+mn-ea"/>
                <a:cs typeface="+mn-cs"/>
              </a:rPr>
              <a:t>Your</a:t>
            </a:r>
            <a:r>
              <a:rPr lang="es-US" sz="6000" dirty="0">
                <a:latin typeface="+mn-lt"/>
                <a:ea typeface="+mn-ea"/>
                <a:cs typeface="+mn-cs"/>
              </a:rPr>
              <a:t> light I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found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rest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881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Tearing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through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night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Riding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storm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Staring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down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fight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eyes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found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Yours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45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Shining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like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sun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Striding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through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fear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Prince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of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peace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met</a:t>
            </a:r>
            <a:r>
              <a:rPr lang="es-US" sz="6000" dirty="0">
                <a:latin typeface="+mn-lt"/>
                <a:ea typeface="+mn-ea"/>
                <a:cs typeface="+mn-cs"/>
              </a:rPr>
              <a:t> me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there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You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heard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praye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752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>
                <a:latin typeface="+mn-lt"/>
                <a:ea typeface="+mn-ea"/>
                <a:cs typeface="+mn-cs"/>
              </a:rPr>
              <a:t>Hope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like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sunlight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Piercing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through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dark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Prince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of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peace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came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And </a:t>
            </a:r>
            <a:r>
              <a:rPr lang="es-US" sz="6000" dirty="0" err="1">
                <a:latin typeface="+mn-lt"/>
                <a:ea typeface="+mn-ea"/>
                <a:cs typeface="+mn-cs"/>
              </a:rPr>
              <a:t>broke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into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heart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73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violent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cross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empty</a:t>
            </a:r>
            <a:r>
              <a:rPr lang="es-US" sz="6000" dirty="0">
                <a:latin typeface="+mn-lt"/>
                <a:ea typeface="+mn-ea"/>
                <a:cs typeface="+mn-cs"/>
              </a:rPr>
              <a:t> grave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And in </a:t>
            </a:r>
            <a:r>
              <a:rPr lang="es-US" sz="6000" dirty="0" err="1">
                <a:latin typeface="+mn-lt"/>
                <a:ea typeface="+mn-ea"/>
                <a:cs typeface="+mn-cs"/>
              </a:rPr>
              <a:t>Your</a:t>
            </a:r>
            <a:r>
              <a:rPr lang="es-US" sz="6000" dirty="0">
                <a:latin typeface="+mn-lt"/>
                <a:ea typeface="+mn-ea"/>
                <a:cs typeface="+mn-cs"/>
              </a:rPr>
              <a:t> light I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found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grace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00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Tearing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through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night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Riding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storm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Staring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down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fight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eyes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found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Yours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476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Shining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like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sun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Striding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through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fear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Prince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of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peace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met</a:t>
            </a:r>
            <a:r>
              <a:rPr lang="es-US" sz="6000" dirty="0">
                <a:latin typeface="+mn-lt"/>
                <a:ea typeface="+mn-ea"/>
                <a:cs typeface="+mn-cs"/>
              </a:rPr>
              <a:t> me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there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You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heard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praye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7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Your great love will lead me through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</p:txBody>
      </p:sp>
    </p:spTree>
    <p:extLst>
      <p:ext uri="{BB962C8B-B14F-4D97-AF65-F5344CB8AC3E}">
        <p14:creationId xmlns:p14="http://schemas.microsoft.com/office/powerpoint/2010/main" val="2554290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You're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always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there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And </a:t>
            </a:r>
            <a:r>
              <a:rPr lang="es-US" sz="6000" dirty="0" err="1">
                <a:latin typeface="+mn-lt"/>
                <a:ea typeface="+mn-ea"/>
                <a:cs typeface="+mn-cs"/>
              </a:rPr>
              <a:t>You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hear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prayer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468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Your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love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surrounds</a:t>
            </a:r>
            <a:r>
              <a:rPr lang="es-US" sz="6000" dirty="0">
                <a:latin typeface="+mn-lt"/>
                <a:ea typeface="+mn-ea"/>
                <a:cs typeface="+mn-cs"/>
              </a:rPr>
              <a:t> me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When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thoughts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wage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war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When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night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screams</a:t>
            </a:r>
            <a:r>
              <a:rPr lang="es-US" sz="6000" dirty="0">
                <a:latin typeface="+mn-lt"/>
                <a:ea typeface="+mn-ea"/>
                <a:cs typeface="+mn-cs"/>
              </a:rPr>
              <a:t> terror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There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Your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voice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roar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09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>
                <a:latin typeface="+mn-lt"/>
                <a:ea typeface="+mn-ea"/>
                <a:cs typeface="+mn-cs"/>
              </a:rPr>
              <a:t>Come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death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or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shadow</a:t>
            </a:r>
            <a:r>
              <a:rPr lang="es-US" sz="6000" dirty="0">
                <a:latin typeface="+mn-lt"/>
                <a:ea typeface="+mn-ea"/>
                <a:cs typeface="+mn-cs"/>
              </a:rPr>
              <a:t>, </a:t>
            </a:r>
            <a:r>
              <a:rPr lang="es-US" sz="6000" dirty="0" err="1">
                <a:latin typeface="+mn-lt"/>
                <a:ea typeface="+mn-ea"/>
                <a:cs typeface="+mn-cs"/>
              </a:rPr>
              <a:t>God</a:t>
            </a:r>
            <a:r>
              <a:rPr lang="es-US" sz="6000" dirty="0">
                <a:latin typeface="+mn-lt"/>
                <a:ea typeface="+mn-ea"/>
                <a:cs typeface="+mn-cs"/>
              </a:rPr>
              <a:t>, I </a:t>
            </a:r>
            <a:r>
              <a:rPr lang="es-US" sz="6000" dirty="0" err="1">
                <a:latin typeface="+mn-lt"/>
                <a:ea typeface="+mn-ea"/>
                <a:cs typeface="+mn-cs"/>
              </a:rPr>
              <a:t>know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Your</a:t>
            </a:r>
            <a:r>
              <a:rPr lang="es-US" sz="6000" dirty="0">
                <a:latin typeface="+mn-lt"/>
                <a:ea typeface="+mn-ea"/>
                <a:cs typeface="+mn-cs"/>
              </a:rPr>
              <a:t> light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meet</a:t>
            </a:r>
            <a:r>
              <a:rPr lang="es-US" sz="6000" dirty="0">
                <a:latin typeface="+mn-lt"/>
                <a:ea typeface="+mn-ea"/>
                <a:cs typeface="+mn-cs"/>
              </a:rPr>
              <a:t> me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there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379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When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fear</a:t>
            </a:r>
            <a:r>
              <a:rPr lang="es-US" sz="6000" dirty="0">
                <a:latin typeface="+mn-lt"/>
                <a:ea typeface="+mn-ea"/>
                <a:cs typeface="+mn-cs"/>
              </a:rPr>
              <a:t> comes </a:t>
            </a:r>
            <a:r>
              <a:rPr lang="es-US" sz="6000" dirty="0" err="1">
                <a:latin typeface="+mn-lt"/>
                <a:ea typeface="+mn-ea"/>
                <a:cs typeface="+mn-cs"/>
              </a:rPr>
              <a:t>knocking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There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You'll</a:t>
            </a:r>
            <a:r>
              <a:rPr lang="es-US" sz="6000" dirty="0">
                <a:latin typeface="+mn-lt"/>
                <a:ea typeface="+mn-ea"/>
                <a:cs typeface="+mn-cs"/>
              </a:rPr>
              <a:t> be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guard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When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day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breeds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trouble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There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You'll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hold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heart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376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>
                <a:latin typeface="+mn-lt"/>
                <a:ea typeface="+mn-ea"/>
                <a:cs typeface="+mn-cs"/>
              </a:rPr>
              <a:t>Come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storm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or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battle</a:t>
            </a:r>
            <a:r>
              <a:rPr lang="es-US" sz="6000" dirty="0">
                <a:latin typeface="+mn-lt"/>
                <a:ea typeface="+mn-ea"/>
                <a:cs typeface="+mn-cs"/>
              </a:rPr>
              <a:t>, </a:t>
            </a:r>
            <a:r>
              <a:rPr lang="es-US" sz="6000" dirty="0" err="1">
                <a:latin typeface="+mn-lt"/>
                <a:ea typeface="+mn-ea"/>
                <a:cs typeface="+mn-cs"/>
              </a:rPr>
              <a:t>God</a:t>
            </a:r>
            <a:r>
              <a:rPr lang="es-US" sz="6000" dirty="0">
                <a:latin typeface="+mn-lt"/>
                <a:ea typeface="+mn-ea"/>
                <a:cs typeface="+mn-cs"/>
              </a:rPr>
              <a:t>, I </a:t>
            </a:r>
            <a:r>
              <a:rPr lang="es-US" sz="6000" dirty="0" err="1">
                <a:latin typeface="+mn-lt"/>
                <a:ea typeface="+mn-ea"/>
                <a:cs typeface="+mn-cs"/>
              </a:rPr>
              <a:t>know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Your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peace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will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meet</a:t>
            </a:r>
            <a:r>
              <a:rPr lang="es-US" sz="6000" dirty="0">
                <a:latin typeface="+mn-lt"/>
                <a:ea typeface="+mn-ea"/>
                <a:cs typeface="+mn-cs"/>
              </a:rPr>
              <a:t> me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there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851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Tearing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through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night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Riding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storm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Staring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down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fight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eyes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found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Yours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518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Shining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like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sun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Striding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through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fear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The</a:t>
            </a:r>
            <a:r>
              <a:rPr lang="es-US" sz="6000" dirty="0">
                <a:latin typeface="+mn-lt"/>
                <a:ea typeface="+mn-ea"/>
                <a:cs typeface="+mn-cs"/>
              </a:rPr>
              <a:t> Prince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of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peace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met</a:t>
            </a:r>
            <a:r>
              <a:rPr lang="es-US" sz="6000" dirty="0">
                <a:latin typeface="+mn-lt"/>
                <a:ea typeface="+mn-ea"/>
                <a:cs typeface="+mn-cs"/>
              </a:rPr>
              <a:t> me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there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 err="1">
                <a:latin typeface="+mn-lt"/>
                <a:ea typeface="+mn-ea"/>
                <a:cs typeface="+mn-cs"/>
              </a:rPr>
              <a:t>You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heard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praye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30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US" sz="6000" dirty="0" err="1">
                <a:latin typeface="+mn-lt"/>
                <a:ea typeface="+mn-ea"/>
                <a:cs typeface="+mn-cs"/>
              </a:rPr>
              <a:t>You're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always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there</a:t>
            </a:r>
            <a:br>
              <a:rPr lang="es-US" sz="6000" dirty="0">
                <a:latin typeface="+mn-lt"/>
                <a:ea typeface="+mn-ea"/>
                <a:cs typeface="+mn-cs"/>
              </a:rPr>
            </a:br>
            <a:r>
              <a:rPr lang="es-US" sz="6000" dirty="0">
                <a:latin typeface="+mn-lt"/>
                <a:ea typeface="+mn-ea"/>
                <a:cs typeface="+mn-cs"/>
              </a:rPr>
              <a:t>And </a:t>
            </a:r>
            <a:r>
              <a:rPr lang="es-US" sz="6000" dirty="0" err="1">
                <a:latin typeface="+mn-lt"/>
                <a:ea typeface="+mn-ea"/>
                <a:cs typeface="+mn-cs"/>
              </a:rPr>
              <a:t>You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hear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my</a:t>
            </a:r>
            <a:r>
              <a:rPr lang="es-US" sz="6000" dirty="0">
                <a:latin typeface="+mn-lt"/>
                <a:ea typeface="+mn-ea"/>
                <a:cs typeface="+mn-cs"/>
              </a:rPr>
              <a:t> </a:t>
            </a:r>
            <a:r>
              <a:rPr lang="es-US" sz="6000" dirty="0" err="1">
                <a:latin typeface="+mn-lt"/>
                <a:ea typeface="+mn-ea"/>
                <a:cs typeface="+mn-cs"/>
              </a:rPr>
              <a:t>prayer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723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4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147A29E-6631-DE48-FFEF-E1E6380CC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8800" b="1" dirty="0">
                <a:solidFill>
                  <a:schemeClr val="bg1"/>
                </a:solidFill>
                <a:latin typeface="Calibri" panose="020F0502020204030204" pitchFamily="34" charset="0"/>
              </a:rPr>
              <a:t>Never Once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In the silence, You won't let go</a:t>
            </a:r>
          </a:p>
          <a:p>
            <a:pPr marL="0" indent="0" algn="ctr">
              <a:buNone/>
            </a:pPr>
            <a:r>
              <a:rPr lang="en-US" sz="6000" dirty="0"/>
              <a:t>In my questions, Your truth will hold</a:t>
            </a:r>
          </a:p>
        </p:txBody>
      </p:sp>
    </p:spTree>
    <p:extLst>
      <p:ext uri="{BB962C8B-B14F-4D97-AF65-F5344CB8AC3E}">
        <p14:creationId xmlns:p14="http://schemas.microsoft.com/office/powerpoint/2010/main" val="3204664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C632397-03F1-E097-94C7-86B07303C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Standing on this mountaintop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Looking just how far we’ve come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Knowing that for every step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were with us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BC36CD4-550D-4F54-57C7-60BCC90B9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0"/>
            <a:ext cx="12483042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Kneeling on this battle ground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Seeing just how much You’ve done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Knowing every victory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Your power in us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78A5EC3-89E9-45A6-DDFE-1C456C5FA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Scars and struggles on the way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with joy our hearts can say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Yes, our hearts can say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0C6B76C-3FB2-CC25-6AA0-4E984B5A2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did You leave us on our own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C7BD164-A7D8-50E1-095C-E216E653B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457729"/>
            <a:ext cx="12483042" cy="60496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Kneeling on this battle ground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Seeing just how much You’ve done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Knowing every victory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Your power in us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288017A-8563-C6C5-5332-D0D15D7B5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Scars and struggles on the way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with joy our hearts can say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Yes, our hearts can say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35BAE50-F5C1-DB94-18AF-AF0F1AFAA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0"/>
            <a:ext cx="12483042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did You leave us on our own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You are faithful, God, You are faithful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88EA7A2-49C1-0DE9-8431-2160B2D3E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Scars and struggles on the way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with joy our hearts can say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281FA8C-9AD9-0CC4-D8FD-F7ACE3CCC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Carried by Your constant grace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Held within Your perfect peace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once, no, we never walk alone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3659D0B-3DD5-345C-F6BF-32604C829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did You leave us on our own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Your great love will lead me through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</p:txBody>
      </p:sp>
    </p:spTree>
    <p:extLst>
      <p:ext uri="{BB962C8B-B14F-4D97-AF65-F5344CB8AC3E}">
        <p14:creationId xmlns:p14="http://schemas.microsoft.com/office/powerpoint/2010/main" val="28952439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6493215A-513A-E81C-9DB5-500B2C3AC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Every step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breathing in Your grace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Evermore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we’ll be breathing out Your praise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99E3CBA-D7C1-DBE1-D804-1E1F70F5B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0"/>
            <a:ext cx="12483042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112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29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Some Will Depart from the Faith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ever struggle to live righteously with your good works?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the Spirit expressly says that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later times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some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depart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from the faith by devoting themselves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deceitful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spirit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teachings of demons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     					1 Tim. 4:1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understand this, that in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last days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there will come times of difficulty. 			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2 Tim. 3:1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4356229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people will be lovers of self, lovers of money, proud, arrogant, abusive, disobedient to their parents, ungrateful, unholy, 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2 Tim. 3:2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79350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heartless, unappeasable, slanderous, without self-control, brutal, not loving good,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2 Tim. 3:3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1709176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treacherous, reckless, swollen with conceit, lovers of pleasure rather than lovers of God, 															              2 Tim. 3:4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413763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Shining in the darkness</a:t>
            </a:r>
          </a:p>
          <a:p>
            <a:pPr marL="0" indent="0" algn="ctr">
              <a:buNone/>
            </a:pPr>
            <a:r>
              <a:rPr lang="en-US" sz="6000" dirty="0"/>
              <a:t>I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8207610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having appearance of godliness, but denying its power. Avoid such people. 			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2 Tim. 3:5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8358940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through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insincerity of liars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whose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consciences are seared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1 Tim. 4:2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3623935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forbid marriage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require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abstinence from foods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God created to be received with thanksgiving by those who believe and know the truth.														        		1 Tim. 4:3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0258883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all have sinned and fall short of the glory of God, and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justified by His grace as a gift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through the redemption that is in Christ Jesus.														        Rom. 3:23-24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521380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everything created by God is good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nothing is to be rejected if it received with thanksgiving, for it is made holy by the word of God and prayer.														         				1 Tim. 4:4-5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37257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He said to them, “Then are you also without understanding? Do you not see that whatever goes into a person from outside cannot defile him, 														         	 														Mark 7:18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4311369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since it enters not his heart but his stomach, and it expelled?” (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Thus He declared all foods clean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.)														         Mark 7:19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423838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Legalism adds and adds rules!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Isaiah 28:13</a:t>
            </a:r>
          </a:p>
        </p:txBody>
      </p:sp>
    </p:spTree>
    <p:extLst>
      <p:ext uri="{BB962C8B-B14F-4D97-AF65-F5344CB8AC3E}">
        <p14:creationId xmlns:p14="http://schemas.microsoft.com/office/powerpoint/2010/main" val="336458306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ourselves are Jews by birth…yet we know that a person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justified by works of the law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through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Jesus Christ, 		       														Gal. 2:15,16a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22270102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believed in Christ Jesus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in order to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justified by faith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Christ and not by works of the law, because by works of the law no one will be justified. 						       													    Gal. 2:16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978586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I will trust the promise </a:t>
            </a:r>
          </a:p>
          <a:p>
            <a:pPr marL="0" indent="0" algn="ctr">
              <a:buNone/>
            </a:pPr>
            <a:r>
              <a:rPr lang="en-US" sz="6000" dirty="0"/>
              <a:t>You will carry me safe to shore</a:t>
            </a:r>
          </a:p>
        </p:txBody>
      </p:sp>
    </p:spTree>
    <p:extLst>
      <p:ext uri="{BB962C8B-B14F-4D97-AF65-F5344CB8AC3E}">
        <p14:creationId xmlns:p14="http://schemas.microsoft.com/office/powerpoint/2010/main" val="21180446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if righteousness were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through the law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Christ died for no purpose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       Gal. 2:21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2938758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rules can get you into heaven, there there was no reason for Jesus to come! </a:t>
            </a:r>
          </a:p>
        </p:txBody>
      </p:sp>
    </p:spTree>
    <p:extLst>
      <p:ext uri="{BB962C8B-B14F-4D97-AF65-F5344CB8AC3E}">
        <p14:creationId xmlns:p14="http://schemas.microsoft.com/office/powerpoint/2010/main" val="854060357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We can’t earn our way to God! </a:t>
            </a:r>
          </a:p>
        </p:txBody>
      </p:sp>
    </p:spTree>
    <p:extLst>
      <p:ext uri="{BB962C8B-B14F-4D97-AF65-F5344CB8AC3E}">
        <p14:creationId xmlns:p14="http://schemas.microsoft.com/office/powerpoint/2010/main" val="114331290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 drank the cup of wrath for us!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11398257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Living Hope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chasm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between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mountain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climb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desperation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turned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heaven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spoke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into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night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406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through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darkness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kindness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through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shadows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ﬁnishe</a:t>
            </a:r>
            <a:endParaRPr lang="es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written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living hope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6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won't fear what tomorrow brings</a:t>
            </a:r>
          </a:p>
          <a:p>
            <a:pPr marL="0" indent="0" algn="ctr">
              <a:buNone/>
            </a:pPr>
            <a:r>
              <a:rPr lang="en-US" sz="6000" dirty="0"/>
              <a:t>With each morning I'll rise and sing</a:t>
            </a:r>
          </a:p>
        </p:txBody>
      </p:sp>
    </p:spTree>
    <p:extLst>
      <p:ext uri="{BB962C8B-B14F-4D97-AF65-F5344CB8AC3E}">
        <p14:creationId xmlns:p14="http://schemas.microsoft.com/office/powerpoint/2010/main" val="27564953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imagine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mercy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fathom</a:t>
            </a:r>
            <a:endParaRPr lang="es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Such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boundless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grace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Stepped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glory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sin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shame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87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spoken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am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forgiven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calls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Beautiful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savior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living hope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Hallelujah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Who set me free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Hallelujah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death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lost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Its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grip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broken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chain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There's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salvation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living hope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9440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Hallelujah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Who set me free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Hallelujah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death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lost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Its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grip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785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broken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chain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There's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salvation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living hope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722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morning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sealed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promise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buried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body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began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breathe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Out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silence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roaring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lion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Declared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grave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Has no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claim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4821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morning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sealed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promise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buried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body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began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breathe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104344"/>
      </p:ext>
    </p:extLst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8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18772</TotalTime>
  <Words>2377</Words>
  <Application>Microsoft Macintosh PowerPoint</Application>
  <PresentationFormat>Panorámica</PresentationFormat>
  <Paragraphs>199</Paragraphs>
  <Slides>105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105</vt:i4>
      </vt:variant>
    </vt:vector>
  </HeadingPairs>
  <TitlesOfParts>
    <vt:vector size="123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1_Office Theme</vt:lpstr>
      <vt:lpstr>1_Default Design</vt:lpstr>
      <vt:lpstr>Office Theme</vt:lpstr>
      <vt:lpstr>Title &amp; Subtitle</vt:lpstr>
      <vt:lpstr>Bullets</vt:lpstr>
      <vt:lpstr>2_Office Theme</vt:lpstr>
      <vt:lpstr>Default Design</vt:lpstr>
      <vt:lpstr>Presentación de PowerPoint</vt:lpstr>
      <vt:lpstr>My Lighthouse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Old Rugged Cross</vt:lpstr>
      <vt:lpstr>On a hill far away  Stood an old rugged cross The emblem of suffering and shame</vt:lpstr>
      <vt:lpstr>And I love that old cross  Where the dearest and best For a world of lost sinners was slain</vt:lpstr>
      <vt:lpstr>So I'll cherish the old rugged cross Till my trophies at last I lay down I will cling to the old rugged cross And exchange it some day for a crown</vt:lpstr>
      <vt:lpstr>To the old rugged cross I will ever be true It's shame and reproach gladly bear</vt:lpstr>
      <vt:lpstr>Then he'll call me some day  To my home far away Where his glory forever I'll share</vt:lpstr>
      <vt:lpstr>So I'll cherish the old rugged cross Till my trophies at last I lay down I will cling to the old rugged cross And exchange it some day for a crown</vt:lpstr>
      <vt:lpstr>So I'll cherish the old rugged cross Till my trophies at last I lay down I will cling to the old rugged cross And exchange it some day for a crown</vt:lpstr>
      <vt:lpstr>Presentación de PowerPoint</vt:lpstr>
      <vt:lpstr>Presentación de PowerPoint</vt:lpstr>
      <vt:lpstr>Presentación de PowerPoint</vt:lpstr>
      <vt:lpstr>Prince of Peace</vt:lpstr>
      <vt:lpstr>My heart, a storm clouds Raging deep within The Prince of peace came Bursting through the wind</vt:lpstr>
      <vt:lpstr>The violent sky held its breath And in Your light I found rest</vt:lpstr>
      <vt:lpstr>Tearing through the night Riding on the storm Staring down the fight My eyes found Yours</vt:lpstr>
      <vt:lpstr>Shining like the sun Striding through my fear The Prince of peace met me there You heard my praye</vt:lpstr>
      <vt:lpstr>Hope like the sunlight  Piercing through the dark The Prince of peace came And broke into my heart</vt:lpstr>
      <vt:lpstr>The violent cross  The empty grave And in Your light I found grace</vt:lpstr>
      <vt:lpstr>Tearing through the night Riding on the storm Staring down the fight My eyes found Yours</vt:lpstr>
      <vt:lpstr>Shining like the sun Striding through my fear The Prince of peace met me there You heard my praye</vt:lpstr>
      <vt:lpstr>You're always there And You hear my prayer</vt:lpstr>
      <vt:lpstr>Your love surrounds me When my thoughts wage war When night screams terror There Your voice will roar</vt:lpstr>
      <vt:lpstr>Come death or shadow, God, I know Your light will meet me there</vt:lpstr>
      <vt:lpstr>When fear comes knocking There You'll be my guard When day breeds trouble There You'll hold my heart</vt:lpstr>
      <vt:lpstr>Come storm or battle, God, I know Your peace will meet me there</vt:lpstr>
      <vt:lpstr>Tearing through the night Riding on the storm Staring down the fight My eyes found Yours</vt:lpstr>
      <vt:lpstr>Shining like the sun Striding through my fear The Prince of peace met me there You heard my praye</vt:lpstr>
      <vt:lpstr>You're always there And You hear my prayer</vt:lpstr>
      <vt:lpstr>Presentación de PowerPoint</vt:lpstr>
      <vt:lpstr>Never Once</vt:lpstr>
      <vt:lpstr>Standing on this mountaintop Looking just how far we’ve come Knowing that for every step You were with us</vt:lpstr>
      <vt:lpstr>Kneeling on this battle ground Seeing just how much You’ve done Knowing every victory Is Your power in us</vt:lpstr>
      <vt:lpstr>Scars and struggles on the way But with joy our hearts can say Yes, our hearts can say</vt:lpstr>
      <vt:lpstr>Never once did we ever walk alone Never once  did You leave us on our own You are faithful, God, You are faithful</vt:lpstr>
      <vt:lpstr>Kneeling on this battle ground Seeing just how much You’ve done Knowing every victory Is Your power in us</vt:lpstr>
      <vt:lpstr>Scars and struggles on the way But with joy our hearts can say Yes, our hearts can say</vt:lpstr>
      <vt:lpstr>Never once did we ever walk alone Never once  did You leave us on our own You are faithful, God, You are faithful  You are faithful, God, You are faithful</vt:lpstr>
      <vt:lpstr>Scars and struggles on the way But with joy our hearts can say Never once did we ever walk alone</vt:lpstr>
      <vt:lpstr>Carried by Your constant grace Held within Your perfect peace Never once, no, we never walk alone </vt:lpstr>
      <vt:lpstr>Never once did we ever walk alone Never once  did You leave us on our own You are faithful, God, You are faithful</vt:lpstr>
      <vt:lpstr>Every step  we are breathing in Your grace Evermore  we’ll be breathing out Your praise</vt:lpstr>
      <vt:lpstr>You are faithful, God, You are faithful You are faithful, God, You are faithful You are faithful, God, You are faithful</vt:lpstr>
      <vt:lpstr>Presentación de PowerPoint</vt:lpstr>
      <vt:lpstr>Some Will Depart from the Faith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Living Hope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Hallelujah, praise the one  Who set me free Hallelujah, death has lost Its grip on me</vt:lpstr>
      <vt:lpstr>You have broken every chain There's salvation in your name Jesus Christ, my living hope</vt:lpstr>
      <vt:lpstr>Hallelujah, praise the one  Who set me free Hallelujah, death has lost Its grip on me</vt:lpstr>
      <vt:lpstr>You have broken every chain There's salvation in your name Jesus Christ, my living hope</vt:lpstr>
      <vt:lpstr>Then came the morning  That sealed the promise Your buried body began to breathe</vt:lpstr>
      <vt:lpstr>Out of the silence The roaring lion Declared the grave  Has no claim on me</vt:lpstr>
      <vt:lpstr>Then came the morning  That sealed the promise Your buried body began to breathe</vt:lpstr>
      <vt:lpstr>Out of the silence The roaring lion Declared the grave  Has no claim on me</vt:lpstr>
      <vt:lpstr>Jesus, yours is the victory</vt:lpstr>
      <vt:lpstr>Hallelujah, praise the one  Who set me free Hallelujah, death has lost Its grip on me</vt:lpstr>
      <vt:lpstr>You have broken every chain There's salvation in your name Jesus Christ, my living hope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122</cp:revision>
  <dcterms:created xsi:type="dcterms:W3CDTF">2015-07-25T20:50:10Z</dcterms:created>
  <dcterms:modified xsi:type="dcterms:W3CDTF">2023-10-07T22:41:54Z</dcterms:modified>
</cp:coreProperties>
</file>