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809" r:id="rId5"/>
    <p:sldMasterId id="2147485829" r:id="rId6"/>
    <p:sldMasterId id="2147485841" r:id="rId7"/>
    <p:sldMasterId id="2147485853" r:id="rId8"/>
    <p:sldMasterId id="2147485865" r:id="rId9"/>
  </p:sldMasterIdLst>
  <p:notesMasterIdLst>
    <p:notesMasterId r:id="rId137"/>
  </p:notesMasterIdLst>
  <p:sldIdLst>
    <p:sldId id="359" r:id="rId10"/>
    <p:sldId id="257" r:id="rId11"/>
    <p:sldId id="1881" r:id="rId12"/>
    <p:sldId id="265" r:id="rId13"/>
    <p:sldId id="259" r:id="rId14"/>
    <p:sldId id="266" r:id="rId15"/>
    <p:sldId id="260" r:id="rId16"/>
    <p:sldId id="267" r:id="rId17"/>
    <p:sldId id="261" r:id="rId18"/>
    <p:sldId id="268" r:id="rId19"/>
    <p:sldId id="269" r:id="rId20"/>
    <p:sldId id="270" r:id="rId21"/>
    <p:sldId id="263" r:id="rId22"/>
    <p:sldId id="271" r:id="rId23"/>
    <p:sldId id="272" r:id="rId24"/>
    <p:sldId id="273" r:id="rId25"/>
    <p:sldId id="274" r:id="rId26"/>
    <p:sldId id="275" r:id="rId27"/>
    <p:sldId id="276" r:id="rId28"/>
    <p:sldId id="256" r:id="rId29"/>
    <p:sldId id="1882" r:id="rId30"/>
    <p:sldId id="1883" r:id="rId31"/>
    <p:sldId id="1884" r:id="rId32"/>
    <p:sldId id="1885" r:id="rId33"/>
    <p:sldId id="1886" r:id="rId34"/>
    <p:sldId id="262" r:id="rId35"/>
    <p:sldId id="1887" r:id="rId36"/>
    <p:sldId id="264" r:id="rId37"/>
    <p:sldId id="1888" r:id="rId38"/>
    <p:sldId id="1889" r:id="rId39"/>
    <p:sldId id="1890" r:id="rId40"/>
    <p:sldId id="1891" r:id="rId41"/>
    <p:sldId id="1892" r:id="rId42"/>
    <p:sldId id="1893" r:id="rId43"/>
    <p:sldId id="1894" r:id="rId44"/>
    <p:sldId id="360" r:id="rId45"/>
    <p:sldId id="1353" r:id="rId46"/>
    <p:sldId id="303" r:id="rId47"/>
    <p:sldId id="1895" r:id="rId48"/>
    <p:sldId id="1896" r:id="rId49"/>
    <p:sldId id="1897" r:id="rId50"/>
    <p:sldId id="1898" r:id="rId51"/>
    <p:sldId id="1899" r:id="rId52"/>
    <p:sldId id="301" r:id="rId53"/>
    <p:sldId id="1900" r:id="rId54"/>
    <p:sldId id="1901" r:id="rId55"/>
    <p:sldId id="304" r:id="rId56"/>
    <p:sldId id="305" r:id="rId57"/>
    <p:sldId id="289" r:id="rId58"/>
    <p:sldId id="306" r:id="rId59"/>
    <p:sldId id="300" r:id="rId60"/>
    <p:sldId id="302" r:id="rId61"/>
    <p:sldId id="307" r:id="rId62"/>
    <p:sldId id="1902" r:id="rId63"/>
    <p:sldId id="1903" r:id="rId64"/>
    <p:sldId id="1904" r:id="rId65"/>
    <p:sldId id="1905" r:id="rId66"/>
    <p:sldId id="1906" r:id="rId67"/>
    <p:sldId id="1907" r:id="rId68"/>
    <p:sldId id="1908" r:id="rId69"/>
    <p:sldId id="1909" r:id="rId70"/>
    <p:sldId id="1910" r:id="rId71"/>
    <p:sldId id="1911" r:id="rId72"/>
    <p:sldId id="1912" r:id="rId73"/>
    <p:sldId id="1913" r:id="rId74"/>
    <p:sldId id="1914" r:id="rId75"/>
    <p:sldId id="1915" r:id="rId76"/>
    <p:sldId id="1916" r:id="rId77"/>
    <p:sldId id="1917" r:id="rId78"/>
    <p:sldId id="1918" r:id="rId79"/>
    <p:sldId id="1919" r:id="rId80"/>
    <p:sldId id="1920" r:id="rId81"/>
    <p:sldId id="1879" r:id="rId82"/>
    <p:sldId id="434" r:id="rId83"/>
    <p:sldId id="325" r:id="rId84"/>
    <p:sldId id="297" r:id="rId85"/>
    <p:sldId id="332" r:id="rId86"/>
    <p:sldId id="1880" r:id="rId87"/>
    <p:sldId id="437" r:id="rId88"/>
    <p:sldId id="460" r:id="rId89"/>
    <p:sldId id="503" r:id="rId90"/>
    <p:sldId id="438" r:id="rId91"/>
    <p:sldId id="595" r:id="rId92"/>
    <p:sldId id="596" r:id="rId93"/>
    <p:sldId id="597" r:id="rId94"/>
    <p:sldId id="598" r:id="rId95"/>
    <p:sldId id="600" r:id="rId96"/>
    <p:sldId id="599" r:id="rId97"/>
    <p:sldId id="479" r:id="rId98"/>
    <p:sldId id="383" r:id="rId99"/>
    <p:sldId id="509" r:id="rId100"/>
    <p:sldId id="258" r:id="rId101"/>
    <p:sldId id="526" r:id="rId102"/>
    <p:sldId id="579" r:id="rId103"/>
    <p:sldId id="590" r:id="rId104"/>
    <p:sldId id="591" r:id="rId105"/>
    <p:sldId id="592" r:id="rId106"/>
    <p:sldId id="593" r:id="rId107"/>
    <p:sldId id="601" r:id="rId108"/>
    <p:sldId id="602" r:id="rId109"/>
    <p:sldId id="564" r:id="rId110"/>
    <p:sldId id="552" r:id="rId111"/>
    <p:sldId id="553" r:id="rId112"/>
    <p:sldId id="554" r:id="rId113"/>
    <p:sldId id="555" r:id="rId114"/>
    <p:sldId id="556" r:id="rId115"/>
    <p:sldId id="557" r:id="rId116"/>
    <p:sldId id="566" r:id="rId117"/>
    <p:sldId id="580" r:id="rId118"/>
    <p:sldId id="603" r:id="rId119"/>
    <p:sldId id="594" r:id="rId120"/>
    <p:sldId id="1921" r:id="rId121"/>
    <p:sldId id="1922" r:id="rId122"/>
    <p:sldId id="1923" r:id="rId123"/>
    <p:sldId id="1924" r:id="rId124"/>
    <p:sldId id="1925" r:id="rId125"/>
    <p:sldId id="1926" r:id="rId126"/>
    <p:sldId id="1927" r:id="rId127"/>
    <p:sldId id="1928" r:id="rId128"/>
    <p:sldId id="1929" r:id="rId129"/>
    <p:sldId id="1930" r:id="rId130"/>
    <p:sldId id="1931" r:id="rId131"/>
    <p:sldId id="1932" r:id="rId132"/>
    <p:sldId id="1933" r:id="rId133"/>
    <p:sldId id="1934" r:id="rId134"/>
    <p:sldId id="1935" r:id="rId135"/>
    <p:sldId id="436" r:id="rId1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presProps" Target="presProps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viewProps" Target="viewProps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6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28/10/23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1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C3341-0579-4786-ACC3-11170EFDB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275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EBBB1-BFF2-4BA6-B6D9-CA32B2E25B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9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06055-C0D0-4A97-99F0-1BE6BE1B03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888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0ADFE-1F5D-48E5-B1C6-AFE676602D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71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8B32C-5EA4-461F-B892-5A28948CD9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465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C771B-82B8-43F5-A2D5-A6565780B8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550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2294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2955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2931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978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05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64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68285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5728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9521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39058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55027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4045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0669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846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591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0959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59482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610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6229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82473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714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6E8F8-E51D-4090-97F9-378F26864F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25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DCCC8-CB7E-4047-8D42-7BEF7A8F75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994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35E4F-C834-493D-89EB-23297FD0C0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90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E54AB-68B5-454C-826A-59AC524628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76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0EB55-4586-4184-8E5A-197C02804E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24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4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002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67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29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15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16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409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4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08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73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90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6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37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8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8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3977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837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821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1501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3667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55144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78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862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179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173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7376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90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49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11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57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42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0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7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99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179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706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59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22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284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994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3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43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70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92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46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9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55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00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231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31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5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6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804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65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6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751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012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695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0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2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28/10/23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46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  <p:sldLayoutId id="2147485821" r:id="rId12"/>
    <p:sldLayoutId id="2147485822" r:id="rId13"/>
    <p:sldLayoutId id="2147485823" r:id="rId14"/>
    <p:sldLayoutId id="2147485824" r:id="rId15"/>
    <p:sldLayoutId id="2147485825" r:id="rId16"/>
    <p:sldLayoutId id="2147485826" r:id="rId17"/>
    <p:sldLayoutId id="2147485827" r:id="rId18"/>
    <p:sldLayoutId id="2147485828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34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42" r:id="rId1"/>
    <p:sldLayoutId id="2147485843" r:id="rId2"/>
    <p:sldLayoutId id="2147485844" r:id="rId3"/>
    <p:sldLayoutId id="2147485845" r:id="rId4"/>
    <p:sldLayoutId id="2147485846" r:id="rId5"/>
    <p:sldLayoutId id="2147485847" r:id="rId6"/>
    <p:sldLayoutId id="2147485848" r:id="rId7"/>
    <p:sldLayoutId id="2147485849" r:id="rId8"/>
    <p:sldLayoutId id="2147485850" r:id="rId9"/>
    <p:sldLayoutId id="2147485851" r:id="rId10"/>
    <p:sldLayoutId id="21474858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5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4" r:id="rId1"/>
    <p:sldLayoutId id="2147485855" r:id="rId2"/>
    <p:sldLayoutId id="2147485856" r:id="rId3"/>
    <p:sldLayoutId id="2147485857" r:id="rId4"/>
    <p:sldLayoutId id="2147485858" r:id="rId5"/>
    <p:sldLayoutId id="2147485859" r:id="rId6"/>
    <p:sldLayoutId id="2147485860" r:id="rId7"/>
    <p:sldLayoutId id="2147485861" r:id="rId8"/>
    <p:sldLayoutId id="2147485862" r:id="rId9"/>
    <p:sldLayoutId id="2147485863" r:id="rId10"/>
    <p:sldLayoutId id="2147485864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  <p:sldLayoutId id="2147485867" r:id="rId2"/>
    <p:sldLayoutId id="2147485868" r:id="rId3"/>
    <p:sldLayoutId id="2147485869" r:id="rId4"/>
    <p:sldLayoutId id="2147485870" r:id="rId5"/>
    <p:sldLayoutId id="2147485871" r:id="rId6"/>
    <p:sldLayoutId id="2147485872" r:id="rId7"/>
    <p:sldLayoutId id="2147485873" r:id="rId8"/>
    <p:sldLayoutId id="2147485874" r:id="rId9"/>
    <p:sldLayoutId id="2147485875" r:id="rId10"/>
    <p:sldLayoutId id="21474858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God’s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31068337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areas of your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you trying to improve?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8252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Perseverance in the Faith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4:11-16)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766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2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11 Command and teach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these things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0108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6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Let no one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look down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you because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are young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set an example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the believers in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speech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conduct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faithfulness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purity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8885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13 Until I come, give attention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public reading of scripture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exhortation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8701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8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14 Do not neglect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spiritual gift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have, given to you and confirmed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prophetic words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when the elders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laid hands on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997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15 Take pains with these things;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 absorbed in them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so that everyone will see your progress.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85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07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16 Be conscientious about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 you live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you teach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Persevere in this, because by doing so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will save both yourself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those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listen to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811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140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has been impacted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by your salvation?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203552879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2668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6288968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7500" b="1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splendor of a King,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clothed in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Let all the earth rejoice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All the earth rejoice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He wraps himself in Light,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darkness tries to hide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trembles at His voice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Trembles at His voice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Age to age He stands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time is in His hands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Godhead Three in One</a:t>
            </a:r>
            <a:b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Father, Spirit,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1609656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Name above all names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Worthy of our praise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136257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2587838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321638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Fire before us</a:t>
            </a:r>
          </a:p>
          <a:p>
            <a:pPr marL="0" indent="0" algn="ctr">
              <a:buNone/>
            </a:pPr>
            <a:r>
              <a:rPr lang="en-US" sz="6000" dirty="0"/>
              <a:t>You're the brightest</a:t>
            </a:r>
          </a:p>
          <a:p>
            <a:pPr marL="0" indent="0" algn="ctr">
              <a:buNone/>
            </a:pPr>
            <a:r>
              <a:rPr lang="en-US" sz="6000" dirty="0"/>
              <a:t>You will lead us through the storms</a:t>
            </a:r>
          </a:p>
        </p:txBody>
      </p:sp>
    </p:spTree>
    <p:extLst>
      <p:ext uri="{BB962C8B-B14F-4D97-AF65-F5344CB8AC3E}">
        <p14:creationId xmlns:p14="http://schemas.microsoft.com/office/powerpoint/2010/main" val="87236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143118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1073205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0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 err="1">
                <a:latin typeface="+mn-lt"/>
              </a:rPr>
              <a:t>My</a:t>
            </a:r>
            <a:r>
              <a:rPr lang="es-SV" sz="9000" b="1" dirty="0">
                <a:latin typeface="+mn-lt"/>
              </a:rPr>
              <a:t> </a:t>
            </a:r>
            <a:r>
              <a:rPr lang="es-SV" sz="9000" b="1" dirty="0" err="1">
                <a:latin typeface="+mn-lt"/>
              </a:rPr>
              <a:t>Lighthouse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r>
              <a:rPr lang="en-US" sz="9000" b="1" dirty="0">
                <a:latin typeface="+mn-lt"/>
              </a:rPr>
              <a:t>You never let go</a:t>
            </a:r>
          </a:p>
        </p:txBody>
      </p:sp>
    </p:spTree>
    <p:extLst>
      <p:ext uri="{BB962C8B-B14F-4D97-AF65-F5344CB8AC3E}">
        <p14:creationId xmlns:p14="http://schemas.microsoft.com/office/powerpoint/2010/main" val="55239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Even though I walk </a:t>
            </a:r>
          </a:p>
          <a:p>
            <a:pPr marL="0" indent="0" algn="ctr">
              <a:buNone/>
            </a:pPr>
            <a:r>
              <a:rPr lang="en-US" sz="6250" dirty="0"/>
              <a:t>Through the valley</a:t>
            </a:r>
          </a:p>
          <a:p>
            <a:pPr marL="0" indent="0" algn="ctr">
              <a:buNone/>
            </a:pPr>
            <a:r>
              <a:rPr lang="en-US" sz="6250" dirty="0"/>
              <a:t>Of the shadow of death</a:t>
            </a:r>
            <a:br>
              <a:rPr lang="en-US" sz="6250" dirty="0"/>
            </a:br>
            <a:r>
              <a:rPr lang="en-US" sz="6250" dirty="0"/>
              <a:t>Your perfect love is casting out fear</a:t>
            </a:r>
          </a:p>
        </p:txBody>
      </p:sp>
    </p:spTree>
    <p:extLst>
      <p:ext uri="{BB962C8B-B14F-4D97-AF65-F5344CB8AC3E}">
        <p14:creationId xmlns:p14="http://schemas.microsoft.com/office/powerpoint/2010/main" val="282138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even when I'm caught in the middle of the storms of this life</a:t>
            </a:r>
            <a:br>
              <a:rPr lang="en-US" sz="6250" dirty="0"/>
            </a:br>
            <a:r>
              <a:rPr lang="en-US" sz="6250" dirty="0"/>
              <a:t>I won't turn back</a:t>
            </a:r>
            <a:br>
              <a:rPr lang="en-US" sz="6250" dirty="0"/>
            </a:br>
            <a:r>
              <a:rPr lang="en-US" sz="6250" dirty="0"/>
              <a:t>I know you are near</a:t>
            </a:r>
          </a:p>
        </p:txBody>
      </p:sp>
    </p:spTree>
    <p:extLst>
      <p:ext uri="{BB962C8B-B14F-4D97-AF65-F5344CB8AC3E}">
        <p14:creationId xmlns:p14="http://schemas.microsoft.com/office/powerpoint/2010/main" val="2696887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I will fear no evil</a:t>
            </a:r>
            <a:br>
              <a:rPr lang="en-US" sz="6250" dirty="0"/>
            </a:br>
            <a:r>
              <a:rPr lang="en-US" sz="6250" dirty="0"/>
              <a:t>For my God is with me</a:t>
            </a:r>
            <a:br>
              <a:rPr lang="en-US" sz="6250" dirty="0"/>
            </a:br>
            <a:r>
              <a:rPr lang="en-US" sz="6250" dirty="0"/>
              <a:t>And if my God is with me</a:t>
            </a:r>
            <a:br>
              <a:rPr lang="en-US" sz="6250" dirty="0"/>
            </a:br>
            <a:r>
              <a:rPr lang="en-US" sz="6250" dirty="0"/>
              <a:t>Whom then shall I fear?</a:t>
            </a:r>
            <a:br>
              <a:rPr lang="en-US" sz="6250" dirty="0"/>
            </a:br>
            <a:r>
              <a:rPr lang="en-US" sz="6250" dirty="0"/>
              <a:t>Whom then shall I fear?</a:t>
            </a:r>
          </a:p>
        </p:txBody>
      </p:sp>
    </p:spTree>
    <p:extLst>
      <p:ext uri="{BB962C8B-B14F-4D97-AF65-F5344CB8AC3E}">
        <p14:creationId xmlns:p14="http://schemas.microsoft.com/office/powerpoint/2010/main" val="1296010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Through the calm</a:t>
            </a:r>
          </a:p>
          <a:p>
            <a:pPr marL="0" indent="0" algn="ctr">
              <a:buNone/>
            </a:pPr>
            <a:r>
              <a:rPr lang="en-US" sz="6250" dirty="0"/>
              <a:t>And through the storm</a:t>
            </a:r>
          </a:p>
        </p:txBody>
      </p:sp>
    </p:spTree>
    <p:extLst>
      <p:ext uri="{BB962C8B-B14F-4D97-AF65-F5344CB8AC3E}">
        <p14:creationId xmlns:p14="http://schemas.microsoft.com/office/powerpoint/2010/main" val="307361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In every high and every low</a:t>
            </a:r>
            <a:br>
              <a:rPr lang="en-US" sz="6250" dirty="0"/>
            </a:b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Lord, You never let go of me</a:t>
            </a:r>
          </a:p>
        </p:txBody>
      </p:sp>
    </p:spTree>
    <p:extLst>
      <p:ext uri="{BB962C8B-B14F-4D97-AF65-F5344CB8AC3E}">
        <p14:creationId xmlns:p14="http://schemas.microsoft.com/office/powerpoint/2010/main" val="3245778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0" dirty="0"/>
              <a:t>And I can see a light that is coming For the heart that holds on</a:t>
            </a:r>
            <a:br>
              <a:rPr lang="en-US" sz="6250" dirty="0"/>
            </a:br>
            <a:r>
              <a:rPr lang="en-US" sz="6250" dirty="0"/>
              <a:t>A glorious light beyond all compare</a:t>
            </a:r>
          </a:p>
        </p:txBody>
      </p:sp>
    </p:spTree>
    <p:extLst>
      <p:ext uri="{BB962C8B-B14F-4D97-AF65-F5344CB8AC3E}">
        <p14:creationId xmlns:p14="http://schemas.microsoft.com/office/powerpoint/2010/main" val="1487306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there will be an end</a:t>
            </a:r>
          </a:p>
          <a:p>
            <a:pPr marL="0" indent="0" algn="ctr">
              <a:buNone/>
            </a:pPr>
            <a:r>
              <a:rPr lang="en-US" sz="6250" dirty="0"/>
              <a:t>To these troubles</a:t>
            </a:r>
            <a:br>
              <a:rPr lang="en-US" sz="6250" dirty="0"/>
            </a:br>
            <a:r>
              <a:rPr lang="en-US" sz="6250" dirty="0"/>
              <a:t>But until that day comes</a:t>
            </a:r>
            <a:br>
              <a:rPr lang="en-US" sz="6250" dirty="0"/>
            </a:br>
            <a:r>
              <a:rPr lang="en-US" sz="6250" dirty="0"/>
              <a:t>We'll live to know You here on the earth</a:t>
            </a:r>
          </a:p>
        </p:txBody>
      </p:sp>
    </p:spTree>
    <p:extLst>
      <p:ext uri="{BB962C8B-B14F-4D97-AF65-F5344CB8AC3E}">
        <p14:creationId xmlns:p14="http://schemas.microsoft.com/office/powerpoint/2010/main" val="117488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I will fear no evil</a:t>
            </a:r>
            <a:br>
              <a:rPr lang="en-US" sz="6250" dirty="0"/>
            </a:br>
            <a:r>
              <a:rPr lang="en-US" sz="6250" dirty="0"/>
              <a:t>For my God is with me</a:t>
            </a:r>
            <a:br>
              <a:rPr lang="en-US" sz="6250" dirty="0"/>
            </a:br>
            <a:r>
              <a:rPr lang="en-US" sz="6250" dirty="0"/>
              <a:t>And if my God is with me</a:t>
            </a:r>
            <a:br>
              <a:rPr lang="en-US" sz="6250" dirty="0"/>
            </a:br>
            <a:r>
              <a:rPr lang="en-US" sz="6250" dirty="0"/>
              <a:t>Whom then shall I fear?</a:t>
            </a:r>
            <a:br>
              <a:rPr lang="en-US" sz="6250" dirty="0"/>
            </a:br>
            <a:r>
              <a:rPr lang="en-US" sz="6250" dirty="0"/>
              <a:t>Whom then shall I fear?</a:t>
            </a:r>
          </a:p>
        </p:txBody>
      </p:sp>
    </p:spTree>
    <p:extLst>
      <p:ext uri="{BB962C8B-B14F-4D97-AF65-F5344CB8AC3E}">
        <p14:creationId xmlns:p14="http://schemas.microsoft.com/office/powerpoint/2010/main" val="1805139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Through the calm</a:t>
            </a:r>
          </a:p>
          <a:p>
            <a:pPr marL="0" indent="0" algn="ctr">
              <a:buNone/>
            </a:pPr>
            <a:r>
              <a:rPr lang="en-US" sz="6250" dirty="0"/>
              <a:t>And through the storm</a:t>
            </a:r>
          </a:p>
        </p:txBody>
      </p:sp>
    </p:spTree>
    <p:extLst>
      <p:ext uri="{BB962C8B-B14F-4D97-AF65-F5344CB8AC3E}">
        <p14:creationId xmlns:p14="http://schemas.microsoft.com/office/powerpoint/2010/main" val="316773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000" dirty="0"/>
              <a:t>In my wrestling and in my doubts</a:t>
            </a:r>
          </a:p>
          <a:p>
            <a:pPr marL="0" indent="0" algn="ctr">
              <a:buNone/>
            </a:pPr>
            <a:r>
              <a:rPr lang="en-US" sz="6000" dirty="0"/>
              <a:t>In my failures You won't walk out</a:t>
            </a:r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In every high and every low</a:t>
            </a:r>
            <a:br>
              <a:rPr lang="en-US" sz="6250" dirty="0"/>
            </a:b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Lord, You never let go of me</a:t>
            </a:r>
          </a:p>
        </p:txBody>
      </p:sp>
    </p:spTree>
    <p:extLst>
      <p:ext uri="{BB962C8B-B14F-4D97-AF65-F5344CB8AC3E}">
        <p14:creationId xmlns:p14="http://schemas.microsoft.com/office/powerpoint/2010/main" val="3528017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6" dirty="0"/>
              <a:t>Yes, I can see a light that is coming for the heart that holds on</a:t>
            </a:r>
          </a:p>
        </p:txBody>
      </p:sp>
    </p:spTree>
    <p:extLst>
      <p:ext uri="{BB962C8B-B14F-4D97-AF65-F5344CB8AC3E}">
        <p14:creationId xmlns:p14="http://schemas.microsoft.com/office/powerpoint/2010/main" val="62310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there will be an end to these troubles</a:t>
            </a:r>
            <a:br>
              <a:rPr lang="en-US" sz="6250" dirty="0"/>
            </a:br>
            <a:r>
              <a:rPr lang="en-US" sz="6250" dirty="0"/>
              <a:t>But until that day comes</a:t>
            </a:r>
            <a:br>
              <a:rPr lang="en-US" sz="6250" dirty="0"/>
            </a:br>
            <a:r>
              <a:rPr lang="en-US" sz="6250" dirty="0"/>
              <a:t>Still I will praise You</a:t>
            </a:r>
          </a:p>
          <a:p>
            <a:pPr marL="0" indent="0" algn="ctr">
              <a:buNone/>
            </a:pPr>
            <a:r>
              <a:rPr lang="en-US" sz="6250" dirty="0"/>
              <a:t>Still I will praise You</a:t>
            </a:r>
          </a:p>
        </p:txBody>
      </p:sp>
    </p:spTree>
    <p:extLst>
      <p:ext uri="{BB962C8B-B14F-4D97-AF65-F5344CB8AC3E}">
        <p14:creationId xmlns:p14="http://schemas.microsoft.com/office/powerpoint/2010/main" val="3335245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Through the calm</a:t>
            </a:r>
          </a:p>
          <a:p>
            <a:pPr marL="0" indent="0" algn="ctr">
              <a:buNone/>
            </a:pPr>
            <a:r>
              <a:rPr lang="en-US" sz="6250" dirty="0"/>
              <a:t>And through the storm</a:t>
            </a:r>
          </a:p>
        </p:txBody>
      </p:sp>
    </p:spTree>
    <p:extLst>
      <p:ext uri="{BB962C8B-B14F-4D97-AF65-F5344CB8AC3E}">
        <p14:creationId xmlns:p14="http://schemas.microsoft.com/office/powerpoint/2010/main" val="2816051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In every high and every low</a:t>
            </a:r>
            <a:br>
              <a:rPr lang="en-US" sz="6250" dirty="0"/>
            </a:br>
            <a:r>
              <a:rPr lang="en-US" sz="6250" dirty="0"/>
              <a:t>Oh no, You never let go</a:t>
            </a:r>
            <a:br>
              <a:rPr lang="en-US" sz="6250" dirty="0"/>
            </a:br>
            <a:r>
              <a:rPr lang="en-US" sz="6250" dirty="0"/>
              <a:t>Lord, You never let go of me</a:t>
            </a:r>
          </a:p>
        </p:txBody>
      </p:sp>
    </p:spTree>
    <p:extLst>
      <p:ext uri="{BB962C8B-B14F-4D97-AF65-F5344CB8AC3E}">
        <p14:creationId xmlns:p14="http://schemas.microsoft.com/office/powerpoint/2010/main" val="1680894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48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Forever Reign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good, You are good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there's nothing good in me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love, You are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On display for all to see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light, You are light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the darkness closes in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hope, You are hope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have covered all my sin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peace, You are peace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my fear is crippling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true, You are true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Even in my wandering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joy, You are joy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You're the reason that I sing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life, You are life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You death has lost it's sting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more, You are more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Than my words will ever say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Lord, You are Lord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All creation will proclaim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here, You are here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your presence I'm made whole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You are God, You are God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Of all else I'm letting go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In the silence, You won't let go</a:t>
            </a:r>
          </a:p>
          <a:p>
            <a:pPr marL="0" indent="0" algn="ctr">
              <a:buNone/>
            </a:pPr>
            <a:r>
              <a:rPr lang="en-US" sz="6000" dirty="0"/>
              <a:t>In my questions, Your truth will hold</a:t>
            </a:r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SThe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riches of Your love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defTabSz="914400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+mn-lt"/>
              </a:rPr>
              <a:t>I Believe</a:t>
            </a:r>
          </a:p>
        </p:txBody>
      </p:sp>
    </p:spTree>
    <p:extLst>
      <p:ext uri="{BB962C8B-B14F-4D97-AF65-F5344CB8AC3E}">
        <p14:creationId xmlns:p14="http://schemas.microsoft.com/office/powerpoint/2010/main" val="3015026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salvation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doorway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leads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redemption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confession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2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crucifixion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blood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been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set free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resurrection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Hallelujah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death's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87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4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652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27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Your great love will lead me through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  <a:p>
            <a:pPr marL="0" indent="0" algn="ctr">
              <a:buNone/>
            </a:pPr>
            <a:r>
              <a:rPr lang="en-US" sz="6000" dirty="0"/>
              <a:t>You are the peace in my troubled sea</a:t>
            </a:r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hope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heaven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preparing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place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Far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beyond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imagine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Ears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eyes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823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day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coming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He's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returning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claim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bride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Light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altar,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burning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Lamb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rose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roaring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Lion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792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40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07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Oh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456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7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82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No,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ashamed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gospel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could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away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life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470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96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6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Shining in the darkness</a:t>
            </a:r>
          </a:p>
          <a:p>
            <a:pPr marL="0" indent="0" algn="ctr">
              <a:buNone/>
            </a:pPr>
            <a:r>
              <a:rPr lang="en-US" sz="6000" dirty="0"/>
              <a:t>I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Father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Christ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Holy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Spirit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634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has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overcome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King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evermore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be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mighty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2094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I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13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1564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119:25-32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Bearing The burden of Truth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(1 Timothy 4:1-16)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7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7"/>
            <a:ext cx="11534862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letters to Timothy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by Paul the Apostle after release from prison, to Timothy and the church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My Lighthouse</a:t>
            </a:r>
          </a:p>
          <a:p>
            <a:pPr marL="0" indent="0" algn="ctr">
              <a:buNone/>
            </a:pPr>
            <a:r>
              <a:rPr lang="en-US" sz="6000" dirty="0"/>
              <a:t>I will trust the promise </a:t>
            </a:r>
          </a:p>
          <a:p>
            <a:pPr marL="0" indent="0" algn="ctr">
              <a:buNone/>
            </a:pPr>
            <a:r>
              <a:rPr lang="en-US" sz="6000" dirty="0"/>
              <a:t>You will carry me safe to shore</a:t>
            </a:r>
          </a:p>
        </p:txBody>
      </p:sp>
    </p:spTree>
    <p:extLst>
      <p:ext uri="{BB962C8B-B14F-4D97-AF65-F5344CB8AC3E}">
        <p14:creationId xmlns:p14="http://schemas.microsoft.com/office/powerpoint/2010/main" val="21180446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9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to encourage and guide their churches	to remain faithful to the truth</a:t>
            </a: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6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in a very direct personal tone, with many popular quotations 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Dangers of Bad Ideas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4:1-5)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1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 Now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Spirit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explicitly says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in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later times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some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desert the faith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occupy themselves with deceiving spirits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demonic teachings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174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1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influenced by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hypocrisy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liars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consciences are seared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3 They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prohibit marriage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require abstinence from foods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180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 created to be received with thanksgiving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by those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believe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know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733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 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every creation of God is good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no food is to be rejected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it is received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thanksgiving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8936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 For it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sanctified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God’s word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28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won't fear what tomorrow brings</a:t>
            </a:r>
          </a:p>
          <a:p>
            <a:pPr marL="0" indent="0" algn="ctr">
              <a:buNone/>
            </a:pPr>
            <a:r>
              <a:rPr lang="en-US" sz="6000" dirty="0"/>
              <a:t>With each morning I'll rise and sing</a:t>
            </a:r>
          </a:p>
        </p:txBody>
      </p:sp>
    </p:spTree>
    <p:extLst>
      <p:ext uri="{BB962C8B-B14F-4D97-AF65-F5344CB8AC3E}">
        <p14:creationId xmlns:p14="http://schemas.microsoft.com/office/powerpoint/2010/main" val="27564953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Whose ideas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listening to?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Training for Godliness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Timothy 4:6-10)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6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pointing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such things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the brothers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sisters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you will be a good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servant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Christ 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having nourished yourself on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words of the faith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good 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have followed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reject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those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myths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fit only for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godless and gullible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train yourself for godliness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356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8 For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physical exercise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has some value,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godliness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valuable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every way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It holds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promise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present life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for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life to come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553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 This saying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trustworthy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deserves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full acceptance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2848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 In fact this is why we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work hard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struggle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because we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set our hope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on the living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God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2129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Savior of all people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especially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believers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7735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8295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18800</TotalTime>
  <Words>2027</Words>
  <Application>Microsoft Macintosh PowerPoint</Application>
  <PresentationFormat>Panorámica</PresentationFormat>
  <Paragraphs>222</Paragraphs>
  <Slides>127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127</vt:i4>
      </vt:variant>
    </vt:vector>
  </HeadingPairs>
  <TitlesOfParts>
    <vt:vector size="141" baseType="lpstr"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5_Default Design</vt:lpstr>
      <vt:lpstr>Damask</vt:lpstr>
      <vt:lpstr>Office Theme</vt:lpstr>
      <vt:lpstr>2_Default Design</vt:lpstr>
      <vt:lpstr>Default Design</vt:lpstr>
      <vt:lpstr>1_Default Design</vt:lpstr>
      <vt:lpstr>Presentación de PowerPoint</vt:lpstr>
      <vt:lpstr>My Lighthouse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You never let 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Forever Reign</vt:lpstr>
      <vt:lpstr>You are good, You are good When there's nothing good in me You are love, You are love On display for all to see</vt:lpstr>
      <vt:lpstr>You are light, You are light When the darkness closes in You are hope, You are hope You have covered all my sin</vt:lpstr>
      <vt:lpstr>You are peace, You are peace When my fear is crippling You are true, You are true Even in my wandering</vt:lpstr>
      <vt:lpstr>You are joy, You are joy You're the reason that I sing You are life, You are life In You death has lost it's sting</vt:lpstr>
      <vt:lpstr>Oh, I’m running to Your arms I’m running to Your arms The riches of Your love Will always be enough</vt:lpstr>
      <vt:lpstr>Nothing compares to Your embrace  Light of the world, forever reign</vt:lpstr>
      <vt:lpstr>You are more, You are more Than my words will ever say You are Lord, You are Lord All creation will proclaim</vt:lpstr>
      <vt:lpstr>You are here, You are here In your presence I'm made whole You are God, You are God Of all else I'm letting go</vt:lpstr>
      <vt:lpstr>Oh, I’m running to Your arms I’m running to Your arms The riches of Your love Will always be enough</vt:lpstr>
      <vt:lpstr>Nothing compares to Your embrace  Light of the world, forever reign</vt:lpstr>
      <vt:lpstr>My heart will sing No other name Jesus, Jesus</vt:lpstr>
      <vt:lpstr>My heart will sing No other name Jesus, Jesus</vt:lpstr>
      <vt:lpstr>Oh, I’m running to Your arms I’m running to Your arms SThe riches of Your love Will always be enough</vt:lpstr>
      <vt:lpstr>Nothing compares to Your embrace  Light of the world, forever reign</vt:lpstr>
      <vt:lpstr>Presentación de PowerPoint</vt:lpstr>
      <vt:lpstr>I Believe</vt:lpstr>
      <vt:lpstr>I believe there is one salvation One doorway that leads to life One redemption, one confession I believe in the name of Jesus Christ</vt:lpstr>
      <vt:lpstr>I believe in the crucifixion By His blood, I have been set free I believe in the resurrection Hallelujah, His life is death's defeat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I believe in the hope of heaven He's preparing a place for me Far beyond what hearts imagine Ears have heard or eyes have seen</vt:lpstr>
      <vt:lpstr>I believe that a day is coming He's returning to claim His bride Light the altar, keep it burning See the Lamb who rose A roaring Lion</vt:lpstr>
      <vt:lpstr>All praise to God the Father All praise to Christ the Son All praise to the Holy Spirit</vt:lpstr>
      <vt:lpstr>Our God has overcome The King who was and is  And evermore will be In Jesus mighty name I believe</vt:lpstr>
      <vt:lpstr>Oh I believe in you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No, I'll never be ashamed Of the gospel of Jesus Christ How could I ever walk away From the One who saved my life?</vt:lpstr>
      <vt:lpstr>All praise to God the Father All praise to Christ the Son All praise to the Holy Spirit</vt:lpstr>
      <vt:lpstr>Our God has overcome The King who was and is  And evermore will be In Jesus mighty name I believe</vt:lpstr>
      <vt:lpstr>All praise to God the Father All praise to Christ the Son All praise to the Holy Spirit</vt:lpstr>
      <vt:lpstr>Our God has overcome The King who was and is  And evermore will be In Jesus mighty name I believe</vt:lpstr>
      <vt:lpstr>I believe, I believe</vt:lpstr>
      <vt:lpstr>Presentación de PowerPoint</vt:lpstr>
      <vt:lpstr>Presentación de PowerPoint</vt:lpstr>
      <vt:lpstr> </vt:lpstr>
      <vt:lpstr>Bearing The burden of Truth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125</cp:revision>
  <dcterms:created xsi:type="dcterms:W3CDTF">2015-07-25T20:50:10Z</dcterms:created>
  <dcterms:modified xsi:type="dcterms:W3CDTF">2023-10-29T04:02:23Z</dcterms:modified>
</cp:coreProperties>
</file>