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636" r:id="rId5"/>
    <p:sldMasterId id="2147486691" r:id="rId6"/>
    <p:sldMasterId id="2147486710" r:id="rId7"/>
    <p:sldMasterId id="2147486722" r:id="rId8"/>
    <p:sldMasterId id="2147486734" r:id="rId9"/>
  </p:sldMasterIdLst>
  <p:notesMasterIdLst>
    <p:notesMasterId r:id="rId115"/>
  </p:notesMasterIdLst>
  <p:sldIdLst>
    <p:sldId id="359" r:id="rId10"/>
    <p:sldId id="280" r:id="rId11"/>
    <p:sldId id="270" r:id="rId12"/>
    <p:sldId id="1921" r:id="rId13"/>
    <p:sldId id="272" r:id="rId14"/>
    <p:sldId id="273" r:id="rId15"/>
    <p:sldId id="274" r:id="rId16"/>
    <p:sldId id="275" r:id="rId17"/>
    <p:sldId id="281" r:id="rId18"/>
    <p:sldId id="282" r:id="rId19"/>
    <p:sldId id="284" r:id="rId20"/>
    <p:sldId id="285" r:id="rId21"/>
    <p:sldId id="276" r:id="rId22"/>
    <p:sldId id="283" r:id="rId23"/>
    <p:sldId id="277" r:id="rId24"/>
    <p:sldId id="278" r:id="rId25"/>
    <p:sldId id="286" r:id="rId26"/>
    <p:sldId id="287" r:id="rId27"/>
    <p:sldId id="288" r:id="rId28"/>
    <p:sldId id="291" r:id="rId29"/>
    <p:sldId id="289" r:id="rId30"/>
    <p:sldId id="290" r:id="rId31"/>
    <p:sldId id="1866" r:id="rId32"/>
    <p:sldId id="360" r:id="rId33"/>
    <p:sldId id="1353" r:id="rId34"/>
    <p:sldId id="1922" r:id="rId35"/>
    <p:sldId id="1923" r:id="rId36"/>
    <p:sldId id="1924" r:id="rId37"/>
    <p:sldId id="1925" r:id="rId38"/>
    <p:sldId id="1926" r:id="rId39"/>
    <p:sldId id="1927" r:id="rId40"/>
    <p:sldId id="1928" r:id="rId41"/>
    <p:sldId id="1929" r:id="rId42"/>
    <p:sldId id="264" r:id="rId43"/>
    <p:sldId id="1930" r:id="rId44"/>
    <p:sldId id="1931" r:id="rId45"/>
    <p:sldId id="1932" r:id="rId46"/>
    <p:sldId id="266" r:id="rId47"/>
    <p:sldId id="1933" r:id="rId48"/>
    <p:sldId id="1879" r:id="rId49"/>
    <p:sldId id="434" r:id="rId50"/>
    <p:sldId id="333" r:id="rId51"/>
    <p:sldId id="297" r:id="rId52"/>
    <p:sldId id="507" r:id="rId53"/>
    <p:sldId id="508" r:id="rId54"/>
    <p:sldId id="1911" r:id="rId55"/>
    <p:sldId id="519" r:id="rId56"/>
    <p:sldId id="437" r:id="rId57"/>
    <p:sldId id="520" r:id="rId58"/>
    <p:sldId id="518" r:id="rId59"/>
    <p:sldId id="438" r:id="rId60"/>
    <p:sldId id="383" r:id="rId61"/>
    <p:sldId id="338" r:id="rId62"/>
    <p:sldId id="1912" r:id="rId63"/>
    <p:sldId id="1913" r:id="rId64"/>
    <p:sldId id="1914" r:id="rId65"/>
    <p:sldId id="1915" r:id="rId66"/>
    <p:sldId id="1916" r:id="rId67"/>
    <p:sldId id="1917" r:id="rId68"/>
    <p:sldId id="1918" r:id="rId69"/>
    <p:sldId id="522" r:id="rId70"/>
    <p:sldId id="523" r:id="rId71"/>
    <p:sldId id="524" r:id="rId72"/>
    <p:sldId id="525" r:id="rId73"/>
    <p:sldId id="526" r:id="rId74"/>
    <p:sldId id="527" r:id="rId75"/>
    <p:sldId id="528" r:id="rId76"/>
    <p:sldId id="529" r:id="rId77"/>
    <p:sldId id="531" r:id="rId78"/>
    <p:sldId id="532" r:id="rId79"/>
    <p:sldId id="258" r:id="rId80"/>
    <p:sldId id="509" r:id="rId81"/>
    <p:sldId id="510" r:id="rId82"/>
    <p:sldId id="479" r:id="rId83"/>
    <p:sldId id="512" r:id="rId84"/>
    <p:sldId id="1919" r:id="rId85"/>
    <p:sldId id="533" r:id="rId86"/>
    <p:sldId id="534" r:id="rId87"/>
    <p:sldId id="535" r:id="rId88"/>
    <p:sldId id="536" r:id="rId89"/>
    <p:sldId id="537" r:id="rId90"/>
    <p:sldId id="538" r:id="rId91"/>
    <p:sldId id="513" r:id="rId92"/>
    <p:sldId id="514" r:id="rId93"/>
    <p:sldId id="515" r:id="rId94"/>
    <p:sldId id="502" r:id="rId95"/>
    <p:sldId id="539" r:id="rId96"/>
    <p:sldId id="521" r:id="rId97"/>
    <p:sldId id="506" r:id="rId98"/>
    <p:sldId id="540" r:id="rId99"/>
    <p:sldId id="271" r:id="rId100"/>
    <p:sldId id="308" r:id="rId101"/>
    <p:sldId id="257" r:id="rId102"/>
    <p:sldId id="1920" r:id="rId103"/>
    <p:sldId id="259" r:id="rId104"/>
    <p:sldId id="260" r:id="rId105"/>
    <p:sldId id="305" r:id="rId106"/>
    <p:sldId id="306" r:id="rId107"/>
    <p:sldId id="307" r:id="rId108"/>
    <p:sldId id="262" r:id="rId109"/>
    <p:sldId id="301" r:id="rId110"/>
    <p:sldId id="302" r:id="rId111"/>
    <p:sldId id="303" r:id="rId112"/>
    <p:sldId id="304" r:id="rId113"/>
    <p:sldId id="436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viewProps" Target="viewProps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theme" Target="theme/theme1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tableStyles" Target="tableStyle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57CFD76-0C38-4827-B359-B8128AD52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D10DE-42D8-4A9B-93F0-62228CD8682A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036D046-8548-477C-8FD6-D84E52E324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0B6DCBD-BC13-452F-A917-EF62E7600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C245E56-4FF5-46AE-B560-AAE63A3F0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411D5-F0D2-4C33-9F63-0796BF3FA2DA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048FE3C-3326-4B8A-B433-2A86A9651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8965216-CCA6-4577-BD54-3E299BF92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B22B03E-FFDE-4824-BA56-C7013EF86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4E4208-BBBC-4805-8827-A882F63B22A9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DA2056E-4733-40C3-9F6C-CDB3F1B7C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02448BB-F452-4F8C-953C-5FFEA3CE6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B6E61CE-A1D4-46FC-A710-E085435C0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0FE1C-7732-4A35-95D6-84DCACC64DAC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B54305E-A68D-4BB9-859B-141F47E2F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64E6167-8A83-42EA-9402-774613BE1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1019F27-8D3B-4371-8B39-E367DC695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C37859-C753-47D2-876A-1F93214CD802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5B9C3E4-B476-4F03-8AF3-DA3243E3A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248DAE5-9C5B-4584-9C40-1A2E6D1B6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AB338B-04C4-7EAB-2168-0336C1B01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A389E7-5883-B148-B149-7B3D5FDBD5A2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51EED47A-AD49-6248-83BF-7FBDB0937F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671F97D-1E4C-0369-3073-C566F1AC5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981141-BD6F-803D-762E-C605E5288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26DFD-AA10-E44D-884C-55602C23F938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5A8147B-3566-F8E0-FF86-35FE64DCE8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F78A2F2-1255-1D26-FC4E-CE1557B90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8DF854-D7D8-FB32-2612-B3EB9A77FD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78F41-EEF0-2A45-8435-53FBB7DB8F8A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9200B8A-6DB6-DCCA-591B-1F3196FCF7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D91FC97-B642-10D1-ACE2-499632ACE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C07BF7-71E7-1EA5-F5F8-4C170EB43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BE06B-CEA2-D24A-9C92-9017C1301B95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9FA10A5-BE10-C745-90F1-7DCA3C2A10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CE7E0F1-ADF3-FE78-9AED-1A1901F2F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0E1006-7723-48B4-F53B-E726356E8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2C7D7F-2DC6-A143-8427-2ECE7BDBE5D3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FA49DB1-2D75-FFD1-F1B6-D74200A65E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2655476-BC75-6704-846C-99AEF7BE9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C4D312-669D-D7AA-0E30-777150E4CF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C9717-CC7B-2A40-8CD9-BC4E78449A0C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0E8211B-542A-9378-A9A2-A11FFE7F7A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D7DDD87-66D2-669C-7B3D-0829162C2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FB969FC-B63D-467E-A403-44F229629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38E8A-190E-4C97-A64D-F95B0856D6F0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91AC5BF-C484-45C2-AEEE-87470C117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00B906A-0094-45F4-96BD-CF7AE6990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A39E52-C223-7A92-E9C6-0C6B1174D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52155-7F61-7D43-8891-0B0D66286FD6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1C940BCD-BE14-FD4E-0AAC-B9D0E77E9A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047F7B9-6446-3200-7651-C209DC12D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086D338-3AF6-3CD3-889A-5E27C16DA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2850FB-8BDC-9549-A0CB-39FCC3EDBEB5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52286E07-0CDE-B98C-726C-11EECE69D1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5A16A84-F735-6677-FB50-5D5E99A57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E51D69-F6E7-2B44-2C17-232D662A8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BFDF0-CE28-7043-8414-92A6D1264424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321302B-ABA7-4A12-275A-F617AB3692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131D18F-AA9A-6991-282B-62831C836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AA8A34-BD42-187A-F2A8-E0208F6CB0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CDAB5-4D5E-884A-87AD-E4A322C5E1CA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FAB8165C-4DB6-F60A-36A8-B0DB6BAEE0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C04DD529-7B68-4048-8E58-ACB935CEA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2662F3-507A-AF11-0EAE-E7B3AFD07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5EBA2-FBBF-9E44-BBF1-E857E03658A3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175FA25D-7D07-9257-F54A-47E51DAD93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A8AE56F-76F2-39B9-9ED7-6BCBF1911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66E283-D115-A7BA-AC10-5B943FB16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B93D3-EB47-BA4C-8AE8-D30A8E6C3F2B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8A122F6C-D7E5-D231-2311-4B7F3FC289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AE2C9F42-FC49-E240-2EAB-A3B04149C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8D2C82-3B13-7D57-DE97-7ED003126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11F2B0-F36C-9949-A19C-2965AF7BFCD3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4B149060-E2EE-49C9-43AE-7BD8F2108E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63D9FE9-3D41-E32A-45D5-6C0967290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EDA4C6C-DC80-42C4-9F30-5770439E6B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FBA89-6DD6-4588-9280-6E483BBCDF1D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F648F11-DBB0-4DDD-B23E-9DD4BC7A7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74AA077-5A68-4529-9326-06E44AA64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3B8290C-E49B-42F7-9F9C-626BCFB123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5863C-6881-4D42-9444-8B705BDC73BA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4CFC0F3-A967-4094-8205-9222139C7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CB96BDB-7D02-47BF-91B8-9CC60EC48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74445FA-AF6B-48CA-926D-D1F708309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54FA3E-4173-4C29-AE05-00EBF28344DE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46AFFB7-CD0E-4FE4-B178-0D8CE98A5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27074D6-6EAF-4CE0-97DC-8AF9D1B52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3C796ED-4450-488A-B878-BBB516A49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F69F0-9156-4014-A245-343E91727286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A3E7BB7-7B67-44EA-810F-0651B64C7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4B04DF2-A7A1-4D2E-AC30-E54660FBD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6973D77-F63B-446E-89EC-1985F3BED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BAFAB-4923-447B-BC5A-9AF544331128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7BBD358-2B3B-48DA-A8C4-E2B3E2E2F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3125EED-72FC-4A89-BBC2-5E2694B0A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B766CEB-2405-4342-B3D0-A95EC85049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2F3C9-DFE2-4193-97AA-78D10A2A8C6E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9D899F6-AC75-4B42-A32A-B305F36C3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5573060-D4BB-472E-9346-FCCED5854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F538101-0962-4E2E-A1F2-A609D5F96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3D4D5-F27E-4686-ACB6-CC71D3AE4BAD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C4A82AF-F9E1-4ADF-A1A5-0BEF55011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DC12515-6D73-4996-BE81-518BD224F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AA024-824D-49FC-8D3D-81CE79A5E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8FD3EA-16A1-49C3-B5A9-F74BD74C0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2BA690-7FAB-4CB0-B3DD-EAE71AF2A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1987B-22E0-44D3-95D4-42958CDBD32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247567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BE91B2-B492-43A1-8313-99B2C8B57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694152-EEA8-4731-88F2-9E3E4C2CB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7EC4DA-D06B-4429-AB4C-8B2FD469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B88E3-0586-4F34-9D82-7E920C57416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534604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263094-21F9-4D3D-AAF4-A672C20B9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1220E3-F151-4C8E-A1C2-F5821A6F8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A66E3F-1C50-4A98-ACB1-1C82F5AD6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209B8-A6BA-42A6-B266-FF75E31009F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203426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2FBB6-D089-4FD9-85C8-8B6FDC62B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095F5-057F-476F-BBE9-3B964E61F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B1E4A-7754-4C19-B717-9AE95541F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E5977-1E3A-41FE-8B69-BBD90DCD0792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648200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s-S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34D0E-B745-490F-885F-7FB927DB6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76F10-3671-400D-B11D-E135C58BD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2173E-051C-4C88-96CA-E9C0C5483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CFDF8-1E2D-487A-8338-8F72BFE6573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015836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297E-6295-48D8-8054-F281E1D84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999FC-EE53-48A8-BE25-9783EEDAD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5AB824-2478-489D-8A00-D85EB7421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6CCAC-1F90-455B-A8FA-394005DE21D4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771760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A1319-E664-4ACC-9849-BFABD1D90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26E9BF-5B75-4C72-B427-F75F64968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37930E-155B-4CFB-8AB9-0B448E81B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BE10E-2A52-4171-B1DB-8BC542DEBD8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7501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514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3520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1086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9911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470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555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59214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144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8811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7281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0568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5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88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78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4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565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891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38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57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32075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88787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51884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328516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94398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259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98198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598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67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33834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F8393-334A-22F0-A6E2-347E33CDA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6FB289-36D8-C03F-03EC-8A377A5CD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28910-0D85-2663-3B6A-189FB938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147265-AE2B-9B3C-FE1B-7194695D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096605-2075-CD9D-B389-782ACCA0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82052-2192-5B47-9D54-A6E91DBB5BC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264585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85B71-0A47-59CA-1E41-0A217A74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117AA4-70B6-1320-8AE6-8E592C206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46E995-46E4-9C1A-0BDD-CB9BBC1C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29D879-56FB-D3C3-B1E5-BC52BD2B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70EEA1-024A-0B16-1987-A2C88EEE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3A492-897D-4444-A734-0D4C565CDB7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2520075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79F9E-A429-DDB0-D6F8-E394C0CA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C0D6C4-C1C4-3F61-CDF6-5394FADE2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375837-B6B2-248A-360B-2D4497FE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01054-8112-98A4-E12B-F61470B3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C3B07D-4F36-417E-3E23-EBF6E738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C7343-D848-9046-9ED4-7C589A24C6E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82800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74884-9368-84B3-F84B-B658F28E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05248-25D8-5FED-5DEF-590F00BEA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64029B-0922-5DA0-F97A-FA5243EAE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F1A0FB-EEBC-CECA-D699-9CFE95D2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AD18DF-5107-54E2-9232-6336112B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AF2FF0-B5B2-6425-59DD-942C7C9F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22E10-F468-134A-8AA8-24F7C50288A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390488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49DA3-E8BE-8318-3EFD-E1485EA1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7E7EA-9350-B2B0-A2C1-A24BDCD9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A5CE8D-183D-7200-95F9-A1AABC1FF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51DA5E-2280-6953-AAF0-99AD5E116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96AE25-111E-8BF8-0EBD-AC87F2E0E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DB3B0E-EBB0-D10F-300C-369DA09F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F04329-0127-465D-E843-BBD04FD3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BD031E-941D-78CF-D5B5-7DF3AF081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261EE-1607-4F46-9AB4-9D2040CBF81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322918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25D04-67B8-337B-1BE1-F481CCB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72E466-12B0-E11E-1BAC-82F759EC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F8D2FE-8981-79E3-86C6-96628F6C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40B91F-75F3-672D-56F6-7298D2EB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3635-B767-B140-9064-52AF51619AE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0431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9E2BEB-6FA0-4312-DE3B-90BC189F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83860A-4F78-F89C-D973-AD2913FB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832CD7-8204-EEDF-EF13-63384100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69CC-DEB1-1B4E-86F9-A6CF2679473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164574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526EF-EEE6-0240-5880-3550FA7B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72B9CB-CE37-3307-8A12-B17AD37C6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29B174-D63C-99BE-521F-069B10469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FC4F67-EC08-D0E1-DDEC-570964B0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D8B54D-AAAC-E098-B4FF-052DCC47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B12918-8F89-426A-D5AD-53A49699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21E53-31F5-6F48-B4AC-79AD2347ED6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1891781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82FCE-82D4-2681-A717-42D1AD6A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B7CA4C-9116-1A1C-E484-86FCD610D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7FD418-5231-BB11-B006-03E8CC296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0DC24A-A205-FC09-4437-F404B3F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CCA332-2D67-6A63-7B30-ACE9F85D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828CE9-75EE-03A1-44A9-5E6C1417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E7962-D129-0843-8105-A7C20CFD2E8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719192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E884F-EA17-91D5-9D27-7A122348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0157D9-9B64-24C9-CBBA-E7EEE1D04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CDFB95-FA5A-A76D-9BE9-F7877264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F60E2E-8AF7-7425-9639-E67DBD7B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216916-90E1-3EF6-AFEF-0CA0A282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C9C5D-3334-6247-BDB4-DE26133AF54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428162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F1A536-81F5-F12A-252C-6291B45DE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F30927-6411-7BF9-D398-4A2A111D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D38359-FEFD-D364-CBD4-16B81EFA7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C949F-8E87-C826-02C1-5CE45634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B8649-D904-BF0D-0A66-80F1D739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755E7-6F98-2C41-83B2-C8D31CFA4BE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019640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96C51-7251-5E31-1D5B-ECFC64D28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96B5B6-D150-4C0F-8C1C-64BD68627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94CAAF-E0FC-6CCD-F06E-AFC55342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A0384-CB4C-1A77-17CD-929CAC443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F739CE-009C-63D7-75D3-AC89CE48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D55B0-BEB7-704A-BF8E-0F361F0A8BF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4940873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11933-1498-C3BF-080E-E8B36D46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60FE3-7997-98E7-560A-15F776B3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FC5FC-135B-69FF-2299-E0E16840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66AE3-6D98-15F4-0F75-D74B041C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FE895-9A06-8D9E-EBB5-C39AEF45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BEF47-BFA5-C74B-8234-E7AE7F248AF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722258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12E2F-B1A3-B2D1-A771-FEE8186E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EC518D-4682-D62A-DC56-4F571E0BE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08ECD-C3E0-E00C-7575-81C6D978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1DBAD6-29CA-8DC8-54DD-B00D077A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FEA420-AC14-1ECA-A8C3-6F288900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F0713-2C86-5F4E-9536-2CDEB662139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4134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F045B-9F99-6B55-D668-D37E3846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4C3D8B-4FA3-C960-9747-D843AB1C6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16613E-C6D9-C1F3-0A15-3FDD6A5FC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F0D3B1-B3E8-8AAD-8537-D0DAB71F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E5C672-8F82-8692-008E-910C6F61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67C39A-3203-B59B-5215-AAC89D9A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BA0FB-BF5D-1C47-865C-C5E4B7E35FC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108852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4C03C-FCA5-420B-E24A-FAE07EFB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EC868F-0401-7D6D-993D-97A707003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8255D1-2AF2-3482-0354-939771014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473A32-A7D9-2AA2-0A53-CBD92F81D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91F501-939E-D390-A775-4D8B7CD3E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30C6B0-86D3-E625-61D1-7A0BF4C2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4E3634-04BD-FD18-58D3-70ABCA21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BC9738-6278-1D97-5F7F-78524DF7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C6FAA-295C-C34C-8D0A-58284BE5E99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0623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AAD6D-5313-702B-E4EF-CAFC2A1E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3A7AB8-2FD3-5165-787A-DE75E793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AE27E3-F48A-CDCE-1910-0D7397A7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D31E7A-0E4E-08F3-4C8A-91F47FDC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E9516-DF2D-6F47-93B0-7E66120E734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886492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EE0672-E6EB-F461-DC40-4AB00B07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673516-D09B-D2DB-DDDE-7FAC381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C9C218-EE6A-244A-8656-2B33FCAF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50EB9-AABF-6A49-B91D-CF5CA7A537E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0492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C0392-B745-77B2-C13D-2C690E1E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AB75F-B46C-77B5-0344-F639790F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1230FB-3D27-92B6-C6E7-67DA623F5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7DB695-3E72-1211-4E0A-0BE4520E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7E68BB-4E5D-B540-CBA0-0413EBD4D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02C1D1-7645-4C82-4DDE-DD378DD3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FE2B1-E16D-ED42-BDE5-719B1929BC4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251307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2543C-7763-0294-55EE-6AB0B0D3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8AAC9F-9062-DA64-95FD-053D7F14E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526682-BC65-94C4-A5E6-0C083191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ADF837-51E6-91A8-0865-425C6223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BC8AC-A573-B544-0C8D-C7BA42F8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5E83C0-D508-5F0A-348C-8C052914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6AE7A-32FA-7247-B54A-6E468A32295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6934735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C16F7-0576-C1C5-07A2-68262681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3897E8-9CCE-DF33-18F0-ABDC364E0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E9B85-0527-EB36-5D60-3C02CDB5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973F21-8487-E6C2-7E30-38423C32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57703B-D516-36C9-2C77-D06406C3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E2345-96C8-4F42-A065-0518C35D59F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073832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4276C5-D7A0-1D82-1729-20D4DC17B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C00376-C820-8B51-E8D4-C985BD23B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BCA5ED-900D-BE7E-BA86-3EF0CBED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0A426D-3134-D8D3-5AC6-5AB2992A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EE2C84-D1EF-3347-FD16-4A82C425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F7CB4-D6D8-3743-8276-FEF99C8CCAC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042992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34AD7-5473-426A-88C9-FC074DEF3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8316E-88BA-4029-94FE-E8B52388A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7AE85B-ECE8-40CF-8888-AF05B3565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BA4A-5E89-412C-ADAF-8ABCF86D690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559553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63B5B-BF04-4328-BD65-840C21B82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EEAAF2-4694-4039-B9B8-F6B0FA470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D70912-65D1-4251-9393-5763A3D58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3B915-57F2-4F1F-A29A-4731146F2E8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063452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8360-53A3-4191-B67F-9CB657A73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DDE8C2-9364-4F80-A6E6-5EB488CB4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02BAAC-CB46-4E4B-8541-D79611341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FE42E-75ED-4881-800F-CB649F83079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349269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6D815-CD10-424B-B389-05FCFB89E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34D5A-558B-4528-AB83-C6C030D1B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39037-8263-44E8-B74B-B5EEBEA15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62EBA-88EF-4FAC-9C29-767D2DB3715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9306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10/22/23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22/10/23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151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57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92" r:id="rId1"/>
    <p:sldLayoutId id="2147486693" r:id="rId2"/>
    <p:sldLayoutId id="2147486694" r:id="rId3"/>
    <p:sldLayoutId id="2147486695" r:id="rId4"/>
    <p:sldLayoutId id="2147486696" r:id="rId5"/>
    <p:sldLayoutId id="2147486697" r:id="rId6"/>
    <p:sldLayoutId id="2147486698" r:id="rId7"/>
    <p:sldLayoutId id="2147486699" r:id="rId8"/>
    <p:sldLayoutId id="2147486700" r:id="rId9"/>
    <p:sldLayoutId id="2147486701" r:id="rId10"/>
    <p:sldLayoutId id="2147486702" r:id="rId11"/>
    <p:sldLayoutId id="2147486703" r:id="rId12"/>
    <p:sldLayoutId id="2147486704" r:id="rId13"/>
    <p:sldLayoutId id="2147486705" r:id="rId14"/>
    <p:sldLayoutId id="2147486706" r:id="rId15"/>
    <p:sldLayoutId id="2147486707" r:id="rId16"/>
    <p:sldLayoutId id="2147486708" r:id="rId17"/>
    <p:sldLayoutId id="214748670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A1DA2C-ADCF-F01D-AE23-3AD021127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84B8B1-737E-CC87-5430-BAF20F367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E92B2C-D2D7-10D6-C2A7-96FF42716A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E36BFA-2346-DC4B-39E1-3AA8F57E4A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EA9028-8CB2-F64C-745F-1A90103A16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83814836-7E2C-4A4E-AB99-5DFA835C260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091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1" r:id="rId1"/>
    <p:sldLayoutId id="2147486712" r:id="rId2"/>
    <p:sldLayoutId id="2147486713" r:id="rId3"/>
    <p:sldLayoutId id="2147486714" r:id="rId4"/>
    <p:sldLayoutId id="2147486715" r:id="rId5"/>
    <p:sldLayoutId id="2147486716" r:id="rId6"/>
    <p:sldLayoutId id="2147486717" r:id="rId7"/>
    <p:sldLayoutId id="2147486718" r:id="rId8"/>
    <p:sldLayoutId id="2147486719" r:id="rId9"/>
    <p:sldLayoutId id="2147486720" r:id="rId10"/>
    <p:sldLayoutId id="2147486721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A897BF-039E-DEB9-20B1-F9775DE3C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75" tIns="59538" rIns="119075" bIns="595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9456AE-A19A-B920-C385-BA1446565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75" tIns="59538" rIns="119075" bIns="5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4FAD78-0255-867E-08C8-29159C62C4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75" tIns="59538" rIns="119075" bIns="59538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C44A35-BC7D-CDA7-CE7F-965946B197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75" tIns="59538" rIns="119075" bIns="59538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D18632-71ED-55D7-8DA5-CF4B89D63A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75" tIns="59538" rIns="119075" bIns="59538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28D109B-515A-2B48-B4B5-DED55DD4589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1401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3" r:id="rId1"/>
    <p:sldLayoutId id="2147486724" r:id="rId2"/>
    <p:sldLayoutId id="2147486725" r:id="rId3"/>
    <p:sldLayoutId id="2147486726" r:id="rId4"/>
    <p:sldLayoutId id="2147486727" r:id="rId5"/>
    <p:sldLayoutId id="2147486728" r:id="rId6"/>
    <p:sldLayoutId id="2147486729" r:id="rId7"/>
    <p:sldLayoutId id="2147486730" r:id="rId8"/>
    <p:sldLayoutId id="2147486731" r:id="rId9"/>
    <p:sldLayoutId id="2147486732" r:id="rId10"/>
    <p:sldLayoutId id="2147486733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417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83" kern="1200">
          <a:solidFill>
            <a:schemeClr val="tx1"/>
          </a:solidFill>
          <a:latin typeface="+mn-lt"/>
          <a:ea typeface="+mn-ea"/>
          <a:cs typeface="+mn-cs"/>
        </a:defRPr>
      </a:lvl2pPr>
      <a:lvl3pPr marL="1239524" indent="-247376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7376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E5662F-ED30-409C-A6E1-2BCEAB9A3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4BBF01-9AAE-4670-A92A-B8DF1D3B7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A27442-60E4-4089-9AE0-72D51D0A71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 eaLnBrk="1" hangingPunct="1">
              <a:defRPr sz="1333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3BE05A-4623-4F70-AC89-07EED8270E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 eaLnBrk="1" hangingPunct="1">
              <a:defRPr sz="1333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9536C0-322E-4DD1-8392-FADBEF24DA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 eaLnBrk="1" hangingPunct="1">
              <a:defRPr sz="1333">
                <a:latin typeface="Arial" panose="020B0604020202020204" pitchFamily="34" charset="0"/>
              </a:defRPr>
            </a:lvl1pPr>
          </a:lstStyle>
          <a:p>
            <a:fld id="{FF038F49-A615-4B43-A392-75337E165AF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11653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5" r:id="rId1"/>
    <p:sldLayoutId id="2147486736" r:id="rId2"/>
    <p:sldLayoutId id="2147486737" r:id="rId3"/>
    <p:sldLayoutId id="2147486738" r:id="rId4"/>
    <p:sldLayoutId id="2147486739" r:id="rId5"/>
    <p:sldLayoutId id="2147486740" r:id="rId6"/>
    <p:sldLayoutId id="2147486741" r:id="rId7"/>
    <p:sldLayoutId id="2147486742" r:id="rId8"/>
    <p:sldLayoutId id="2147486743" r:id="rId9"/>
    <p:sldLayoutId id="2147486744" r:id="rId10"/>
    <p:sldLayoutId id="2147486745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7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856EC03-42BE-1F1C-3BBE-0EBCA7081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alone are holy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Only You are worthy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God, let Your fire fall down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E59C0D5-9D7F-9093-3256-F6205D811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Scars and struggles on the way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with joy our hearts can say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D891C2B-2E53-640B-E333-846F006E9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Carried by Your constant grace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Held within Your perfect peace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once, no, we never walk alone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1541D25-99D6-4AA2-7292-962417B3C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did You leave us on our own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8F1AA1C-7A2D-36AA-0C57-AA185B695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Every step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breathing in Your grace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Evermore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we’ll be breathing out Your praise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1306106-2E04-266F-CF41-1D4132907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0"/>
            <a:ext cx="12483042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1D5BC68-25C3-D961-2003-43ED803DB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 our hearts are open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Nothing here is hidden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our one desire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DB346CF-E24B-313D-7EB4-16E1BEC3D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alone are holy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Only You are worthy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God, let Your fire fall down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D97B22C-F760-6D90-D802-0D37F1606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Almighty God of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Be welcomed in this place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EBCF247-4956-C491-C154-91586D91F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Almighty God of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Be welcomed in this place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76090AE-0881-CFE7-1875-040BBFB78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every heart adore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every soul awake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Almighty God of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Be welcomed in this place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F0C4ACD-12D4-2A0F-B68E-37C737490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6990"/>
            <a:ext cx="12192000" cy="6051021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Almighty God of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Be welcomed in this place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57085BA-F66D-CD03-3719-D046F0B43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 our hearts are open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Nothing here is hidden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our one desire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F0C5EE2-119A-62F4-9603-5CB78A40B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alone are holy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Only You are worthy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God, let Your fire fall down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09C21DE4-0CE9-F1B5-9EC4-6B3CD1B0F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Almighty God of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Be welcomed in this place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8843363-F0EE-D079-EB90-1EC45755F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Here for You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819271B-DC9F-974E-3677-BDA7765A2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Almighty God of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Be welcomed in this place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4114E77-2FED-E666-1D63-2B487D144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every heart adore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every soul awake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Almighty God of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Be welcomed in this place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4C51473D-E8E2-9E40-0E15-710ACA681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6990"/>
            <a:ext cx="12192000" cy="6051021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welcome You with praise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Almighty God of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Be welcomed in this place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F45C13F-A07B-45B7-B2AE-7F5AAB9CD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r>
              <a:rPr lang="en-US" altLang="es-ES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It is Well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1BF3E2-406D-4CDA-9685-C6765F0FA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When peace, like a river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attendeth my way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When sorrows like sea billows roll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5D2C87-2446-48B8-A99A-C6954DF43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Whatever my lot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Thou has taught me to say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well, with my soul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51919C8-CB76-4651-9E81-669B2D674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Through the storm I am held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2CEC4A0-33E8-E4B6-CFE7-20491E356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our praise be Your welcome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our songs be a sign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here for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here for You 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747939A-3841-46EB-A9C3-7C331F537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My sin, Oh the bliss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of this glorious thought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My sin, not in part but the whole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A45D54D-49A3-4B6D-96CE-8514F2574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Is nailed to the cross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and I bear it no more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Praise the Lord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Praise the Lord, O my soul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BCF81E0-1004-483D-AF0D-A53410D1F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Through the storm I am held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C8C3323-4188-42EF-9496-032D59DCB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God has won, Christ prevailed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2AF4F61-2C51-4441-AA67-7FDE2D2F6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And Lord, haste the day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when my faith shall be sight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The clouds be rolled back as a scroll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C1B763A-F7E5-4F20-ADD1-4B8236D4B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The trump shall resound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and the Lord shall descend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Even so, it is well with my soul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503C5F-E8CF-4715-BDCB-4FA2A31B2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Through the storm I am held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87BFDFF-B1E7-429A-B2B4-63812B1F4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God has won, Christ prevailed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5ADF995-5EA4-48FC-AC0D-11F606EB4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with my soul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3728A4E-DFA0-9510-69F2-832DD8F15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Your breath come from heaven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Fill our hearts with Your life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here for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here for You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56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F9555-5B34-1BC8-379A-43E91BE93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78" r="124" b="7646"/>
          <a:stretch/>
        </p:blipFill>
        <p:spPr>
          <a:xfrm>
            <a:off x="0" y="-947136"/>
            <a:ext cx="12192000" cy="78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8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317" y="1210299"/>
            <a:ext cx="10415361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The Problem of Evil</a:t>
            </a:r>
            <a:r>
              <a:rPr lang="en-US" sz="9200" dirty="0"/>
              <a:t> (pt 2)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1683169" y="4581148"/>
            <a:ext cx="8825659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  <a:t>(Genesis ch1-6)</a:t>
            </a:r>
            <a:b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srgbClr val="ABDAFC"/>
              </a:solidFill>
              <a:effectLst/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53" r="12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3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82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5"/>
            <a:ext cx="11534862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way that God created the universe helps us understand the world we are in today:</a:t>
            </a:r>
          </a:p>
        </p:txBody>
      </p:sp>
    </p:spTree>
    <p:extLst>
      <p:ext uri="{BB962C8B-B14F-4D97-AF65-F5344CB8AC3E}">
        <p14:creationId xmlns:p14="http://schemas.microsoft.com/office/powerpoint/2010/main" val="2102165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8569" y="1"/>
            <a:ext cx="11534862" cy="784830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God created a good universe, where communion with Him was a choice. Evil did not exist in God’s original creation.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291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8569" y="553997"/>
            <a:ext cx="11534862" cy="67403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Mankind was made to be His image-bearers; we’re responsible to rule the earth for Him, and free to make our own choices.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97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8569" y="830511"/>
            <a:ext cx="11534862" cy="784830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Evil came into the world through our disobedience, and separated us from God. This is called 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sin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it</a:t>
            </a: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corrupts humanity.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3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D633AB6-CC2B-97E5-1957-ACD7879A8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 our hearts are open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Nothing here is hidden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our one desire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8569" y="0"/>
            <a:ext cx="11534862" cy="784830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way we govern the world is a reflection of our broken relationship with God and with each other; violence, war, and tragedy is the result.</a:t>
            </a:r>
          </a:p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1807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105561"/>
            <a:ext cx="12191999" cy="26468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 do you typically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deal with suffering?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82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8847"/>
            <a:ext cx="10915650" cy="67403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Where is God in our suffering?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(Genesis chapter 4:1-16)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57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 Now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man was intimate with his wife Eve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she became pregnant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gave birth to Cain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349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Then she said,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 have created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man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just as the LORD did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!”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081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Then she gave birth to his brother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Abel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Abel took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care of the flocks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while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Cain cultivated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ground.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5081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 At the designated time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Cain brought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some of the fruit of the ground for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 offering to the LORD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639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 But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Abel brought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some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firstborn of his flock—even the fattest of them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LORD was pleased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with Abel and his offering,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53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 but with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Cain and his offering he was not pleased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So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Cain became very angry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his expression was downcast.</a:t>
            </a:r>
          </a:p>
        </p:txBody>
      </p:sp>
    </p:spTree>
    <p:extLst>
      <p:ext uri="{BB962C8B-B14F-4D97-AF65-F5344CB8AC3E}">
        <p14:creationId xmlns:p14="http://schemas.microsoft.com/office/powerpoint/2010/main" val="235310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B153E17D-5118-254A-FBA1-EBEC71E37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alone are holy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Only You are worthy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God, let Your fire fall down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9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 Then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LORD said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Cain,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Why are you angry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why is your expression downcast? 7 Is it not true 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if you do what is right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will be fine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714699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 if you do not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do what is right,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sin is crouching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at the door. It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desires to dominate you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but you must subdue it.”</a:t>
            </a:r>
          </a:p>
        </p:txBody>
      </p:sp>
    </p:spTree>
    <p:extLst>
      <p:ext uri="{BB962C8B-B14F-4D97-AF65-F5344CB8AC3E}">
        <p14:creationId xmlns:p14="http://schemas.microsoft.com/office/powerpoint/2010/main" val="28609570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9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8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Cain said to his brother Abel, “Let’s go out to the field.”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While they were in the field,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Cain attacked his brother Abel and killed him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6301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 Then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LORD said to Cain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Where is your brother Abel?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 And he replied,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 don’t know! Am I my brother’s guardian?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097230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 But the Lord said,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have you done?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voice of your brother’s blood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crying out to 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from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ground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0602490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11 So now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are banished from the ground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which has opened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its mouth to receive your brother’s blood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from your hand. </a:t>
            </a:r>
          </a:p>
        </p:txBody>
      </p:sp>
    </p:spTree>
    <p:extLst>
      <p:ext uri="{BB962C8B-B14F-4D97-AF65-F5344CB8AC3E}">
        <p14:creationId xmlns:p14="http://schemas.microsoft.com/office/powerpoint/2010/main" val="2784015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 When you try to cultivate the ground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it will no longer yield its best for you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You will be 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homeless wanderer on the earth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058668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13 Then Cain said to the LORD,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My punishment is too great to endure!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14 Look, you are driving me off the land today, </a:t>
            </a:r>
          </a:p>
        </p:txBody>
      </p:sp>
    </p:spTree>
    <p:extLst>
      <p:ext uri="{BB962C8B-B14F-4D97-AF65-F5344CB8AC3E}">
        <p14:creationId xmlns:p14="http://schemas.microsoft.com/office/powerpoint/2010/main" val="12801084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I must hide from your presence.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 will be a homeless wanderer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on the earth;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whoever finds me will kill me!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9860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15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 the LORD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said to him,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All right then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if anyone kills Cain,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Cain will be avenged seven times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 much.”</a:t>
            </a:r>
          </a:p>
        </p:txBody>
      </p:sp>
    </p:spTree>
    <p:extLst>
      <p:ext uri="{BB962C8B-B14F-4D97-AF65-F5344CB8AC3E}">
        <p14:creationId xmlns:p14="http://schemas.microsoft.com/office/powerpoint/2010/main" val="101930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3F7DCEA4-337F-E84B-838F-76B2A5CB9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6990"/>
            <a:ext cx="12192000" cy="6051021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our shout be Your anthem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renown fill the skies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here for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here for You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LORD put a special mark on Cain so that no one who found him would strike him down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5241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6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143000" marR="0" lvl="0" indent="-1143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 is not unresponsive to evil—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continually exhorts and admonishes mankind to do what is right!</a:t>
            </a:r>
          </a:p>
        </p:txBody>
      </p:sp>
    </p:spTree>
    <p:extLst>
      <p:ext uri="{BB962C8B-B14F-4D97-AF65-F5344CB8AC3E}">
        <p14:creationId xmlns:p14="http://schemas.microsoft.com/office/powerpoint/2010/main" val="22733984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God is not unmoved by our pain and suffering—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is deeply concerned with justice and restoration!</a:t>
            </a:r>
          </a:p>
        </p:txBody>
      </p:sp>
    </p:spTree>
    <p:extLst>
      <p:ext uri="{BB962C8B-B14F-4D97-AF65-F5344CB8AC3E}">
        <p14:creationId xmlns:p14="http://schemas.microsoft.com/office/powerpoint/2010/main" val="3356057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5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God is not unloving even to those 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destroy the lives of others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—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offers everyone forgiveness and new life!</a:t>
            </a:r>
          </a:p>
        </p:txBody>
      </p:sp>
    </p:spTree>
    <p:extLst>
      <p:ext uri="{BB962C8B-B14F-4D97-AF65-F5344CB8AC3E}">
        <p14:creationId xmlns:p14="http://schemas.microsoft.com/office/powerpoint/2010/main" val="42490431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676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66897"/>
            <a:ext cx="12191999" cy="41242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 we trust God to handle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even the worst things in our lives?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1825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8847"/>
            <a:ext cx="10915650" cy="674030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is God’s Solution for Evil?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(Genesis 6:5-8)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5318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Genesis 6:5-8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“But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LORD saw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that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wickedness of humankind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had become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great on the earth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90785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Every inclination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thoughts of their minds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only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evil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all the time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31656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LORD regretted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had made humankind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 the earth,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was highly offended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472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843A3ED-D4C6-5510-77FA-416EF2625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Your Word move in power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Let what's dead come to life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here for You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here for You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 So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LORD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said,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 will wipe humankind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whom I have created,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from the face of the earth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3335289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8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everything from humankind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animals, including creatures that move on the ground and birds of the air,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I regret that I have made them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780582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2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8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 Noah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found favor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 the sight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LORD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346658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143000" marR="0" lvl="0" indent="-1143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 is broken-hearted over our sin and rebellion—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will not let it destroy His creation!</a:t>
            </a:r>
          </a:p>
        </p:txBody>
      </p:sp>
    </p:spTree>
    <p:extLst>
      <p:ext uri="{BB962C8B-B14F-4D97-AF65-F5344CB8AC3E}">
        <p14:creationId xmlns:p14="http://schemas.microsoft.com/office/powerpoint/2010/main" val="41424969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456287" y="997567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God will pour out His wrath and cleanse all traces of evil—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 the righteous will be rescued and redeemed!</a:t>
            </a:r>
          </a:p>
        </p:txBody>
      </p:sp>
    </p:spTree>
    <p:extLst>
      <p:ext uri="{BB962C8B-B14F-4D97-AF65-F5344CB8AC3E}">
        <p14:creationId xmlns:p14="http://schemas.microsoft.com/office/powerpoint/2010/main" val="4788220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2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God will pull a ‘New Heaven and Earth’ out from the ashes—</a:t>
            </a:r>
            <a:r>
              <a:rPr kumimoji="0" lang="en-US" sz="6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where suffering is gone, Christ rules, and life is eternal!</a:t>
            </a:r>
            <a:endParaRPr kumimoji="0" lang="es-SV" sz="6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6891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5134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105561"/>
            <a:ext cx="12191999" cy="26468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Is our hope in this world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or the next?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426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F9555-5B34-1BC8-379A-43E91BE9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9" r="3139"/>
          <a:stretch/>
        </p:blipFill>
        <p:spPr>
          <a:xfrm>
            <a:off x="0" y="-947136"/>
            <a:ext cx="12192000" cy="78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623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566952"/>
            <a:ext cx="12191999" cy="37240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Has suffering lead us to despair of our lives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or to trust in God?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84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687CC07-1D69-8DB4-4841-18E52607E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To You our hearts are open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Nothing here is hidden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our one desire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F9555-5B34-1BC8-379A-43E91BE93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78" r="124" b="7646"/>
          <a:stretch/>
        </p:blipFill>
        <p:spPr>
          <a:xfrm>
            <a:off x="0" y="-947136"/>
            <a:ext cx="12192000" cy="78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316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64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4757C1A-E638-5BF6-D851-C8926888F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Never Once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9C8AF9C-6A28-74C9-4ECF-898004AF8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Standing on this mountaintop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Looking just how far we’ve come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Knowing that for every step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were with us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8BADCFD-BFD6-F778-6996-EFBFCDF78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0"/>
            <a:ext cx="12483042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Kneeling on this battle ground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Seeing just how much You’ve done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Knowing every victory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Your power in us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37E7865-51C3-0CD1-9204-6DD26C6DB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Scars and struggles on the way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with joy our hearts can say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Yes, our hearts can say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071A319-0A9C-65F0-7C79-BE90F42C3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did You leave us on our own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A702233-60E3-6516-DDC5-4E94B9D03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457729"/>
            <a:ext cx="12483042" cy="60496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Kneeling on this battle ground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Seeing just how much You’ve done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Knowing every victory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Your power in us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E42B0457-1AA4-EEC3-AB6B-DE8A84BDA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Scars and struggles on the way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with joy our hearts can say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Yes, our hearts can say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A6AED5B-9EE6-F347-3538-59C8285C5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0"/>
            <a:ext cx="12483042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did You leave us on our own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You are faithful, God, You are faithful</a:t>
            </a:r>
          </a:p>
        </p:txBody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18787</TotalTime>
  <Words>1911</Words>
  <Application>Microsoft Macintosh PowerPoint</Application>
  <PresentationFormat>Panorámica</PresentationFormat>
  <Paragraphs>125</Paragraphs>
  <Slides>105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105</vt:i4>
      </vt:variant>
    </vt:vector>
  </HeadingPairs>
  <TitlesOfParts>
    <vt:vector size="119" baseType="lpstr">
      <vt:lpstr>Arial</vt:lpstr>
      <vt:lpstr>Bookman Old Style</vt:lpstr>
      <vt:lpstr>Calibri</vt:lpstr>
      <vt:lpstr>Calibri Light</vt:lpstr>
      <vt:lpstr>Rockwell</vt:lpstr>
      <vt:lpstr>3_Default Design</vt:lpstr>
      <vt:lpstr>Tema de Office</vt:lpstr>
      <vt:lpstr>3_Office Theme</vt:lpstr>
      <vt:lpstr>5_Default Design</vt:lpstr>
      <vt:lpstr>Office Theme</vt:lpstr>
      <vt:lpstr>Damask</vt:lpstr>
      <vt:lpstr>Default Design</vt:lpstr>
      <vt:lpstr>1_Default Design</vt:lpstr>
      <vt:lpstr>2_Default Design</vt:lpstr>
      <vt:lpstr>Presentación de PowerPoint</vt:lpstr>
      <vt:lpstr>Here for You</vt:lpstr>
      <vt:lpstr>Let our praise be Your welcome Let our songs be a sign We are here for You We are here for You </vt:lpstr>
      <vt:lpstr>Let Your breath come from heaven Fill our hearts with Your life We are here for You We are here for You </vt:lpstr>
      <vt:lpstr>To You our hearts are open Nothing here is hidden You are our one desire</vt:lpstr>
      <vt:lpstr>You alone are holy Only You are worthy God, let Your fire fall down </vt:lpstr>
      <vt:lpstr>Let our shout be Your anthem Your renown fill the skies We are here for You We are here for You </vt:lpstr>
      <vt:lpstr>Let Your Word move in power Let what's dead come to life We are here for You We are here for You </vt:lpstr>
      <vt:lpstr>To You our hearts are open Nothing here is hidden You are our one desire</vt:lpstr>
      <vt:lpstr>You alone are holy Only You are worthy God, let Your fire fall down </vt:lpstr>
      <vt:lpstr>To You our hearts are open Nothing here is hidden You are our one desire</vt:lpstr>
      <vt:lpstr>You alone are holy Only You are worthy God, let Your fire fall down </vt:lpstr>
      <vt:lpstr>We welcome You with praise We welcome You with praise Almighty God of love Be welcomed in this place</vt:lpstr>
      <vt:lpstr>We welcome You with praise We welcome You with praise Almighty God of love Be welcomed in this place</vt:lpstr>
      <vt:lpstr>Let every heart adore Let every soul awake Almighty God of love Be welcomed in this place</vt:lpstr>
      <vt:lpstr>We welcome You with praise We welcome You with praise Almighty God of love Be welcomed in this place</vt:lpstr>
      <vt:lpstr>To You our hearts are open Nothing here is hidden You are our one desire</vt:lpstr>
      <vt:lpstr>You alone are holy Only You are worthy God, let Your fire fall down </vt:lpstr>
      <vt:lpstr>We welcome You with praise We welcome You with praise Almighty God of love Be welcomed in this place</vt:lpstr>
      <vt:lpstr>We welcome You with praise We welcome You with praise Almighty God of love Be welcomed in this place</vt:lpstr>
      <vt:lpstr>Let every heart adore Let every soul awake Almighty God of love Be welcomed in this place</vt:lpstr>
      <vt:lpstr>We welcome You with praise We welcome You with praise Almighty God of love Be welcomed in this place</vt:lpstr>
      <vt:lpstr>Presentación de PowerPoint</vt:lpstr>
      <vt:lpstr>Presentación de PowerPoint</vt:lpstr>
      <vt:lpstr>Presentación de PowerPoint</vt:lpstr>
      <vt:lpstr>It is Well</vt:lpstr>
      <vt:lpstr>When peace, like a river  attendeth my way When sorrows like sea billows roll</vt:lpstr>
      <vt:lpstr>Whatever my lot  Thou has taught me to say It is well, it is well, with my soul</vt:lpstr>
      <vt:lpstr>It is well, It is well Through the storm I am held It is well, it is well with my soul</vt:lpstr>
      <vt:lpstr>My sin, Oh the bliss  of this glorious thought My sin, not in part but the whole</vt:lpstr>
      <vt:lpstr>Is nailed to the cross  and I bear it no more Praise the Lord Praise the Lord, O my soul</vt:lpstr>
      <vt:lpstr>It is well, It is well Through the storm I am held It is well, it is well with my soul</vt:lpstr>
      <vt:lpstr>It is well, It is well God has won, Christ prevailed It is well, it is well with my soul</vt:lpstr>
      <vt:lpstr>And Lord, haste the day  when my faith shall be sight The clouds be rolled back as a scroll</vt:lpstr>
      <vt:lpstr>The trump shall resound  and the Lord shall descend Even so, it is well with my soul</vt:lpstr>
      <vt:lpstr>It is well, It is well Through the storm I am held It is well, it is well with my soul</vt:lpstr>
      <vt:lpstr>It is well, It is well God has won, Christ prevailed It is well, it is well with my soul</vt:lpstr>
      <vt:lpstr>It is well  with my soul It is well, it is well with my soul</vt:lpstr>
      <vt:lpstr>Presentación de PowerPoint</vt:lpstr>
      <vt:lpstr>Presentación de PowerPoint</vt:lpstr>
      <vt:lpstr>Presentación de PowerPoint</vt:lpstr>
      <vt:lpstr>Presentación de PowerPoint</vt:lpstr>
      <vt:lpstr>The Problem of Evil (pt 2)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Never Once</vt:lpstr>
      <vt:lpstr>Standing on this mountaintop Looking just how far we’ve come Knowing that for every step You were with us</vt:lpstr>
      <vt:lpstr>Kneeling on this battle ground Seeing just how much You’ve done Knowing every victory Is Your power in us</vt:lpstr>
      <vt:lpstr>Scars and struggles on the way But with joy our hearts can say Yes, our hearts can say</vt:lpstr>
      <vt:lpstr>Never once did we ever walk alone Never once  did You leave us on our own You are faithful, God, You are faithful</vt:lpstr>
      <vt:lpstr>Kneeling on this battle ground Seeing just how much You’ve done Knowing every victory Is Your power in us</vt:lpstr>
      <vt:lpstr>Scars and struggles on the way But with joy our hearts can say Yes, our hearts can say</vt:lpstr>
      <vt:lpstr>Never once did we ever walk alone Never once  did You leave us on our own You are faithful, God, You are faithful  You are faithful, God, You are faithful</vt:lpstr>
      <vt:lpstr>Scars and struggles on the way But with joy our hearts can say Never once did we ever walk alone</vt:lpstr>
      <vt:lpstr>Carried by Your constant grace Held within Your perfect peace Never once, no, we never walk alone </vt:lpstr>
      <vt:lpstr>Never once did we ever walk alone Never once  did You leave us on our own You are faithful, God, You are faithful</vt:lpstr>
      <vt:lpstr>Every step  we are breathing in Your grace Evermore  we’ll be breathing out Your praise</vt:lpstr>
      <vt:lpstr>You are faithful, God, You are faithful You are faithful, God, You are faithful You are faithful, God, You are faithful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124</cp:revision>
  <dcterms:created xsi:type="dcterms:W3CDTF">2015-07-25T20:50:10Z</dcterms:created>
  <dcterms:modified xsi:type="dcterms:W3CDTF">2023-10-22T12:53:54Z</dcterms:modified>
</cp:coreProperties>
</file>