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576" r:id="rId5"/>
    <p:sldMasterId id="2147486588" r:id="rId6"/>
    <p:sldMasterId id="2147486600" r:id="rId7"/>
    <p:sldMasterId id="2147486612" r:id="rId8"/>
    <p:sldMasterId id="2147486624" r:id="rId9"/>
    <p:sldMasterId id="2147486636" r:id="rId10"/>
  </p:sldMasterIdLst>
  <p:notesMasterIdLst>
    <p:notesMasterId r:id="rId126"/>
  </p:notesMasterIdLst>
  <p:sldIdLst>
    <p:sldId id="359" r:id="rId11"/>
    <p:sldId id="268" r:id="rId12"/>
    <p:sldId id="1838" r:id="rId13"/>
    <p:sldId id="1839" r:id="rId14"/>
    <p:sldId id="1840" r:id="rId15"/>
    <p:sldId id="1841" r:id="rId16"/>
    <p:sldId id="269" r:id="rId17"/>
    <p:sldId id="1842" r:id="rId18"/>
    <p:sldId id="1843" r:id="rId19"/>
    <p:sldId id="1844" r:id="rId20"/>
    <p:sldId id="1845" r:id="rId21"/>
    <p:sldId id="1846" r:id="rId22"/>
    <p:sldId id="1847" r:id="rId23"/>
    <p:sldId id="1848" r:id="rId24"/>
    <p:sldId id="1849" r:id="rId25"/>
    <p:sldId id="285" r:id="rId26"/>
    <p:sldId id="286" r:id="rId27"/>
    <p:sldId id="287" r:id="rId28"/>
    <p:sldId id="278" r:id="rId29"/>
    <p:sldId id="279" r:id="rId30"/>
    <p:sldId id="280" r:id="rId31"/>
    <p:sldId id="281" r:id="rId32"/>
    <p:sldId id="282" r:id="rId33"/>
    <p:sldId id="1850" r:id="rId34"/>
    <p:sldId id="289" r:id="rId35"/>
    <p:sldId id="290" r:id="rId36"/>
    <p:sldId id="283" r:id="rId37"/>
    <p:sldId id="284" r:id="rId38"/>
    <p:sldId id="291" r:id="rId39"/>
    <p:sldId id="1851" r:id="rId40"/>
    <p:sldId id="1852" r:id="rId41"/>
    <p:sldId id="1853" r:id="rId42"/>
    <p:sldId id="1854" r:id="rId43"/>
    <p:sldId id="1855" r:id="rId44"/>
    <p:sldId id="261" r:id="rId45"/>
    <p:sldId id="1856" r:id="rId46"/>
    <p:sldId id="1857" r:id="rId47"/>
    <p:sldId id="1858" r:id="rId48"/>
    <p:sldId id="1859" r:id="rId49"/>
    <p:sldId id="1860" r:id="rId50"/>
    <p:sldId id="1861" r:id="rId51"/>
    <p:sldId id="1862" r:id="rId52"/>
    <p:sldId id="1863" r:id="rId53"/>
    <p:sldId id="1864" r:id="rId54"/>
    <p:sldId id="1865" r:id="rId55"/>
    <p:sldId id="1866" r:id="rId56"/>
    <p:sldId id="360" r:id="rId57"/>
    <p:sldId id="1353" r:id="rId58"/>
    <p:sldId id="1867" r:id="rId59"/>
    <p:sldId id="1868" r:id="rId60"/>
    <p:sldId id="1869" r:id="rId61"/>
    <p:sldId id="1870" r:id="rId62"/>
    <p:sldId id="1871" r:id="rId63"/>
    <p:sldId id="1872" r:id="rId64"/>
    <p:sldId id="1873" r:id="rId65"/>
    <p:sldId id="1874" r:id="rId66"/>
    <p:sldId id="1875" r:id="rId67"/>
    <p:sldId id="1876" r:id="rId68"/>
    <p:sldId id="1877" r:id="rId69"/>
    <p:sldId id="296" r:id="rId70"/>
    <p:sldId id="1878" r:id="rId71"/>
    <p:sldId id="1879" r:id="rId72"/>
    <p:sldId id="1880" r:id="rId73"/>
    <p:sldId id="1881" r:id="rId74"/>
    <p:sldId id="1882" r:id="rId75"/>
    <p:sldId id="1883" r:id="rId76"/>
    <p:sldId id="1884" r:id="rId77"/>
    <p:sldId id="292" r:id="rId78"/>
    <p:sldId id="293" r:id="rId79"/>
    <p:sldId id="294" r:id="rId80"/>
    <p:sldId id="295" r:id="rId81"/>
    <p:sldId id="1885" r:id="rId82"/>
    <p:sldId id="434" r:id="rId83"/>
    <p:sldId id="494" r:id="rId84"/>
    <p:sldId id="324" r:id="rId85"/>
    <p:sldId id="1535" r:id="rId86"/>
    <p:sldId id="1694" r:id="rId87"/>
    <p:sldId id="1751" r:id="rId88"/>
    <p:sldId id="1752" r:id="rId89"/>
    <p:sldId id="1753" r:id="rId90"/>
    <p:sldId id="1754" r:id="rId91"/>
    <p:sldId id="1755" r:id="rId92"/>
    <p:sldId id="1756" r:id="rId93"/>
    <p:sldId id="1757" r:id="rId94"/>
    <p:sldId id="1731" r:id="rId95"/>
    <p:sldId id="1758" r:id="rId96"/>
    <p:sldId id="1759" r:id="rId97"/>
    <p:sldId id="1760" r:id="rId98"/>
    <p:sldId id="1761" r:id="rId99"/>
    <p:sldId id="1762" r:id="rId100"/>
    <p:sldId id="1746" r:id="rId101"/>
    <p:sldId id="1763" r:id="rId102"/>
    <p:sldId id="1764" r:id="rId103"/>
    <p:sldId id="1765" r:id="rId104"/>
    <p:sldId id="1750" r:id="rId105"/>
    <p:sldId id="277" r:id="rId106"/>
    <p:sldId id="270" r:id="rId107"/>
    <p:sldId id="256" r:id="rId108"/>
    <p:sldId id="271" r:id="rId109"/>
    <p:sldId id="272" r:id="rId110"/>
    <p:sldId id="273" r:id="rId111"/>
    <p:sldId id="257" r:id="rId112"/>
    <p:sldId id="262" r:id="rId113"/>
    <p:sldId id="258" r:id="rId114"/>
    <p:sldId id="274" r:id="rId115"/>
    <p:sldId id="263" r:id="rId116"/>
    <p:sldId id="264" r:id="rId117"/>
    <p:sldId id="265" r:id="rId118"/>
    <p:sldId id="266" r:id="rId119"/>
    <p:sldId id="259" r:id="rId120"/>
    <p:sldId id="267" r:id="rId121"/>
    <p:sldId id="260" r:id="rId122"/>
    <p:sldId id="275" r:id="rId123"/>
    <p:sldId id="276" r:id="rId124"/>
    <p:sldId id="436" r:id="rId1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theme" Target="theme/theme1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tableStyles" Target="tableStyles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1/10/23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2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7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6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8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0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1142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8969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2360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3564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700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5731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6455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05381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2917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90435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18589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132002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72523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5249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83828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15695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83021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41741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0301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7044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23459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9259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D1BE-226B-C638-FD38-DFB0C2B73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440DC4-34D0-8A71-CACD-5977D7AF9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45957-7C6D-AAE3-FECD-3C29BA6A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E5533-452A-D43E-8243-22CD97C3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F61F-9CE4-99E4-A4CB-F1D86F4E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F3B2-496D-BF41-ABFB-05AB99353ED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316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9942D-D1F4-0AF4-7CF9-1038184A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DC289-FEEF-6197-02D4-A7BA67AD7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CC8D8-E07A-8811-4ABD-9674E20B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09A55-EA1C-624C-DA13-4650454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0F7CC-6260-3F77-7263-5A62B68C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AEBF-FA51-6A4C-B17D-2AFCFF217B5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58551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875C6-EF95-CE62-AB23-D3F06423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006AB-B37B-B704-CF2B-8AE64A09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CF8AD-9D09-4C04-E764-17A66DE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4C073-82E9-73D3-945C-7A731124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949F3-1F8B-1573-4645-3CEEF2DC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B633-E651-9643-84EB-62258F20C99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12624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21226-05CD-655E-3D4C-A53D4E8D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E0DA2-9A1A-3D7E-3673-2F59D9197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90E089-622A-463C-8C79-A73CA1BC5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CBB15-9793-797E-1F44-224EAABA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B990BA-A4E0-E0C6-F06E-2442208F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CE2AB8-0F6F-E19D-942D-3EDAFC7F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183F-5C2B-714C-840A-77067E8B65E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96887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A6B79-D86B-5D5F-616E-27AF707A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571318-FCDF-4C04-98EA-8E962859A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46BF1-4298-5EEB-97EA-928DC94E4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16B72A-1834-BFF9-2E24-F41494933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C3B82D-9C51-7FC1-E37C-40A32437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046C2-1D8A-DF65-5D92-7273EFD2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768AFD-6B76-2EB1-C438-ADCEC50D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D91639-9A06-FE0E-D362-51EAE156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6434-A70B-794F-BAC3-F4EAA367A86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6423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75932-9DE3-5CD2-DA15-E6926BBE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74E58A-84ED-459D-0887-0CE4FC7F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B5E6-C860-E8B9-6AAC-AE4E6710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39A1C5-B84D-C6AF-F28A-EB585287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A34D6-3FF5-A04F-9FA7-9CEAFA332FC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59474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606128-9E19-D5B8-EEF9-8A12A07B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F2FB8-1274-E0C0-41B5-31A5C2DF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027216-D3FD-033B-2113-E92542E0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0FF3-B67A-7440-8D62-26DB178BCE1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664869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D53AC-0497-4444-F340-94A21E69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756EA-F1E9-DCFB-DBB7-ABB609FE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AEB765-378B-FE17-310C-4340D2C41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1E502D-C697-201A-C1C7-7CAA6D98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74C36B-4AB1-9EA3-2D34-CCF1310D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7C2439-4D80-7608-B492-C9F795A4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E6BEA-0B8E-7D4F-963B-43C1647E9FB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23731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2D289-1A82-D0C5-5F30-E3B8BE5E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0EEB40-5E91-2DA3-2FC5-A345B1A3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0D103F-55B1-0813-5231-5A25D27BF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E8428-831F-17B2-3172-D95737F1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B0AA03-49D3-6E82-E052-34DAB32C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6F3A74-3CE2-12D5-6F68-152EC9F1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0160-DD21-B64B-8FC1-6B4AAEFCA78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25486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792E7-DD45-783F-2784-AD9D3FCB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E4E5EC-C472-C856-EFD1-333F94754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9ABCE-F4D1-AF8A-6FEE-52D47A3F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1BD47D-E8DC-F49E-F96E-AB30941E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D0397-280D-8986-5193-F0B82895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2717-5847-C749-A838-FE0171EBF54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24089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4762A6-55F3-2247-F91C-85CD44B7A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CB0BD-71C6-0CD7-DE65-77E40B283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7009C-A061-61D1-FE67-BBCE018E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3BD8D-E7B6-BC63-C97F-70266AF4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CB90F-2A6E-47B9-0375-D8B0ED8A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B154-1010-5F4B-B4CE-80206BE9DAB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128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1/10/23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6788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589" r:id="rId1"/>
    <p:sldLayoutId id="2147486590" r:id="rId2"/>
    <p:sldLayoutId id="2147486591" r:id="rId3"/>
    <p:sldLayoutId id="2147486592" r:id="rId4"/>
    <p:sldLayoutId id="2147486593" r:id="rId5"/>
    <p:sldLayoutId id="2147486594" r:id="rId6"/>
    <p:sldLayoutId id="2147486595" r:id="rId7"/>
    <p:sldLayoutId id="2147486596" r:id="rId8"/>
    <p:sldLayoutId id="2147486597" r:id="rId9"/>
    <p:sldLayoutId id="2147486598" r:id="rId10"/>
    <p:sldLayoutId id="21474865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768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A81E68-2916-4EBC-4CC0-5C43293C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65A532-2DEB-9F36-3A8B-DDAAC4042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3CC594-D41E-F9B8-4255-3F18E0F762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54F00D-D81E-F37C-58B7-71CEF3D3A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5C28C4-D9BF-A574-951F-730D31A979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6E44044D-7E21-B44A-8C16-1878678B428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2041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5" r:id="rId1"/>
    <p:sldLayoutId id="2147486626" r:id="rId2"/>
    <p:sldLayoutId id="2147486627" r:id="rId3"/>
    <p:sldLayoutId id="2147486628" r:id="rId4"/>
    <p:sldLayoutId id="2147486629" r:id="rId5"/>
    <p:sldLayoutId id="2147486630" r:id="rId6"/>
    <p:sldLayoutId id="2147486631" r:id="rId7"/>
    <p:sldLayoutId id="2147486632" r:id="rId8"/>
    <p:sldLayoutId id="2147486633" r:id="rId9"/>
    <p:sldLayoutId id="2147486634" r:id="rId10"/>
    <p:sldLayoutId id="214748663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E6B2B3-73F2-B81E-16F8-462E9FFAE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We cry Jesus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Set our hearts towards You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That every eye would see You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lifted high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Precious Cornerstone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Sure Foundation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faithful to the end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are waiting on you Jesus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believe You’re all to us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glory of Your name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passion of the church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righteousness of God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a holy flame that burns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saving love of Christ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measure of our lives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believe You’re all to us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Only Son of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Sent from Heaven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Hope and mercy at the cross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everything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the promise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You are all to us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glory of Your name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passion of the church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righteousness of God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a holy flame that burns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saving love of Christ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measure of our lives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believe You’re all to us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glory of Your name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passion of the church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righteousness of God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a holy flame that burns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saving love of Christ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Be the measure of our lives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believe You’re all to 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A685FF-93B4-06F3-A60E-317158828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Yes, You are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You’re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Yes, You are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this passing world is over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will see you face to face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forever we will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You are all to 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You are all to us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825658A-8A1D-F27A-86A2-DFA7C7BA5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871117A-147F-3BEF-1619-95D2C6063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0550AC-5B99-9842-C57C-B5CE6BBE2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F990096-E768-F8A8-B4C0-869083077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500F586-2132-EF10-815C-F5827A1A8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BCF601A-7178-A691-FC61-C1D8443B0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5F1DA25-13A5-D447-181C-CBBC7B594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794CF4-852D-BFDC-0A56-D671CDBD4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09AE03-B853-C5CB-0ADC-1D9023C84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King of Heaven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4D36CA1-EBF1-41E6-452C-909CB4A6B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E3CB03B-1167-AE04-D677-FD81409B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D0DF9B7-8259-6C33-C314-440214F5F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494499-25C6-68F0-6191-32D2075CF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53E2949-C46C-373E-329A-F041229C0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ACD5007-90C8-E192-619E-26CDF3B45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4FC4FBD-A602-89A0-332F-0AD1773A5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1A74A85-D477-F846-46B5-3624C4C0A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77592A1-8E76-0A11-E5C3-0463D87EB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612FCDC6-EF28-981C-4155-B2F365A1DC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Jesus, let Your kingdom come here  Let Your will be done here in us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Mighty To Save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20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compassion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 love that's never failing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mercy fall on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07960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forgiveness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kindness of a Savior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hope of nations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88819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15463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71494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So take me as you find me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All my fears and failures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Fill my life again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92214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give my life to follow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Everything I believe in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Now I surrender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20021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78391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55394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4492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3518B20-A6AA-5930-9EEC-94A518A2D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Jesus, there is no one greater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alone are Savior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Show the world Your love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62523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59330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0380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74023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67789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121821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Another In The Fire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DC17B4E-ACB6-33B0-D4CD-562F83CAF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There's a grace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heart is under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Another way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walls are closing 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when I look at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I used to be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Of how I've been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cross that bears the burden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another died for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5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All my debt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Left for dead beneath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I'm no longer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 slave to my sin anymore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95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should I fall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remains of me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Either way I won't bow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To the things of this world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0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0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5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power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grave that holds no body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now that power lives in me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9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948A2D-FCFD-8B52-062F-06C09A3E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E26F2-63AE-0E47-B711-D818D3ED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36472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04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2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no other name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But the name that is Jesus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He who was and still is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will be through it all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27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So come what may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All the things unseen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1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75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6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16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74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234114-1BD3-C250-EEF9-0C56616CD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2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112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Serving, a Privilege </a:t>
            </a:r>
            <a:br>
              <a:rPr lang="en-US" sz="9200" b="1" dirty="0">
                <a:latin typeface="Calibri"/>
                <a:cs typeface="Calibri"/>
              </a:rPr>
            </a:br>
            <a:r>
              <a:rPr lang="en-US" sz="9200" b="1" dirty="0">
                <a:latin typeface="Calibri"/>
                <a:cs typeface="Calibri"/>
              </a:rPr>
              <a:t>and Blessing	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the Lord working through you?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Deacons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likewise must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dignified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double-tongued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addicted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much wine,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greedy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dishonest gain. 														               1 Tim. 3:8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in these days when the disciples were increasing in number, a complaint by the Hellenists arose against the Hebrews because their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widows were being neglected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daily distribution.  Acts 6:1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356229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twelve summoned the full number of disciples and said, “It is not right that we should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 up preaching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word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serve tables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																											  Acts 6:2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251322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F7E8F821-DFF2-D062-A0B5-58463B9C7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Therefore, brothers,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pick out from among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seven men of good repute, full of the Spirit and of wisdom whom we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appoint this duty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											         Acts 6:3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1207742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we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devote ourselves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to the ministry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																										         Acts 6:4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018528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what they said pleased the whole gathering, and they chose Stephen, a man full of faith and of the Holy Spirit, and Philip,… 																										         								   Acts 6:5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702507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Prochorus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Nicanor, and Timon, and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Parmenas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Nicolaus, a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prostelyte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Antioch. 																										         														    Acts 6:5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639930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These they set before the apostles,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prayed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laid their hands on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											         														         Acts 6:6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500470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must hold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mystery of the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a clear conscience. And let them also be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first; then let them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serve as deacons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they prove themselves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blameless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1 Tim. 3:9-10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36239357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Their wives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likewise must be dignified,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slanderers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sober-minded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faithful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all things. 														         1 Tim. 3:11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37257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commend to you our sister Phoebe,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servant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church at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Cenchreae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         Rom. 16:1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4583060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deacons each be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husband of one wife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managing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their children and their own households well.														       1 Tim. 3:12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227010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those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serve well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deacons gain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good standing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themselves and also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confidence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faith that is in Christ Jesus.														         1 Tim. 3:13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540603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2B7CC1A-8D52-215D-A148-19EAF265E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We are children of Your mercy  Rescued for Your glory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Seeing the Lord work through you 	is powerful!</a:t>
            </a:r>
          </a:p>
        </p:txBody>
      </p:sp>
    </p:spTree>
    <p:extLst>
      <p:ext uri="{BB962C8B-B14F-4D97-AF65-F5344CB8AC3E}">
        <p14:creationId xmlns:p14="http://schemas.microsoft.com/office/powerpoint/2010/main" val="114331290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hope to come to you soon, but I am writing these things to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						          														   											 												1 Tim. 3:14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1660730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I delay, you may know how one ought to behave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household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church of the living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pillar and buttress of the 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						1 Tim.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40136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indeed, we confess,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mystery of godliness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: 													          	1 Tim. 3:16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90661807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manifested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flesh,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vindicated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by the Spirit,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by angels,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proclaimed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among the nations,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believed 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world,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taken up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glory.													          	    1 Tim. 3:16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012567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God using you? </a:t>
            </a:r>
          </a:p>
        </p:txBody>
      </p:sp>
    </p:spTree>
    <p:extLst>
      <p:ext uri="{BB962C8B-B14F-4D97-AF65-F5344CB8AC3E}">
        <p14:creationId xmlns:p14="http://schemas.microsoft.com/office/powerpoint/2010/main" val="3696689609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All to Us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Precious Cornerstone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Sure Foundation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faithful to the end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are waiting on you Jesus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believe You’re all to us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18730</TotalTime>
  <Words>2553</Words>
  <Application>Microsoft Macintosh PowerPoint</Application>
  <PresentationFormat>Panorámica</PresentationFormat>
  <Paragraphs>213</Paragraphs>
  <Slides>115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115</vt:i4>
      </vt:variant>
    </vt:vector>
  </HeadingPairs>
  <TitlesOfParts>
    <vt:vector size="132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1_Office Theme</vt:lpstr>
      <vt:lpstr>Title &amp; Subtitle</vt:lpstr>
      <vt:lpstr>Bullets</vt:lpstr>
      <vt:lpstr>1_Default Design</vt:lpstr>
      <vt:lpstr>2_Default Design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Mighty To Save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Another In The Fire</vt:lpstr>
      <vt:lpstr>There's a grace When the heart is under fire Another way  When the walls are closing in</vt:lpstr>
      <vt:lpstr>And when I look at the space between Where I used to be and this reckoning I know I will never be alone</vt:lpstr>
      <vt:lpstr>There was another in the fire Standing next to me There was another in the waters Holding back the seas</vt:lpstr>
      <vt:lpstr>And should I ever need reminding Of how I've been set free There is a cross that bears the burden Where another died for me There is another in the fire</vt:lpstr>
      <vt:lpstr>All my debt  Left for dead beneath the waters I'm no longer  A slave to my sin anymore</vt:lpstr>
      <vt:lpstr>And should I fall in the space between What remains of me and this reckoning Either way I won't bow To the things of this world</vt:lpstr>
      <vt:lpstr>And I know I will never be alone</vt:lpstr>
      <vt:lpstr>There was another in the fire Standing next to me There was another in the waters Holding back the seas</vt:lpstr>
      <vt:lpstr>And should I ever need reminding What power set free There is a grave that holds no body And now that power lives in me</vt:lpstr>
      <vt:lpstr>There is another in the fire There is another in the fire There is another in the fire There is another in the fire</vt:lpstr>
      <vt:lpstr>Presentación de PowerPoint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is no other name But the name that is Jesus He who was and still is And will be through it all</vt:lpstr>
      <vt:lpstr>So come what may in the space between All the things unseen and this reckoning And I know I will never be alone And I know I will never be alone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I’ll count the joy come every battle Cause I know that’s where You’ll be</vt:lpstr>
      <vt:lpstr>Presentación de PowerPoint</vt:lpstr>
      <vt:lpstr>Presentación de PowerPoint</vt:lpstr>
      <vt:lpstr>Presentación de PowerPoint</vt:lpstr>
      <vt:lpstr>Serving, a Privilege  and Blessing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All to Us</vt:lpstr>
      <vt:lpstr>Presentación de PowerPoint</vt:lpstr>
      <vt:lpstr>Presentación de PowerPoint</vt:lpstr>
      <vt:lpstr>Presentación de PowerPoint</vt:lpstr>
      <vt:lpstr>Presentación de PowerPoint</vt:lpstr>
      <vt:lpstr>Let the glory of Your name  Be the passion of the church Let the righteousness of God  Be a holy flame that burns</vt:lpstr>
      <vt:lpstr>Let the saving love of Christ  Be the measure of our lives We believe You’re all to us</vt:lpstr>
      <vt:lpstr>Only Son of God Sent from Heaven Hope and mercy at the cross</vt:lpstr>
      <vt:lpstr>You are everything You’re the promise Jesus, You are all to us</vt:lpstr>
      <vt:lpstr>Let the glory of Your name  Be the passion of the church Let the righteousness of God  Be a holy flame that burns</vt:lpstr>
      <vt:lpstr>Let the saving love of Christ  Be the measure of our lives We believe You’re all to us</vt:lpstr>
      <vt:lpstr>Let the glory of Your name  Be the passion of the church Let the righteousness of God  Be a holy flame that burns</vt:lpstr>
      <vt:lpstr>Let the saving love of Christ  Be the measure of our lives We believe You’re all to us</vt:lpstr>
      <vt:lpstr>You’re all to us You’re all to us You’re all to us Yes, You are</vt:lpstr>
      <vt:lpstr>You’re all to us You’re all to us You’re all to us Yes, You are</vt:lpstr>
      <vt:lpstr>When this passing world is over We will see you face to face</vt:lpstr>
      <vt:lpstr>And forever we will worship Jesus, You are all to us Jesus, You are all to us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120</cp:revision>
  <dcterms:created xsi:type="dcterms:W3CDTF">2015-07-25T20:50:10Z</dcterms:created>
  <dcterms:modified xsi:type="dcterms:W3CDTF">2023-10-01T11:51:46Z</dcterms:modified>
</cp:coreProperties>
</file>