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612" r:id="rId5"/>
    <p:sldMasterId id="2147486636" r:id="rId6"/>
    <p:sldMasterId id="2147486648" r:id="rId7"/>
    <p:sldMasterId id="2147486667" r:id="rId8"/>
    <p:sldMasterId id="2147486679" r:id="rId9"/>
  </p:sldMasterIdLst>
  <p:notesMasterIdLst>
    <p:notesMasterId r:id="rId127"/>
  </p:notesMasterIdLst>
  <p:sldIdLst>
    <p:sldId id="359" r:id="rId10"/>
    <p:sldId id="1880" r:id="rId11"/>
    <p:sldId id="1881" r:id="rId12"/>
    <p:sldId id="1882" r:id="rId13"/>
    <p:sldId id="1883" r:id="rId14"/>
    <p:sldId id="1884" r:id="rId15"/>
    <p:sldId id="1885" r:id="rId16"/>
    <p:sldId id="1886" r:id="rId17"/>
    <p:sldId id="1887" r:id="rId18"/>
    <p:sldId id="1888" r:id="rId19"/>
    <p:sldId id="1889" r:id="rId20"/>
    <p:sldId id="1890" r:id="rId21"/>
    <p:sldId id="1891" r:id="rId22"/>
    <p:sldId id="1892" r:id="rId23"/>
    <p:sldId id="1893" r:id="rId24"/>
    <p:sldId id="1894" r:id="rId25"/>
    <p:sldId id="272" r:id="rId26"/>
    <p:sldId id="273" r:id="rId27"/>
    <p:sldId id="274" r:id="rId28"/>
    <p:sldId id="275" r:id="rId29"/>
    <p:sldId id="1895" r:id="rId30"/>
    <p:sldId id="475" r:id="rId31"/>
    <p:sldId id="476" r:id="rId32"/>
    <p:sldId id="477" r:id="rId33"/>
    <p:sldId id="478" r:id="rId34"/>
    <p:sldId id="480" r:id="rId35"/>
    <p:sldId id="481" r:id="rId36"/>
    <p:sldId id="482" r:id="rId37"/>
    <p:sldId id="484" r:id="rId38"/>
    <p:sldId id="483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1866" r:id="rId55"/>
    <p:sldId id="360" r:id="rId56"/>
    <p:sldId id="1353" r:id="rId57"/>
    <p:sldId id="256" r:id="rId58"/>
    <p:sldId id="1896" r:id="rId59"/>
    <p:sldId id="1897" r:id="rId60"/>
    <p:sldId id="1898" r:id="rId61"/>
    <p:sldId id="1899" r:id="rId62"/>
    <p:sldId id="1900" r:id="rId63"/>
    <p:sldId id="1901" r:id="rId64"/>
    <p:sldId id="1902" r:id="rId65"/>
    <p:sldId id="1903" r:id="rId66"/>
    <p:sldId id="1904" r:id="rId67"/>
    <p:sldId id="1905" r:id="rId68"/>
    <p:sldId id="1906" r:id="rId69"/>
    <p:sldId id="1907" r:id="rId70"/>
    <p:sldId id="1908" r:id="rId71"/>
    <p:sldId id="1909" r:id="rId72"/>
    <p:sldId id="1910" r:id="rId73"/>
    <p:sldId id="1869" r:id="rId74"/>
    <p:sldId id="1870" r:id="rId75"/>
    <p:sldId id="1871" r:id="rId76"/>
    <p:sldId id="1872" r:id="rId77"/>
    <p:sldId id="1873" r:id="rId78"/>
    <p:sldId id="1874" r:id="rId79"/>
    <p:sldId id="1875" r:id="rId80"/>
    <p:sldId id="1876" r:id="rId81"/>
    <p:sldId id="1877" r:id="rId82"/>
    <p:sldId id="1878" r:id="rId83"/>
    <p:sldId id="1879" r:id="rId84"/>
    <p:sldId id="434" r:id="rId85"/>
    <p:sldId id="333" r:id="rId86"/>
    <p:sldId id="297" r:id="rId87"/>
    <p:sldId id="507" r:id="rId88"/>
    <p:sldId id="1867" r:id="rId89"/>
    <p:sldId id="437" r:id="rId90"/>
    <p:sldId id="508" r:id="rId91"/>
    <p:sldId id="438" r:id="rId92"/>
    <p:sldId id="383" r:id="rId93"/>
    <p:sldId id="338" r:id="rId94"/>
    <p:sldId id="258" r:id="rId95"/>
    <p:sldId id="509" r:id="rId96"/>
    <p:sldId id="510" r:id="rId97"/>
    <p:sldId id="511" r:id="rId98"/>
    <p:sldId id="518" r:id="rId99"/>
    <p:sldId id="512" r:id="rId100"/>
    <p:sldId id="521" r:id="rId101"/>
    <p:sldId id="524" r:id="rId102"/>
    <p:sldId id="525" r:id="rId103"/>
    <p:sldId id="526" r:id="rId104"/>
    <p:sldId id="529" r:id="rId105"/>
    <p:sldId id="528" r:id="rId106"/>
    <p:sldId id="527" r:id="rId107"/>
    <p:sldId id="505" r:id="rId108"/>
    <p:sldId id="513" r:id="rId109"/>
    <p:sldId id="276" r:id="rId110"/>
    <p:sldId id="257" r:id="rId111"/>
    <p:sldId id="1868" r:id="rId112"/>
    <p:sldId id="259" r:id="rId113"/>
    <p:sldId id="260" r:id="rId114"/>
    <p:sldId id="261" r:id="rId115"/>
    <p:sldId id="262" r:id="rId116"/>
    <p:sldId id="263" r:id="rId117"/>
    <p:sldId id="264" r:id="rId118"/>
    <p:sldId id="265" r:id="rId119"/>
    <p:sldId id="266" r:id="rId120"/>
    <p:sldId id="267" r:id="rId121"/>
    <p:sldId id="268" r:id="rId122"/>
    <p:sldId id="269" r:id="rId123"/>
    <p:sldId id="270" r:id="rId124"/>
    <p:sldId id="271" r:id="rId125"/>
    <p:sldId id="436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viewProps" Target="viewProps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theme" Target="theme/theme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tableStyles" Target="tableStyles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B632-EA54-4B91-9C0D-A0D03C9EDC9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404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20DE-CD69-41C9-B3EF-1DDDE37CDC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82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1EE6-0CEA-4835-9945-C3554B8DCAB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32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0E7A-8B8B-4A1C-93F0-57E239395B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02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DA53-C066-4E62-AF49-1E1FC222B6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872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4D565-7A76-41CF-8298-58F732B7EC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076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B58D-B3E7-4417-8E28-5657182DB12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3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9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0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69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90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11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05734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9566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14145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69334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631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1090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4890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429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282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222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3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6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6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5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0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163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325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57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44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0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72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7447-E2E0-46D7-8BD0-924D2B9C30D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1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44DB-B125-49D1-A36E-2CC373CEB5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876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BC933-BB56-41A2-B4A5-26892CB702A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C8B4-0A71-4389-BC04-E7757E0AEAA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14/10/23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14/10/23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65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  <p:sldLayoutId id="2147486660" r:id="rId12"/>
    <p:sldLayoutId id="2147486661" r:id="rId13"/>
    <p:sldLayoutId id="2147486662" r:id="rId14"/>
    <p:sldLayoutId id="2147486663" r:id="rId15"/>
    <p:sldLayoutId id="2147486664" r:id="rId16"/>
    <p:sldLayoutId id="2147486665" r:id="rId17"/>
    <p:sldLayoutId id="214748666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7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68" r:id="rId1"/>
    <p:sldLayoutId id="2147486669" r:id="rId2"/>
    <p:sldLayoutId id="2147486670" r:id="rId3"/>
    <p:sldLayoutId id="2147486671" r:id="rId4"/>
    <p:sldLayoutId id="2147486672" r:id="rId5"/>
    <p:sldLayoutId id="2147486673" r:id="rId6"/>
    <p:sldLayoutId id="2147486674" r:id="rId7"/>
    <p:sldLayoutId id="2147486675" r:id="rId8"/>
    <p:sldLayoutId id="2147486676" r:id="rId9"/>
    <p:sldLayoutId id="2147486677" r:id="rId10"/>
    <p:sldLayoutId id="2147486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4B1B0D-0D03-420F-9A8B-B3B3ACF945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0" r:id="rId1"/>
    <p:sldLayoutId id="2147486681" r:id="rId2"/>
    <p:sldLayoutId id="2147486682" r:id="rId3"/>
    <p:sldLayoutId id="2147486683" r:id="rId4"/>
    <p:sldLayoutId id="2147486684" r:id="rId5"/>
    <p:sldLayoutId id="2147486685" r:id="rId6"/>
    <p:sldLayoutId id="2147486686" r:id="rId7"/>
    <p:sldLayoutId id="2147486687" r:id="rId8"/>
    <p:sldLayoutId id="2147486688" r:id="rId9"/>
    <p:sldLayoutId id="2147486689" r:id="rId10"/>
    <p:sldLayoutId id="214748669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</p:txBody>
      </p:sp>
    </p:spTree>
    <p:extLst>
      <p:ext uri="{BB962C8B-B14F-4D97-AF65-F5344CB8AC3E}">
        <p14:creationId xmlns:p14="http://schemas.microsoft.com/office/powerpoint/2010/main" val="17295191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9555-5B34-1BC8-379A-43E91BE9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8" r="124" b="7646"/>
          <a:stretch/>
        </p:blipFill>
        <p:spPr>
          <a:xfrm>
            <a:off x="0" y="-947136"/>
            <a:ext cx="12192000" cy="78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69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O Come To The Altar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Leave behind your regrets </a:t>
            </a:r>
          </a:p>
          <a:p>
            <a:pPr marL="0" indent="0" algn="ctr">
              <a:buNone/>
            </a:pPr>
            <a:r>
              <a:rPr lang="en-US" dirty="0"/>
              <a:t>And mistakes</a:t>
            </a:r>
            <a:br>
              <a:rPr lang="en-US" dirty="0"/>
            </a:br>
            <a:r>
              <a:rPr lang="en-US" dirty="0"/>
              <a:t>Come today there’s no reason to wait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Bring your sorrows </a:t>
            </a:r>
          </a:p>
          <a:p>
            <a:pPr marL="0" indent="0" algn="ctr">
              <a:buNone/>
            </a:pPr>
            <a:r>
              <a:rPr lang="en-US" dirty="0"/>
              <a:t>And trade them for joy</a:t>
            </a:r>
            <a:br>
              <a:rPr lang="en-US" dirty="0"/>
            </a:br>
            <a:r>
              <a:rPr lang="en-US" dirty="0"/>
              <a:t>From the ashes a new life is born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rules the nations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truth and justice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Shines like the sun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all of its brilliance</a:t>
            </a:r>
          </a:p>
        </p:txBody>
      </p:sp>
    </p:spTree>
    <p:extLst>
      <p:ext uri="{BB962C8B-B14F-4D97-AF65-F5344CB8AC3E}">
        <p14:creationId xmlns:p14="http://schemas.microsoft.com/office/powerpoint/2010/main" val="13205397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 </a:t>
            </a:r>
          </a:p>
        </p:txBody>
      </p:sp>
    </p:spTree>
    <p:extLst>
      <p:ext uri="{BB962C8B-B14F-4D97-AF65-F5344CB8AC3E}">
        <p14:creationId xmlns:p14="http://schemas.microsoft.com/office/powerpoint/2010/main" val="277260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240446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244524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70434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67037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conquered the grave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06032" y="3113530"/>
            <a:ext cx="4665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Lamb who was slain</a:t>
            </a:r>
            <a:b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Worthy is the King who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22304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was slain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Worthy, worthy, worthy </a:t>
            </a:r>
          </a:p>
        </p:txBody>
      </p:sp>
    </p:spTree>
    <p:extLst>
      <p:ext uri="{BB962C8B-B14F-4D97-AF65-F5344CB8AC3E}">
        <p14:creationId xmlns:p14="http://schemas.microsoft.com/office/powerpoint/2010/main" val="402281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199221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  <a:endParaRPr lang="en-US" sz="7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0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40088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6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Reckless Love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 latinLnBrk="1">
              <a:buNone/>
            </a:pPr>
            <a:r>
              <a:rPr lang="es-US" sz="6600" dirty="0" err="1"/>
              <a:t>Before</a:t>
            </a:r>
            <a:r>
              <a:rPr lang="es-US" sz="6600" dirty="0"/>
              <a:t> I </a:t>
            </a:r>
            <a:r>
              <a:rPr lang="es-US" sz="6600" dirty="0" err="1"/>
              <a:t>spoke</a:t>
            </a:r>
            <a:r>
              <a:rPr lang="es-US" sz="6600" dirty="0"/>
              <a:t> a Word</a:t>
            </a:r>
          </a:p>
          <a:p>
            <a:pPr marL="0" indent="0" algn="ctr" latinLnBrk="1">
              <a:buNone/>
            </a:pP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were</a:t>
            </a:r>
            <a:r>
              <a:rPr lang="es-US" sz="6600" dirty="0"/>
              <a:t> </a:t>
            </a:r>
            <a:r>
              <a:rPr lang="es-US" sz="6600" dirty="0" err="1"/>
              <a:t>singing</a:t>
            </a:r>
            <a:r>
              <a:rPr lang="es-US" sz="6600" dirty="0"/>
              <a:t> </a:t>
            </a:r>
            <a:r>
              <a:rPr lang="es-US" sz="6600" dirty="0" err="1"/>
              <a:t>over</a:t>
            </a:r>
            <a:r>
              <a:rPr lang="es-US" sz="6600" dirty="0"/>
              <a:t> me</a:t>
            </a:r>
            <a:br>
              <a:rPr lang="es-US" sz="6600" dirty="0"/>
            </a:b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have</a:t>
            </a:r>
            <a:r>
              <a:rPr lang="es-US" sz="6600" dirty="0"/>
              <a:t> </a:t>
            </a:r>
            <a:r>
              <a:rPr lang="es-US" sz="6600" dirty="0" err="1"/>
              <a:t>been</a:t>
            </a:r>
            <a:r>
              <a:rPr lang="es-US" sz="6600" dirty="0"/>
              <a:t> so, so </a:t>
            </a:r>
            <a:r>
              <a:rPr lang="es-US" sz="6600" dirty="0" err="1"/>
              <a:t>good</a:t>
            </a:r>
            <a:r>
              <a:rPr lang="es-US" sz="6600" dirty="0"/>
              <a:t> to me</a:t>
            </a:r>
            <a:endParaRPr lang="en-US" sz="6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1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 err="1"/>
              <a:t>Before</a:t>
            </a:r>
            <a:r>
              <a:rPr lang="es-US" sz="6600" dirty="0"/>
              <a:t> I </a:t>
            </a:r>
            <a:r>
              <a:rPr lang="es-US" sz="6600" dirty="0" err="1"/>
              <a:t>spoke</a:t>
            </a:r>
            <a:r>
              <a:rPr lang="es-US" sz="6600" dirty="0"/>
              <a:t> a Word</a:t>
            </a:r>
          </a:p>
          <a:p>
            <a:pPr marL="0" indent="0" algn="ctr">
              <a:buNone/>
            </a:pP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were</a:t>
            </a:r>
            <a:r>
              <a:rPr lang="es-US" sz="6600" dirty="0"/>
              <a:t> </a:t>
            </a:r>
            <a:r>
              <a:rPr lang="es-US" sz="6600" dirty="0" err="1"/>
              <a:t>singing</a:t>
            </a:r>
            <a:r>
              <a:rPr lang="es-US" sz="6600" dirty="0"/>
              <a:t> </a:t>
            </a:r>
            <a:r>
              <a:rPr lang="es-US" sz="6600" dirty="0" err="1"/>
              <a:t>over</a:t>
            </a:r>
            <a:r>
              <a:rPr lang="es-US" sz="6600" dirty="0"/>
              <a:t> me</a:t>
            </a:r>
            <a:br>
              <a:rPr lang="es-US" sz="6600" dirty="0"/>
            </a:b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have</a:t>
            </a:r>
            <a:r>
              <a:rPr lang="es-US" sz="6600" dirty="0"/>
              <a:t> </a:t>
            </a:r>
            <a:r>
              <a:rPr lang="es-US" sz="6600" dirty="0" err="1"/>
              <a:t>been</a:t>
            </a:r>
            <a:r>
              <a:rPr lang="es-US" sz="6600" dirty="0"/>
              <a:t> so, so </a:t>
            </a:r>
            <a:r>
              <a:rPr lang="es-US" sz="6600" dirty="0" err="1"/>
              <a:t>good</a:t>
            </a:r>
            <a:r>
              <a:rPr lang="es-US" sz="6600" dirty="0"/>
              <a:t> to me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2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7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it</a:t>
            </a:r>
            <a:r>
              <a:rPr lang="es-US" sz="6600" dirty="0"/>
              <a:t> </a:t>
            </a:r>
            <a:r>
              <a:rPr lang="es-US" sz="6600" dirty="0" err="1"/>
              <a:t>chases</a:t>
            </a:r>
            <a:r>
              <a:rPr lang="es-US" sz="6600" dirty="0"/>
              <a:t> me </a:t>
            </a:r>
            <a:r>
              <a:rPr lang="es-US" sz="6600" dirty="0" err="1"/>
              <a:t>down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Fights</a:t>
            </a:r>
            <a:r>
              <a:rPr lang="es-US" sz="6600" dirty="0"/>
              <a:t> '</a:t>
            </a:r>
            <a:r>
              <a:rPr lang="es-US" sz="6600" dirty="0" err="1"/>
              <a:t>til</a:t>
            </a:r>
            <a:r>
              <a:rPr lang="es-US" sz="6600" dirty="0"/>
              <a:t> </a:t>
            </a:r>
            <a:r>
              <a:rPr lang="es-US" sz="6600" dirty="0" err="1"/>
              <a:t>I'm</a:t>
            </a:r>
            <a:r>
              <a:rPr lang="es-US" sz="6600" dirty="0"/>
              <a:t> </a:t>
            </a:r>
            <a:r>
              <a:rPr lang="es-US" sz="6600" dirty="0" err="1"/>
              <a:t>found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Leaves</a:t>
            </a:r>
            <a:r>
              <a:rPr lang="es-US" sz="6600" dirty="0"/>
              <a:t>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ninety-nine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6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I </a:t>
            </a:r>
            <a:r>
              <a:rPr lang="es-US" sz="6600" dirty="0" err="1"/>
              <a:t>couldn't</a:t>
            </a:r>
            <a:r>
              <a:rPr lang="es-US" sz="6600" dirty="0"/>
              <a:t> </a:t>
            </a:r>
            <a:r>
              <a:rPr lang="es-US" sz="6600" dirty="0" err="1"/>
              <a:t>earn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/>
              <a:t>And I </a:t>
            </a:r>
            <a:r>
              <a:rPr lang="es-US" sz="6600" dirty="0" err="1"/>
              <a:t>don't</a:t>
            </a:r>
            <a:r>
              <a:rPr lang="es-US" sz="6600" dirty="0"/>
              <a:t> </a:t>
            </a:r>
            <a:r>
              <a:rPr lang="es-US" sz="6600" dirty="0" err="1"/>
              <a:t>deserve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Still</a:t>
            </a:r>
            <a:r>
              <a:rPr lang="es-US" sz="6600" dirty="0"/>
              <a:t>,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give</a:t>
            </a:r>
            <a:r>
              <a:rPr lang="es-US" sz="6600" dirty="0"/>
              <a:t> </a:t>
            </a:r>
            <a:r>
              <a:rPr lang="es-US" sz="6600" dirty="0" err="1"/>
              <a:t>Yourself</a:t>
            </a:r>
            <a:r>
              <a:rPr lang="es-US" sz="6600" dirty="0"/>
              <a:t> </a:t>
            </a:r>
            <a:r>
              <a:rPr lang="es-US" sz="6600" dirty="0" err="1"/>
              <a:t>away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0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6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197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 breaks the power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sin and darkness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Whose love is mighty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so much stronger</a:t>
            </a:r>
          </a:p>
        </p:txBody>
      </p:sp>
    </p:spTree>
    <p:extLst>
      <p:ext uri="{BB962C8B-B14F-4D97-AF65-F5344CB8AC3E}">
        <p14:creationId xmlns:p14="http://schemas.microsoft.com/office/powerpoint/2010/main" val="277064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600" dirty="0" err="1"/>
              <a:t>When</a:t>
            </a:r>
            <a:r>
              <a:rPr lang="es-US" sz="6600" dirty="0"/>
              <a:t> I </a:t>
            </a:r>
            <a:r>
              <a:rPr lang="es-US" sz="6600" dirty="0" err="1"/>
              <a:t>was</a:t>
            </a:r>
            <a:r>
              <a:rPr lang="es-US" sz="6600" dirty="0"/>
              <a:t> </a:t>
            </a:r>
            <a:r>
              <a:rPr lang="es-US" sz="6600" dirty="0" err="1"/>
              <a:t>Your</a:t>
            </a:r>
            <a:r>
              <a:rPr lang="es-US" sz="6600" dirty="0"/>
              <a:t> </a:t>
            </a:r>
            <a:r>
              <a:rPr lang="es-US" sz="6600" dirty="0" err="1"/>
              <a:t>foe</a:t>
            </a:r>
            <a:endParaRPr lang="es-US" sz="6600" dirty="0"/>
          </a:p>
          <a:p>
            <a:pPr marL="0" indent="0" algn="ctr" latinLnBrk="1">
              <a:buNone/>
            </a:pPr>
            <a:r>
              <a:rPr lang="es-US" sz="6600" dirty="0" err="1"/>
              <a:t>Still</a:t>
            </a:r>
            <a:r>
              <a:rPr lang="es-US" sz="6600" dirty="0"/>
              <a:t> </a:t>
            </a:r>
            <a:r>
              <a:rPr lang="es-US" sz="6600" dirty="0" err="1"/>
              <a:t>Your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</a:t>
            </a:r>
            <a:r>
              <a:rPr lang="es-US" sz="6600" dirty="0" err="1"/>
              <a:t>fought</a:t>
            </a:r>
            <a:r>
              <a:rPr lang="es-US" sz="6600" dirty="0"/>
              <a:t> </a:t>
            </a:r>
            <a:r>
              <a:rPr lang="es-US" sz="6600" dirty="0" err="1"/>
              <a:t>for</a:t>
            </a:r>
            <a:r>
              <a:rPr lang="es-US" sz="6600" dirty="0"/>
              <a:t> me</a:t>
            </a:r>
            <a:br>
              <a:rPr lang="es-US" sz="6600" dirty="0"/>
            </a:b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have</a:t>
            </a:r>
            <a:r>
              <a:rPr lang="es-US" sz="6600" dirty="0"/>
              <a:t> </a:t>
            </a:r>
            <a:r>
              <a:rPr lang="es-US" sz="6600" dirty="0" err="1"/>
              <a:t>been</a:t>
            </a:r>
            <a:r>
              <a:rPr lang="es-US" sz="6600" dirty="0"/>
              <a:t> so, so </a:t>
            </a:r>
            <a:r>
              <a:rPr lang="es-US" sz="6600" dirty="0" err="1"/>
              <a:t>good</a:t>
            </a:r>
            <a:r>
              <a:rPr lang="es-US" sz="6600" dirty="0"/>
              <a:t> to me</a:t>
            </a:r>
            <a:endParaRPr lang="en-US" sz="6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6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s-US" sz="6600" dirty="0" err="1"/>
              <a:t>When</a:t>
            </a:r>
            <a:r>
              <a:rPr lang="es-US" sz="6600" dirty="0"/>
              <a:t> I </a:t>
            </a:r>
            <a:r>
              <a:rPr lang="es-US" sz="6600" dirty="0" err="1"/>
              <a:t>felt</a:t>
            </a:r>
            <a:r>
              <a:rPr lang="es-US" sz="6600" dirty="0"/>
              <a:t> no </a:t>
            </a:r>
            <a:r>
              <a:rPr lang="es-US" sz="6600" dirty="0" err="1"/>
              <a:t>worth</a:t>
            </a:r>
            <a:endParaRPr lang="es-US" sz="6600" dirty="0"/>
          </a:p>
          <a:p>
            <a:pPr marL="0" indent="0" algn="ctr" latinLnBrk="1">
              <a:buNone/>
            </a:pP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paid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r>
              <a:rPr lang="es-US" sz="6600" dirty="0"/>
              <a:t> </a:t>
            </a:r>
            <a:r>
              <a:rPr lang="es-US" sz="6600" dirty="0" err="1"/>
              <a:t>all</a:t>
            </a:r>
            <a:r>
              <a:rPr lang="es-US" sz="6600" dirty="0"/>
              <a:t> </a:t>
            </a:r>
            <a:r>
              <a:rPr lang="es-US" sz="6600" dirty="0" err="1"/>
              <a:t>for</a:t>
            </a:r>
            <a:r>
              <a:rPr lang="es-US" sz="6600" dirty="0"/>
              <a:t> me</a:t>
            </a:r>
            <a:br>
              <a:rPr lang="es-US" sz="6600" dirty="0"/>
            </a:b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have</a:t>
            </a:r>
            <a:r>
              <a:rPr lang="es-US" sz="6600" dirty="0"/>
              <a:t> </a:t>
            </a:r>
            <a:r>
              <a:rPr lang="es-US" sz="6600" dirty="0" err="1"/>
              <a:t>been</a:t>
            </a:r>
            <a:r>
              <a:rPr lang="es-US" sz="6600" dirty="0"/>
              <a:t> so, so </a:t>
            </a:r>
            <a:r>
              <a:rPr lang="es-US" sz="6600" dirty="0" err="1"/>
              <a:t>kind</a:t>
            </a:r>
            <a:r>
              <a:rPr lang="es-US" sz="6600" dirty="0"/>
              <a:t> to me</a:t>
            </a:r>
            <a:endParaRPr lang="en-US" sz="6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89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it</a:t>
            </a:r>
            <a:r>
              <a:rPr lang="es-US" sz="6600" dirty="0"/>
              <a:t> </a:t>
            </a:r>
            <a:r>
              <a:rPr lang="es-US" sz="6600" dirty="0" err="1"/>
              <a:t>chases</a:t>
            </a:r>
            <a:r>
              <a:rPr lang="es-US" sz="6600" dirty="0"/>
              <a:t> me </a:t>
            </a:r>
            <a:r>
              <a:rPr lang="es-US" sz="6600" dirty="0" err="1"/>
              <a:t>down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Fights</a:t>
            </a:r>
            <a:r>
              <a:rPr lang="es-US" sz="6600" dirty="0"/>
              <a:t> '</a:t>
            </a:r>
            <a:r>
              <a:rPr lang="es-US" sz="6600" dirty="0" err="1"/>
              <a:t>til</a:t>
            </a:r>
            <a:r>
              <a:rPr lang="es-US" sz="6600" dirty="0"/>
              <a:t> </a:t>
            </a:r>
            <a:r>
              <a:rPr lang="es-US" sz="6600" dirty="0" err="1"/>
              <a:t>I'm</a:t>
            </a:r>
            <a:r>
              <a:rPr lang="es-US" sz="6600" dirty="0"/>
              <a:t> </a:t>
            </a:r>
            <a:r>
              <a:rPr lang="es-US" sz="6600" dirty="0" err="1"/>
              <a:t>found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Leaves</a:t>
            </a:r>
            <a:r>
              <a:rPr lang="es-US" sz="6600" dirty="0"/>
              <a:t>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ninety-nine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2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I </a:t>
            </a:r>
            <a:r>
              <a:rPr lang="es-US" sz="6600" dirty="0" err="1"/>
              <a:t>couldn't</a:t>
            </a:r>
            <a:r>
              <a:rPr lang="es-US" sz="6600" dirty="0"/>
              <a:t> </a:t>
            </a:r>
            <a:r>
              <a:rPr lang="es-US" sz="6600" dirty="0" err="1"/>
              <a:t>earn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/>
              <a:t>And I </a:t>
            </a:r>
            <a:r>
              <a:rPr lang="es-US" sz="6600" dirty="0" err="1"/>
              <a:t>don't</a:t>
            </a:r>
            <a:r>
              <a:rPr lang="es-US" sz="6600" dirty="0"/>
              <a:t> </a:t>
            </a:r>
            <a:r>
              <a:rPr lang="es-US" sz="6600" dirty="0" err="1"/>
              <a:t>deserve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Still</a:t>
            </a:r>
            <a:r>
              <a:rPr lang="es-US" sz="6600" dirty="0"/>
              <a:t>,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give</a:t>
            </a:r>
            <a:r>
              <a:rPr lang="es-US" sz="6600" dirty="0"/>
              <a:t> </a:t>
            </a:r>
            <a:r>
              <a:rPr lang="es-US" sz="6600" dirty="0" err="1"/>
              <a:t>Yourself</a:t>
            </a:r>
            <a:r>
              <a:rPr lang="es-US" sz="6600" dirty="0"/>
              <a:t> </a:t>
            </a:r>
            <a:r>
              <a:rPr lang="es-US" sz="6600" dirty="0" err="1"/>
              <a:t>away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3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05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4938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 err="1"/>
              <a:t>There's</a:t>
            </a:r>
            <a:r>
              <a:rPr lang="es-US" sz="6600" dirty="0"/>
              <a:t> no </a:t>
            </a:r>
            <a:r>
              <a:rPr lang="es-US" sz="6600" dirty="0" err="1"/>
              <a:t>shadow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light up</a:t>
            </a:r>
            <a:br>
              <a:rPr lang="es-US" sz="6600" dirty="0"/>
            </a:br>
            <a:r>
              <a:rPr lang="es-US" sz="6600" dirty="0"/>
              <a:t>Mountain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climb</a:t>
            </a:r>
            <a:r>
              <a:rPr lang="es-US" sz="6600" dirty="0"/>
              <a:t> up</a:t>
            </a:r>
            <a:br>
              <a:rPr lang="es-US" sz="6600" dirty="0"/>
            </a:br>
            <a:r>
              <a:rPr lang="es-US" sz="6600" dirty="0" err="1"/>
              <a:t>Coming</a:t>
            </a:r>
            <a:r>
              <a:rPr lang="es-US" sz="6600" dirty="0"/>
              <a:t> </a:t>
            </a:r>
            <a:r>
              <a:rPr lang="es-US" sz="6600" dirty="0" err="1"/>
              <a:t>after</a:t>
            </a:r>
            <a:r>
              <a:rPr lang="es-US" sz="6600" dirty="0"/>
              <a:t> me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1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 err="1"/>
              <a:t>There's</a:t>
            </a:r>
            <a:r>
              <a:rPr lang="es-US" sz="6600" dirty="0"/>
              <a:t> no </a:t>
            </a:r>
            <a:r>
              <a:rPr lang="es-US" sz="6600" dirty="0" err="1"/>
              <a:t>wall</a:t>
            </a:r>
            <a:r>
              <a:rPr lang="es-US" sz="6600" dirty="0"/>
              <a:t>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kick</a:t>
            </a:r>
            <a:r>
              <a:rPr lang="es-US" sz="6600" dirty="0"/>
              <a:t> </a:t>
            </a:r>
            <a:r>
              <a:rPr lang="es-US" sz="6600" dirty="0" err="1"/>
              <a:t>down</a:t>
            </a:r>
            <a:br>
              <a:rPr lang="es-US" sz="6600" dirty="0"/>
            </a:br>
            <a:r>
              <a:rPr lang="es-US" sz="6600" dirty="0"/>
              <a:t>Lie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tear</a:t>
            </a:r>
            <a:r>
              <a:rPr lang="es-US" sz="6600" dirty="0"/>
              <a:t> </a:t>
            </a:r>
            <a:r>
              <a:rPr lang="es-US" sz="6600" dirty="0" err="1"/>
              <a:t>down</a:t>
            </a:r>
            <a:br>
              <a:rPr lang="es-US" sz="6600" dirty="0"/>
            </a:br>
            <a:r>
              <a:rPr lang="es-US" sz="6600" dirty="0" err="1"/>
              <a:t>Coming</a:t>
            </a:r>
            <a:r>
              <a:rPr lang="es-US" sz="6600" dirty="0"/>
              <a:t> </a:t>
            </a:r>
            <a:r>
              <a:rPr lang="es-US" sz="6600" dirty="0" err="1"/>
              <a:t>after</a:t>
            </a:r>
            <a:r>
              <a:rPr lang="es-US" sz="6600" dirty="0"/>
              <a:t> me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9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 err="1"/>
              <a:t>There's</a:t>
            </a:r>
            <a:r>
              <a:rPr lang="es-US" sz="6600" dirty="0"/>
              <a:t> no </a:t>
            </a:r>
            <a:r>
              <a:rPr lang="es-US" sz="6600" dirty="0" err="1"/>
              <a:t>shadow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light up</a:t>
            </a:r>
            <a:br>
              <a:rPr lang="es-US" sz="6600" dirty="0"/>
            </a:br>
            <a:r>
              <a:rPr lang="es-US" sz="6600" dirty="0"/>
              <a:t>Mountain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climb</a:t>
            </a:r>
            <a:r>
              <a:rPr lang="es-US" sz="6600" dirty="0"/>
              <a:t> up</a:t>
            </a:r>
            <a:br>
              <a:rPr lang="es-US" sz="6600" dirty="0"/>
            </a:br>
            <a:r>
              <a:rPr lang="es-US" sz="6600" dirty="0" err="1"/>
              <a:t>Coming</a:t>
            </a:r>
            <a:r>
              <a:rPr lang="es-US" sz="6600" dirty="0"/>
              <a:t> </a:t>
            </a:r>
            <a:r>
              <a:rPr lang="es-US" sz="6600" dirty="0" err="1"/>
              <a:t>after</a:t>
            </a:r>
            <a:r>
              <a:rPr lang="es-US" sz="6600" dirty="0"/>
              <a:t> me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300070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 err="1"/>
              <a:t>There's</a:t>
            </a:r>
            <a:r>
              <a:rPr lang="es-US" sz="6600" dirty="0"/>
              <a:t> no </a:t>
            </a:r>
            <a:r>
              <a:rPr lang="es-US" sz="6600" dirty="0" err="1"/>
              <a:t>wall</a:t>
            </a:r>
            <a:r>
              <a:rPr lang="es-US" sz="6600" dirty="0"/>
              <a:t>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kick</a:t>
            </a:r>
            <a:r>
              <a:rPr lang="es-US" sz="6600" dirty="0"/>
              <a:t> </a:t>
            </a:r>
            <a:r>
              <a:rPr lang="es-US" sz="6600" dirty="0" err="1"/>
              <a:t>down</a:t>
            </a:r>
            <a:br>
              <a:rPr lang="es-US" sz="6600" dirty="0"/>
            </a:br>
            <a:r>
              <a:rPr lang="es-US" sz="6600" dirty="0"/>
              <a:t>Lie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won't</a:t>
            </a:r>
            <a:r>
              <a:rPr lang="es-US" sz="6600" dirty="0"/>
              <a:t> </a:t>
            </a:r>
            <a:r>
              <a:rPr lang="es-US" sz="6600" dirty="0" err="1"/>
              <a:t>tear</a:t>
            </a:r>
            <a:r>
              <a:rPr lang="es-US" sz="6600" dirty="0"/>
              <a:t> </a:t>
            </a:r>
            <a:r>
              <a:rPr lang="es-US" sz="6600" dirty="0" err="1"/>
              <a:t>down</a:t>
            </a:r>
            <a:br>
              <a:rPr lang="es-US" sz="6600" dirty="0"/>
            </a:br>
            <a:r>
              <a:rPr lang="es-US" sz="6600" dirty="0" err="1"/>
              <a:t>Coming</a:t>
            </a:r>
            <a:r>
              <a:rPr lang="es-US" sz="6600" dirty="0"/>
              <a:t> </a:t>
            </a:r>
            <a:r>
              <a:rPr lang="es-US" sz="6600" dirty="0" err="1"/>
              <a:t>after</a:t>
            </a:r>
            <a:r>
              <a:rPr lang="es-US" sz="6600" dirty="0"/>
              <a:t> me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556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5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it</a:t>
            </a:r>
            <a:r>
              <a:rPr lang="es-US" sz="6600" dirty="0"/>
              <a:t> </a:t>
            </a:r>
            <a:r>
              <a:rPr lang="es-US" sz="6600" dirty="0" err="1"/>
              <a:t>chases</a:t>
            </a:r>
            <a:r>
              <a:rPr lang="es-US" sz="6600" dirty="0"/>
              <a:t> me </a:t>
            </a:r>
            <a:r>
              <a:rPr lang="es-US" sz="6600" dirty="0" err="1"/>
              <a:t>down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Fights</a:t>
            </a:r>
            <a:r>
              <a:rPr lang="es-US" sz="6600" dirty="0"/>
              <a:t> '</a:t>
            </a:r>
            <a:r>
              <a:rPr lang="es-US" sz="6600" dirty="0" err="1"/>
              <a:t>til</a:t>
            </a:r>
            <a:r>
              <a:rPr lang="es-US" sz="6600" dirty="0"/>
              <a:t> </a:t>
            </a:r>
            <a:r>
              <a:rPr lang="es-US" sz="6600" dirty="0" err="1"/>
              <a:t>I'm</a:t>
            </a:r>
            <a:r>
              <a:rPr lang="es-US" sz="6600" dirty="0"/>
              <a:t> </a:t>
            </a:r>
            <a:r>
              <a:rPr lang="es-US" sz="6600" dirty="0" err="1"/>
              <a:t>found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Leaves</a:t>
            </a:r>
            <a:r>
              <a:rPr lang="es-US" sz="6600" dirty="0"/>
              <a:t>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ninety-nine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40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I </a:t>
            </a:r>
            <a:r>
              <a:rPr lang="es-US" sz="6600" dirty="0" err="1"/>
              <a:t>couldn't</a:t>
            </a:r>
            <a:r>
              <a:rPr lang="es-US" sz="6600" dirty="0"/>
              <a:t> </a:t>
            </a:r>
            <a:r>
              <a:rPr lang="es-US" sz="6600" dirty="0" err="1"/>
              <a:t>earn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/>
              <a:t>And I </a:t>
            </a:r>
            <a:r>
              <a:rPr lang="es-US" sz="6600" dirty="0" err="1"/>
              <a:t>don't</a:t>
            </a:r>
            <a:r>
              <a:rPr lang="es-US" sz="6600" dirty="0"/>
              <a:t> </a:t>
            </a:r>
            <a:r>
              <a:rPr lang="es-US" sz="6600" dirty="0" err="1"/>
              <a:t>deserve</a:t>
            </a:r>
            <a:r>
              <a:rPr lang="es-US" sz="6600" dirty="0"/>
              <a:t> </a:t>
            </a:r>
            <a:r>
              <a:rPr lang="es-US" sz="6600" dirty="0" err="1"/>
              <a:t>it</a:t>
            </a:r>
            <a:endParaRPr lang="es-US" sz="6600" dirty="0"/>
          </a:p>
          <a:p>
            <a:pPr marL="0" indent="0" algn="ctr">
              <a:buNone/>
            </a:pPr>
            <a:r>
              <a:rPr lang="es-US" sz="6600" dirty="0" err="1"/>
              <a:t>Still</a:t>
            </a:r>
            <a:r>
              <a:rPr lang="es-US" sz="6600" dirty="0"/>
              <a:t>, </a:t>
            </a:r>
            <a:r>
              <a:rPr lang="es-US" sz="6600" dirty="0" err="1"/>
              <a:t>You</a:t>
            </a:r>
            <a:r>
              <a:rPr lang="es-US" sz="6600" dirty="0"/>
              <a:t> </a:t>
            </a:r>
            <a:r>
              <a:rPr lang="es-US" sz="6600" dirty="0" err="1"/>
              <a:t>give</a:t>
            </a:r>
            <a:r>
              <a:rPr lang="es-US" sz="6600" dirty="0"/>
              <a:t> </a:t>
            </a:r>
            <a:r>
              <a:rPr lang="es-US" sz="6600" dirty="0" err="1"/>
              <a:t>Yourself</a:t>
            </a:r>
            <a:r>
              <a:rPr lang="es-US" sz="6600" dirty="0"/>
              <a:t> </a:t>
            </a:r>
            <a:r>
              <a:rPr lang="es-US" sz="6600" dirty="0" err="1"/>
              <a:t>away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11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600" dirty="0"/>
              <a:t>Oh, </a:t>
            </a:r>
            <a:r>
              <a:rPr lang="es-US" sz="6600" dirty="0" err="1"/>
              <a:t>the</a:t>
            </a:r>
            <a:r>
              <a:rPr lang="es-US" sz="6600" dirty="0"/>
              <a:t> </a:t>
            </a:r>
            <a:r>
              <a:rPr lang="es-US" sz="6600" dirty="0" err="1"/>
              <a:t>overwhelming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Never-ending</a:t>
            </a:r>
            <a:r>
              <a:rPr lang="es-US" sz="6600" dirty="0"/>
              <a:t> </a:t>
            </a:r>
          </a:p>
          <a:p>
            <a:pPr marL="0" indent="0" algn="ctr">
              <a:buNone/>
            </a:pPr>
            <a:r>
              <a:rPr lang="es-US" sz="6600" dirty="0" err="1"/>
              <a:t>Reckless</a:t>
            </a:r>
            <a:r>
              <a:rPr lang="es-US" sz="6600" dirty="0"/>
              <a:t> </a:t>
            </a:r>
            <a:r>
              <a:rPr lang="es-US" sz="6600" dirty="0" err="1"/>
              <a:t>love</a:t>
            </a:r>
            <a:r>
              <a:rPr lang="es-US" sz="6600" dirty="0"/>
              <a:t> of </a:t>
            </a:r>
            <a:r>
              <a:rPr lang="es-US" sz="6600" dirty="0" err="1"/>
              <a:t>God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5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68836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Holy Spirit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84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shakes the whole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holy thunder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leaves us breathless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awe and wonder</a:t>
            </a:r>
          </a:p>
        </p:txBody>
      </p:sp>
    </p:spTree>
    <p:extLst>
      <p:ext uri="{BB962C8B-B14F-4D97-AF65-F5344CB8AC3E}">
        <p14:creationId xmlns:p14="http://schemas.microsoft.com/office/powerpoint/2010/main" val="3871389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4712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500" dirty="0"/>
              <a:t>There's nothing worth more,</a:t>
            </a:r>
          </a:p>
          <a:p>
            <a:pPr marL="0" indent="0" algn="ctr">
              <a:buNone/>
            </a:pPr>
            <a:r>
              <a:rPr lang="en-US" sz="6500" dirty="0"/>
              <a:t> that will ever come close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No thing can compare, </a:t>
            </a:r>
          </a:p>
          <a:p>
            <a:pPr marL="0" indent="0" algn="ctr">
              <a:buNone/>
            </a:pPr>
            <a:r>
              <a:rPr lang="en-US" sz="6500" dirty="0"/>
              <a:t>You're our living hope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Your presence, Lord</a:t>
            </a:r>
            <a:endParaRPr lang="es-SV" sz="65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2451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318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500" dirty="0"/>
              <a:t>I've tasted and seen,</a:t>
            </a:r>
          </a:p>
          <a:p>
            <a:pPr marL="0" indent="0" algn="ctr">
              <a:buNone/>
            </a:pPr>
            <a:r>
              <a:rPr lang="en-US" sz="6500" dirty="0"/>
              <a:t> of the sweetest of loves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Where my heart becomes free,</a:t>
            </a:r>
          </a:p>
          <a:p>
            <a:pPr marL="0" indent="0" algn="ctr">
              <a:buNone/>
            </a:pPr>
            <a:r>
              <a:rPr lang="en-US" sz="6500" dirty="0"/>
              <a:t>and my shame is undone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Your presence, Lord</a:t>
            </a:r>
            <a:endParaRPr lang="es-SV" sz="65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2332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8048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Holy Spirit, You are welcome here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Come flood this place,</a:t>
            </a:r>
          </a:p>
          <a:p>
            <a:pPr marL="0" indent="0" algn="ctr">
              <a:buNone/>
            </a:pPr>
            <a:r>
              <a:rPr lang="en-US" sz="6000" dirty="0"/>
              <a:t> and fill the atmosphere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67656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16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glory, God, </a:t>
            </a:r>
          </a:p>
          <a:p>
            <a:pPr marL="0" indent="0" algn="ctr">
              <a:buNone/>
            </a:pPr>
            <a:r>
              <a:rPr lang="en-US" sz="6000" dirty="0"/>
              <a:t>is what our hearts long for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To be overcome by</a:t>
            </a:r>
          </a:p>
          <a:p>
            <a:pPr marL="0" indent="0" algn="ctr">
              <a:buNone/>
            </a:pPr>
            <a:r>
              <a:rPr lang="en-US" sz="6000" dirty="0"/>
              <a:t>Your presence, Lord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020104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4712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500" dirty="0"/>
              <a:t>There's nothing worth more,</a:t>
            </a:r>
          </a:p>
          <a:p>
            <a:pPr marL="0" indent="0" algn="ctr">
              <a:buNone/>
            </a:pPr>
            <a:r>
              <a:rPr lang="en-US" sz="6500" dirty="0"/>
              <a:t> that will ever come close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No thing can compare, </a:t>
            </a:r>
          </a:p>
          <a:p>
            <a:pPr marL="0" indent="0" algn="ctr">
              <a:buNone/>
            </a:pPr>
            <a:r>
              <a:rPr lang="en-US" sz="6500" dirty="0"/>
              <a:t>You're our living hope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Your presence, Lord</a:t>
            </a:r>
            <a:endParaRPr lang="es-SV" sz="65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40246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318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500" dirty="0"/>
              <a:t>I've tasted and seen,</a:t>
            </a:r>
          </a:p>
          <a:p>
            <a:pPr marL="0" indent="0" algn="ctr">
              <a:buNone/>
            </a:pPr>
            <a:r>
              <a:rPr lang="en-US" sz="6500" dirty="0"/>
              <a:t> of the sweetest of loves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Where my heart becomes free,</a:t>
            </a:r>
          </a:p>
          <a:p>
            <a:pPr marL="0" indent="0" algn="ctr">
              <a:buNone/>
            </a:pPr>
            <a:r>
              <a:rPr lang="en-US" sz="6500" dirty="0"/>
              <a:t>and my shame is undone</a:t>
            </a:r>
            <a:endParaRPr lang="es-SV" sz="6500" dirty="0"/>
          </a:p>
          <a:p>
            <a:pPr marL="0" indent="0" algn="ctr">
              <a:buNone/>
            </a:pPr>
            <a:r>
              <a:rPr lang="en-US" sz="6500" dirty="0"/>
              <a:t>Your presence, Lord</a:t>
            </a:r>
            <a:endParaRPr lang="es-SV" sz="65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9863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8048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Holy Spirit, You are welcome here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Come flood this place,</a:t>
            </a:r>
          </a:p>
          <a:p>
            <a:pPr marL="0" indent="0" algn="ctr">
              <a:buNone/>
            </a:pPr>
            <a:r>
              <a:rPr lang="en-US" sz="6000" dirty="0"/>
              <a:t> and fill the atmosphere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3442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16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glory, God, </a:t>
            </a:r>
          </a:p>
          <a:p>
            <a:pPr marL="0" indent="0" algn="ctr">
              <a:buNone/>
            </a:pPr>
            <a:r>
              <a:rPr lang="en-US" sz="6000" dirty="0"/>
              <a:t>is what our hearts long for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To be overcome by</a:t>
            </a:r>
          </a:p>
          <a:p>
            <a:pPr marL="0" indent="0" algn="ctr">
              <a:buNone/>
            </a:pPr>
            <a:r>
              <a:rPr lang="en-US" sz="6000" dirty="0"/>
              <a:t>Your presence, Lord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08543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06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Let us become more</a:t>
            </a:r>
          </a:p>
          <a:p>
            <a:pPr marL="0" indent="0" algn="ctr">
              <a:buNone/>
            </a:pPr>
            <a:r>
              <a:rPr lang="en-US" sz="6000" dirty="0"/>
              <a:t>aware of Your presence;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us experience</a:t>
            </a:r>
          </a:p>
          <a:p>
            <a:pPr marL="0" indent="0" algn="ctr">
              <a:buNone/>
            </a:pPr>
            <a:r>
              <a:rPr lang="en-US" sz="6000" dirty="0"/>
              <a:t> the glory of Your goodness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277098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06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Let us become more</a:t>
            </a:r>
          </a:p>
          <a:p>
            <a:pPr marL="0" indent="0" algn="ctr">
              <a:buNone/>
            </a:pPr>
            <a:r>
              <a:rPr lang="en-US" sz="6000" dirty="0"/>
              <a:t>aware of Your presence;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us experience</a:t>
            </a:r>
          </a:p>
          <a:p>
            <a:pPr marL="0" indent="0" algn="ctr">
              <a:buNone/>
            </a:pPr>
            <a:r>
              <a:rPr lang="en-US" sz="6000" dirty="0"/>
              <a:t> the glory of Your goodness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605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of Glory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4293879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06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Let us become more</a:t>
            </a:r>
          </a:p>
          <a:p>
            <a:pPr marL="0" indent="0" algn="ctr">
              <a:buNone/>
            </a:pPr>
            <a:r>
              <a:rPr lang="en-US" sz="6000" dirty="0"/>
              <a:t>aware of Your presence;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us experience</a:t>
            </a:r>
          </a:p>
          <a:p>
            <a:pPr marL="0" indent="0" algn="ctr">
              <a:buNone/>
            </a:pPr>
            <a:r>
              <a:rPr lang="en-US" sz="6000" dirty="0"/>
              <a:t> the glory of Your goodness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87063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06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Let us become more</a:t>
            </a:r>
          </a:p>
          <a:p>
            <a:pPr marL="0" indent="0" algn="ctr">
              <a:buNone/>
            </a:pPr>
            <a:r>
              <a:rPr lang="en-US" sz="6000" dirty="0"/>
              <a:t>aware of Your presence;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us experience</a:t>
            </a:r>
          </a:p>
          <a:p>
            <a:pPr marL="0" indent="0" algn="ctr">
              <a:buNone/>
            </a:pPr>
            <a:r>
              <a:rPr lang="en-US" sz="6000" dirty="0"/>
              <a:t> the glory of Your goodness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27041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8048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Holy Spirit, You are welcome here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Come flood this place,</a:t>
            </a:r>
          </a:p>
          <a:p>
            <a:pPr marL="0" indent="0" algn="ctr">
              <a:buNone/>
            </a:pPr>
            <a:r>
              <a:rPr lang="en-US" sz="6000" dirty="0"/>
              <a:t> and fill the atmosphere</a:t>
            </a:r>
            <a:endParaRPr lang="es-SV" sz="60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65147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16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glory, God, </a:t>
            </a:r>
          </a:p>
          <a:p>
            <a:pPr marL="0" indent="0" algn="ctr">
              <a:buNone/>
            </a:pPr>
            <a:r>
              <a:rPr lang="en-US" sz="6000" dirty="0"/>
              <a:t>is what our hearts long for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To be overcome by</a:t>
            </a:r>
          </a:p>
          <a:p>
            <a:pPr marL="0" indent="0" algn="ctr">
              <a:buNone/>
            </a:pPr>
            <a:r>
              <a:rPr lang="en-US" sz="6000" dirty="0"/>
              <a:t>Your presence, Lord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611828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A616-EA33-57FB-37EC-AB2A8866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8B817-FA44-0D36-D609-200C5373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81088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am I that the highest King</a:t>
            </a:r>
            <a:br>
              <a:rPr lang="en-US" sz="6000" dirty="0"/>
            </a:br>
            <a:r>
              <a:rPr lang="en-US" sz="6000" dirty="0"/>
              <a:t>Would welcome me?</a:t>
            </a:r>
            <a:br>
              <a:rPr lang="en-US" sz="6000" dirty="0"/>
            </a:br>
            <a:r>
              <a:rPr lang="en-US" sz="6000" dirty="0"/>
              <a:t>I was lost but He brought me in</a:t>
            </a:r>
            <a:br>
              <a:rPr lang="en-US" sz="6000" dirty="0"/>
            </a:br>
            <a:r>
              <a:rPr lang="en-US" sz="6000" dirty="0"/>
              <a:t>Oh His love for me</a:t>
            </a:r>
            <a:br>
              <a:rPr lang="en-US" sz="6000" dirty="0"/>
            </a:br>
            <a:r>
              <a:rPr lang="en-US" sz="6000" dirty="0"/>
              <a:t>Oh His love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Free at last, He has ransomed me</a:t>
            </a:r>
            <a:br>
              <a:rPr lang="en-US" sz="6000" dirty="0"/>
            </a:br>
            <a:r>
              <a:rPr lang="en-US" sz="6000" dirty="0"/>
              <a:t>His grace runs deep</a:t>
            </a:r>
            <a:br>
              <a:rPr lang="en-US" sz="6000" dirty="0"/>
            </a:br>
            <a:r>
              <a:rPr lang="en-US" sz="6000" dirty="0"/>
              <a:t>While I was a slave to sin</a:t>
            </a:r>
            <a:br>
              <a:rPr lang="en-US" sz="6000" dirty="0"/>
            </a:br>
            <a:r>
              <a:rPr lang="en-US" sz="6000" dirty="0"/>
              <a:t>Jesus died for me</a:t>
            </a:r>
            <a:br>
              <a:rPr lang="en-US" sz="6000" dirty="0"/>
            </a:br>
            <a:r>
              <a:rPr lang="en-US" sz="6000" dirty="0"/>
              <a:t>Yes He died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amazing grace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This is unfailing love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take my place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You would bear my cross </a:t>
            </a:r>
          </a:p>
        </p:txBody>
      </p:sp>
    </p:spTree>
    <p:extLst>
      <p:ext uri="{BB962C8B-B14F-4D97-AF65-F5344CB8AC3E}">
        <p14:creationId xmlns:p14="http://schemas.microsoft.com/office/powerpoint/2010/main" val="3156068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79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9555-5B34-1BC8-379A-43E91BE9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8" r="124" b="7646"/>
          <a:stretch/>
        </p:blipFill>
        <p:spPr>
          <a:xfrm>
            <a:off x="0" y="-947136"/>
            <a:ext cx="12192000" cy="78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17" y="1210299"/>
            <a:ext cx="10415361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Problem of Evil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1683169" y="4581148"/>
            <a:ext cx="8825659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(Genesis ch1-6)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53" r="12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 lay down Your life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That I would be set free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Oh, Jesus, I sing for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11429595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720842"/>
            <a:ext cx="11534862" cy="341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do you feel about what’s happening in the world?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8569" y="553997"/>
            <a:ext cx="11534862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Rampant 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elfishness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apathy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towards others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Institutional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collapse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Economic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injustice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War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violence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tragedy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23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105561"/>
            <a:ext cx="12191999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Has suffering caused you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doubt God?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Pt.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Where did evil come from?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(Genesis chapters 2-3)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43000" marR="0" lvl="0" indent="-1143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creates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heavens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makes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mankind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image-bearers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earth</a:t>
            </a:r>
          </a:p>
        </p:txBody>
      </p:sp>
    </p:spTree>
    <p:extLst>
      <p:ext uri="{BB962C8B-B14F-4D97-AF65-F5344CB8AC3E}">
        <p14:creationId xmlns:p14="http://schemas.microsoft.com/office/powerpoint/2010/main" val="3356057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Mankind’s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freedom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Satan’s lies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tempt them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disobey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431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Evil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enters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through man’s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sinful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act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8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brings our chaos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Back into order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Who makes the orphan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son and daughter</a:t>
            </a:r>
          </a:p>
        </p:txBody>
      </p:sp>
    </p:spTree>
    <p:extLst>
      <p:ext uri="{BB962C8B-B14F-4D97-AF65-F5344CB8AC3E}">
        <p14:creationId xmlns:p14="http://schemas.microsoft.com/office/powerpoint/2010/main" val="3660432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1512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105561"/>
            <a:ext cx="12191999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you representing God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how you live?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825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Pt.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Why is Sin such a big problem?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(Genesis 3-4)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6711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rift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torn between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Heaven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777315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legacy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broken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families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016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perils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a world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governed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sinners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869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280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105561"/>
            <a:ext cx="12191999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you take your own sin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seriously?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3928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467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66897"/>
            <a:ext cx="12191999" cy="41242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you ready to talk with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about what’s happening?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03706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18784</TotalTime>
  <Words>1586</Words>
  <Application>Microsoft Macintosh PowerPoint</Application>
  <PresentationFormat>Panorámica</PresentationFormat>
  <Paragraphs>207</Paragraphs>
  <Slides>117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117</vt:i4>
      </vt:variant>
    </vt:vector>
  </HeadingPairs>
  <TitlesOfParts>
    <vt:vector size="131" baseType="lpstr"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5_Default Design</vt:lpstr>
      <vt:lpstr>1_Default Design</vt:lpstr>
      <vt:lpstr>Office Theme</vt:lpstr>
      <vt:lpstr>Damask</vt:lpstr>
      <vt:lpstr>1_Office Theme</vt:lpstr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Reckless Love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Holy Spirit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Problem of Evil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123</cp:revision>
  <dcterms:created xsi:type="dcterms:W3CDTF">2015-07-25T20:50:10Z</dcterms:created>
  <dcterms:modified xsi:type="dcterms:W3CDTF">2023-10-14T20:07:29Z</dcterms:modified>
</cp:coreProperties>
</file>