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450" r:id="rId4"/>
    <p:sldMasterId id="2147485510" r:id="rId5"/>
    <p:sldMasterId id="2147485530" r:id="rId6"/>
    <p:sldMasterId id="2147485542" r:id="rId7"/>
    <p:sldMasterId id="2147485554" r:id="rId8"/>
    <p:sldMasterId id="2147485566" r:id="rId9"/>
  </p:sldMasterIdLst>
  <p:notesMasterIdLst>
    <p:notesMasterId r:id="rId140"/>
  </p:notesMasterIdLst>
  <p:sldIdLst>
    <p:sldId id="359" r:id="rId10"/>
    <p:sldId id="256" r:id="rId11"/>
    <p:sldId id="1393" r:id="rId12"/>
    <p:sldId id="1394" r:id="rId13"/>
    <p:sldId id="1395" r:id="rId14"/>
    <p:sldId id="1396" r:id="rId15"/>
    <p:sldId id="1397" r:id="rId16"/>
    <p:sldId id="1398" r:id="rId17"/>
    <p:sldId id="1399" r:id="rId18"/>
    <p:sldId id="1400" r:id="rId19"/>
    <p:sldId id="1401" r:id="rId20"/>
    <p:sldId id="1402" r:id="rId21"/>
    <p:sldId id="1403" r:id="rId22"/>
    <p:sldId id="1404" r:id="rId23"/>
    <p:sldId id="1405" r:id="rId24"/>
    <p:sldId id="287" r:id="rId25"/>
    <p:sldId id="1406" r:id="rId26"/>
    <p:sldId id="1407" r:id="rId27"/>
    <p:sldId id="271" r:id="rId28"/>
    <p:sldId id="1408" r:id="rId29"/>
    <p:sldId id="1409" r:id="rId30"/>
    <p:sldId id="1410" r:id="rId31"/>
    <p:sldId id="1411" r:id="rId32"/>
    <p:sldId id="1412" r:id="rId33"/>
    <p:sldId id="1413" r:id="rId34"/>
    <p:sldId id="1414" r:id="rId35"/>
    <p:sldId id="1415" r:id="rId36"/>
    <p:sldId id="1416" r:id="rId37"/>
    <p:sldId id="1417" r:id="rId38"/>
    <p:sldId id="1418" r:id="rId39"/>
    <p:sldId id="1419" r:id="rId40"/>
    <p:sldId id="1420" r:id="rId41"/>
    <p:sldId id="1421" r:id="rId42"/>
    <p:sldId id="288" r:id="rId43"/>
    <p:sldId id="360" r:id="rId44"/>
    <p:sldId id="1353" r:id="rId45"/>
    <p:sldId id="971" r:id="rId46"/>
    <p:sldId id="972" r:id="rId47"/>
    <p:sldId id="973" r:id="rId48"/>
    <p:sldId id="974" r:id="rId49"/>
    <p:sldId id="975" r:id="rId50"/>
    <p:sldId id="976" r:id="rId51"/>
    <p:sldId id="977" r:id="rId52"/>
    <p:sldId id="978" r:id="rId53"/>
    <p:sldId id="980" r:id="rId54"/>
    <p:sldId id="979" r:id="rId55"/>
    <p:sldId id="981" r:id="rId56"/>
    <p:sldId id="982" r:id="rId57"/>
    <p:sldId id="983" r:id="rId58"/>
    <p:sldId id="410" r:id="rId59"/>
    <p:sldId id="1422" r:id="rId60"/>
    <p:sldId id="257" r:id="rId61"/>
    <p:sldId id="1423" r:id="rId62"/>
    <p:sldId id="258" r:id="rId63"/>
    <p:sldId id="259" r:id="rId64"/>
    <p:sldId id="260" r:id="rId65"/>
    <p:sldId id="262" r:id="rId66"/>
    <p:sldId id="1424" r:id="rId67"/>
    <p:sldId id="264" r:id="rId68"/>
    <p:sldId id="1425" r:id="rId69"/>
    <p:sldId id="1426" r:id="rId70"/>
    <p:sldId id="1427" r:id="rId71"/>
    <p:sldId id="266" r:id="rId72"/>
    <p:sldId id="1428" r:id="rId73"/>
    <p:sldId id="268" r:id="rId74"/>
    <p:sldId id="325" r:id="rId75"/>
    <p:sldId id="332" r:id="rId76"/>
    <p:sldId id="1385" r:id="rId77"/>
    <p:sldId id="333" r:id="rId78"/>
    <p:sldId id="1386" r:id="rId79"/>
    <p:sldId id="437" r:id="rId80"/>
    <p:sldId id="460" r:id="rId81"/>
    <p:sldId id="503" r:id="rId82"/>
    <p:sldId id="438" r:id="rId83"/>
    <p:sldId id="509" r:id="rId84"/>
    <p:sldId id="1387" r:id="rId85"/>
    <p:sldId id="526" r:id="rId86"/>
    <p:sldId id="505" r:id="rId87"/>
    <p:sldId id="537" r:id="rId88"/>
    <p:sldId id="538" r:id="rId89"/>
    <p:sldId id="479" r:id="rId90"/>
    <p:sldId id="383" r:id="rId91"/>
    <p:sldId id="564" r:id="rId92"/>
    <p:sldId id="552" r:id="rId93"/>
    <p:sldId id="553" r:id="rId94"/>
    <p:sldId id="554" r:id="rId95"/>
    <p:sldId id="555" r:id="rId96"/>
    <p:sldId id="556" r:id="rId97"/>
    <p:sldId id="557" r:id="rId98"/>
    <p:sldId id="558" r:id="rId99"/>
    <p:sldId id="567" r:id="rId100"/>
    <p:sldId id="562" r:id="rId101"/>
    <p:sldId id="563" r:id="rId102"/>
    <p:sldId id="566" r:id="rId103"/>
    <p:sldId id="565" r:id="rId104"/>
    <p:sldId id="338" r:id="rId105"/>
    <p:sldId id="527" r:id="rId106"/>
    <p:sldId id="528" r:id="rId107"/>
    <p:sldId id="507" r:id="rId108"/>
    <p:sldId id="504" r:id="rId109"/>
    <p:sldId id="530" r:id="rId110"/>
    <p:sldId id="570" r:id="rId111"/>
    <p:sldId id="541" r:id="rId112"/>
    <p:sldId id="568" r:id="rId113"/>
    <p:sldId id="569" r:id="rId114"/>
    <p:sldId id="572" r:id="rId115"/>
    <p:sldId id="573" r:id="rId116"/>
    <p:sldId id="574" r:id="rId117"/>
    <p:sldId id="575" r:id="rId118"/>
    <p:sldId id="576" r:id="rId119"/>
    <p:sldId id="577" r:id="rId120"/>
    <p:sldId id="578" r:id="rId121"/>
    <p:sldId id="511" r:id="rId122"/>
    <p:sldId id="551" r:id="rId123"/>
    <p:sldId id="497" r:id="rId124"/>
    <p:sldId id="1384" r:id="rId125"/>
    <p:sldId id="308" r:id="rId126"/>
    <p:sldId id="1388" r:id="rId127"/>
    <p:sldId id="1389" r:id="rId128"/>
    <p:sldId id="1390" r:id="rId129"/>
    <p:sldId id="1391" r:id="rId130"/>
    <p:sldId id="305" r:id="rId131"/>
    <p:sldId id="306" r:id="rId132"/>
    <p:sldId id="307" r:id="rId133"/>
    <p:sldId id="1392" r:id="rId134"/>
    <p:sldId id="301" r:id="rId135"/>
    <p:sldId id="302" r:id="rId136"/>
    <p:sldId id="303" r:id="rId137"/>
    <p:sldId id="304" r:id="rId138"/>
    <p:sldId id="436" r:id="rId1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63" Type="http://schemas.openxmlformats.org/officeDocument/2006/relationships/slide" Target="slides/slide54.xml"/><Relationship Id="rId84" Type="http://schemas.openxmlformats.org/officeDocument/2006/relationships/slide" Target="slides/slide75.xml"/><Relationship Id="rId138" Type="http://schemas.openxmlformats.org/officeDocument/2006/relationships/slide" Target="slides/slide129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slide" Target="slides/slide119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34" Type="http://schemas.openxmlformats.org/officeDocument/2006/relationships/slide" Target="slides/slide125.xml"/><Relationship Id="rId139" Type="http://schemas.openxmlformats.org/officeDocument/2006/relationships/slide" Target="slides/slide130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59" Type="http://schemas.openxmlformats.org/officeDocument/2006/relationships/slide" Target="slides/slide50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24" Type="http://schemas.openxmlformats.org/officeDocument/2006/relationships/slide" Target="slides/slide115.xml"/><Relationship Id="rId129" Type="http://schemas.openxmlformats.org/officeDocument/2006/relationships/slide" Target="slides/slide120.xml"/><Relationship Id="rId54" Type="http://schemas.openxmlformats.org/officeDocument/2006/relationships/slide" Target="slides/slide45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49" Type="http://schemas.openxmlformats.org/officeDocument/2006/relationships/slide" Target="slides/slide40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44" Type="http://schemas.openxmlformats.org/officeDocument/2006/relationships/slide" Target="slides/slide35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130" Type="http://schemas.openxmlformats.org/officeDocument/2006/relationships/slide" Target="slides/slide121.xml"/><Relationship Id="rId135" Type="http://schemas.openxmlformats.org/officeDocument/2006/relationships/slide" Target="slides/slide12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14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slide" Target="slides/slide122.xml"/><Relationship Id="rId136" Type="http://schemas.openxmlformats.org/officeDocument/2006/relationships/slide" Target="slides/slide127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6.xml"/><Relationship Id="rId46" Type="http://schemas.openxmlformats.org/officeDocument/2006/relationships/slide" Target="slides/slide37.xml"/><Relationship Id="rId67" Type="http://schemas.openxmlformats.org/officeDocument/2006/relationships/slide" Target="slides/slide58.xml"/><Relationship Id="rId116" Type="http://schemas.openxmlformats.org/officeDocument/2006/relationships/slide" Target="slides/slide107.xml"/><Relationship Id="rId137" Type="http://schemas.openxmlformats.org/officeDocument/2006/relationships/slide" Target="slides/slide12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62" Type="http://schemas.openxmlformats.org/officeDocument/2006/relationships/slide" Target="slides/slide53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111" Type="http://schemas.openxmlformats.org/officeDocument/2006/relationships/slide" Target="slides/slide102.xml"/><Relationship Id="rId132" Type="http://schemas.openxmlformats.org/officeDocument/2006/relationships/slide" Target="slides/slide123.xml"/><Relationship Id="rId15" Type="http://schemas.openxmlformats.org/officeDocument/2006/relationships/slide" Target="slides/slide6.xml"/><Relationship Id="rId36" Type="http://schemas.openxmlformats.org/officeDocument/2006/relationships/slide" Target="slides/slide27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27" Type="http://schemas.openxmlformats.org/officeDocument/2006/relationships/slide" Target="slides/slide11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52" Type="http://schemas.openxmlformats.org/officeDocument/2006/relationships/slide" Target="slides/slide43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7.xml"/><Relationship Id="rId47" Type="http://schemas.openxmlformats.org/officeDocument/2006/relationships/slide" Target="slides/slide38.xml"/><Relationship Id="rId68" Type="http://schemas.openxmlformats.org/officeDocument/2006/relationships/slide" Target="slides/slide59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33" Type="http://schemas.openxmlformats.org/officeDocument/2006/relationships/slide" Target="slides/slide124.xml"/><Relationship Id="rId16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6/5/23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57CFD76-0C38-4827-B359-B8128AD52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8D10DE-42D8-4A9B-93F0-62228CD8682A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036D046-8548-477C-8FD6-D84E52E32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B6DCBD-BC13-452F-A917-EF62E7600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2C245E56-4FF5-46AE-B560-AAE63A3F0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411D5-F0D2-4C33-9F63-0796BF3FA2DA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048FE3C-3326-4B8A-B433-2A86A9651A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8965216-CCA6-4577-BD54-3E299BF92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22B03E-FFDE-4824-BA56-C7013EF86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4E4208-BBBC-4805-8827-A882F63B22A9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DA2056E-4733-40C3-9F6C-CDB3F1B7C6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02448BB-F452-4F8C-953C-5FFEA3CE6C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5B6E61CE-A1D4-46FC-A710-E085435C0D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30FE1C-7732-4A35-95D6-84DCACC64DAC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B54305E-A68D-4BB9-859B-141F47E2F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464E6167-8A83-42EA-9402-774613BE1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31019F27-8D3B-4371-8B39-E367DC695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37859-C753-47D2-876A-1F93214CD802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5B9C3E4-B476-4F03-8AF3-DA3243E3A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248DAE5-9C5B-4584-9C40-1A2E6D1B6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2557C4-5C9C-D3A7-2582-9E5E44FC79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CCB0-4F7C-1740-A64D-1292336E53AE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3900AD2E-EF70-E8ED-F166-9633982089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A845A912-91D7-965C-7148-6D95AEA03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4072F3-2395-A2DD-F077-12A9AA890E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D501CE-312D-324F-99FC-8CDF4B21B5F5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FCE8C9A-363F-59BF-A596-7B2D1F11C3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479AFAA-AC27-714A-5620-8728A28B04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EDBEA1-B916-DA8A-406E-20F90A8631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FDBB7E-DF36-B34A-91D0-CBAD5A3F146D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09158580-DBBF-4754-39FA-E262316117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9DFDB6BA-453A-4D30-76D0-7726B6F0C0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CAE08C9-D5D7-41D1-6F35-C5254C31B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536A6-BFB7-0E4E-B089-33533AE39CDA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C8B981A-6510-2F11-F52E-95A9341E02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3F56984-7B1D-9940-5F1D-D1C5C9DF3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7B4472D-7E8B-B0B9-7A31-6A5C1B112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2D8C81-08B2-F343-9F9F-4CE4BFC6851F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EC28B04E-1175-B186-21AD-7B38A95041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3463F4A-BBD6-ECBC-B231-9F4E6BE3F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A7D173F-5719-EF7B-574E-13FDA17B5E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E82364-812F-A246-97CC-9B783F002DFC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01706DE-9A50-FD87-2940-FB2523C8E7A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46D2B0B-050E-782F-E5EA-BAF37431E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FB969FC-B63D-467E-A403-44F229629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338E8A-190E-4C97-A64D-F95B0856D6F0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91AC5BF-C484-45C2-AEEE-87470C117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00B906A-0094-45F4-96BD-CF7AE6990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BCD145-C703-50F1-99A6-A04C59EAB5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4A15C4-1CDB-9C4D-A333-5AAF4CD262E8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C3CC013-9CE8-D2A8-4A21-FD31214098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DB27AC0-4211-A1B4-1C75-B81F514DB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5BB7A7-2183-B434-B32B-6F28DC73C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66D24-375F-3C4A-8A7D-E01F625B332B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DC4A9DF9-AC51-F2C6-A8B7-3C8B6625D3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338F24B-455B-7BEC-2749-3A541CC6D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7AA5DF9-4F3B-1A63-2F67-88019D078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3F1BF-AC00-FB42-8A0A-1647ADBC0C02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CDDD02A9-0A03-4858-17A2-C05F61F81F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3657E52-BE8C-C8B7-CE55-F4651EFC5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B56F60C-884D-B35A-EE7A-1413408B9F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E9EA68-9403-4E45-A91F-1AEBD4B8A35F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B68526D0-F9E9-67D6-F42B-C22D01BD82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0B7B970-9845-DE83-1E6A-66B2E2075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2AEE69-57AA-1784-AD77-B91B0F754D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F6F4F-320D-534B-86F3-D22615DA07E2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3860630-5881-66B8-5D44-8E48280BD9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C9C56A96-6612-5ECA-2C24-682407895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15E02B1-6CB5-87D7-BE54-F2FC31C44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9F96AA-F02C-1A48-8DA7-0E364EA90701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DD1129E4-BFE1-FCD7-B72A-7002EDC911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DA356FE-9D42-69D4-50AA-CEB1E241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719B4F-E2E2-3EEB-7DBC-B05F518BE9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DF600-BBF6-4B48-8FE3-B8A8F7A2BE49}" type="slidenum">
              <a:rPr kumimoji="0" lang="en-US" altLang="es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es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CF17776-AE97-7A0D-3BD1-8D156B72AE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48AC3A59-8067-1A0A-5094-0CCC078A0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EDA4C6C-DC80-42C4-9F30-5770439E6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FBA89-6DD6-4588-9280-6E483BBCDF1D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F648F11-DBB0-4DDD-B23E-9DD4BC7A7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74AA077-5A68-4529-9326-06E44AA64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23B8290C-E49B-42F7-9F9C-626BCFB123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05863C-6881-4D42-9444-8B705BDC73BA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E4CFC0F3-A967-4094-8205-9222139C7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CB96BDB-7D02-47BF-91B8-9CC60EC48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74445FA-AF6B-48CA-926D-D1F708309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54FA3E-4173-4C29-AE05-00EBF28344DE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746AFFB7-CD0E-4FE4-B178-0D8CE98A5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27074D6-6EAF-4CE0-97DC-8AF9D1B52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3C796ED-4450-488A-B878-BBB516A49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F69F0-9156-4014-A245-343E91727286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A3E7BB7-7B67-44EA-810F-0651B64C7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4B04DF2-A7A1-4D2E-AC30-E54660FBDB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86973D77-F63B-446E-89EC-1985F3BEDA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3BAFAB-4923-447B-BC5A-9AF544331128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7BBD358-2B3B-48DA-A8C4-E2B3E2E2F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3125EED-72FC-4A89-BBC2-5E2694B0A2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B766CEB-2405-4342-B3D0-A95EC85049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2F3C9-DFE2-4193-97AA-78D10A2A8C6E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9D899F6-AC75-4B42-A32A-B305F36C3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5573060-D4BB-472E-9346-FCCED5854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F538101-0962-4E2E-A1F2-A609D5F96B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3D4D5-F27E-4686-ACB6-CC71D3AE4BAD}" type="slidenum">
              <a:rPr kumimoji="0" lang="en-U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1C4A82AF-F9E1-4ADF-A1A5-0BEF55011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DC12515-6D73-4996-BE81-518BD224F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SV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D6D815-CD10-424B-B389-05FCFB89EF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34D5A-558B-4528-AB83-C6C030D1B3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39037-8263-44E8-B74B-B5EEBEA15B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62EBA-88EF-4FAC-9C29-767D2DB3715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61467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AA024-824D-49FC-8D3D-81CE79A5E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8FD3EA-16A1-49C3-B5A9-F74BD74C04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2BA690-7FAB-4CB0-B3DD-EAE71AF2A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1987B-22E0-44D3-95D4-42958CDBD32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822543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BE91B2-B492-43A1-8313-99B2C8B57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694152-EEA8-4731-88F2-9E3E4C2CB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7EC4DA-D06B-4429-AB4C-8B2FD469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B88E3-0586-4F34-9D82-7E920C57416A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308362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1263094-21F9-4D3D-AAF4-A672C20B9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1220E3-F151-4C8E-A1C2-F5821A6F89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A66E3F-1C50-4A98-ACB1-1C82F5AD6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209B8-A6BA-42A6-B266-FF75E31009F5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6206147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2FBB6-D089-4FD9-85C8-8B6FDC62B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095F5-057F-476F-BBE9-3B964E61F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7B1E4A-7754-4C19-B717-9AE95541F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E5977-1E3A-41FE-8B69-BBD90DCD0792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45605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s-SV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34D0E-B745-490F-885F-7FB927DB6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76F10-3671-400D-B11D-E135C58BD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2173E-051C-4C88-96CA-E9C0C5483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CFDF8-1E2D-487A-8338-8F72BFE6573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0758923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297E-6295-48D8-8054-F281E1D84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8999FC-EE53-48A8-BE25-9783EEDADA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5AB824-2478-489D-8A00-D85EB7421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D6CCAC-1F90-455B-A8FA-394005DE21D4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21033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8A1319-E664-4ACC-9849-BFABD1D90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26E9BF-5B75-4C72-B427-F75F64968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7930E-155B-4CFB-8AB9-0B448E81B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BE10E-2A52-4171-B1DB-8BC542DEBD8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73374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60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3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7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9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39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18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9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00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57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91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43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6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28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42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0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03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78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01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3077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33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3307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548573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9798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2067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253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6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946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5/6/23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330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01900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84412-957A-2E71-C8D3-6A8100670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4CBF42-99FC-E9A7-D018-7778A1869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D6B2D-B36C-F74E-31EB-E8846264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4B8CB-CDEB-092B-4B16-FA101E5F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70AF3D-AE4B-5E0B-77D1-3EEE8F4BE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0E348-6FEA-6340-9697-3F93118386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91574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30BEC-657F-AC4B-E7AE-EC1A14FBD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264C34-9119-C0F4-78A0-04F5A15BB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B94218-5EC8-55DC-852A-BDDD19D9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5CB85A-E3C2-EFDE-CF07-036B21CA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CAE5D-4CFD-9988-2CBF-B17CA9C0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B2B30-1112-7E4B-B5A8-E7676E878E1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25280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28625-4B01-60B6-1AAC-EFE432F0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94EE34-A1D7-B1BF-5B05-7945637CA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B027A7-2E7F-A091-3DE9-4B921895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CF733C-42F4-5033-1626-F2CF4094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FADD4-4B9C-03C8-9C02-1CFB943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421A-E79F-7B44-B9BA-09D75021E70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43450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0330F-3AC6-CBB9-EF56-F2261237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2B25D9-6D5E-45F0-3681-5CEE91157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3FC14F-6DE0-24CF-AEEB-49A5F113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72FE72-A6FB-34D3-24EE-15DCE8FB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CF7608-1E2E-8AA9-BA1A-10F4C083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B0336A-688E-B456-156F-F9DC0D41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51980-4A75-A24F-807F-8F4C8539EF0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11878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14CA6-A2F9-FD15-62C7-4060584D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4BE89-4731-CF00-8344-F387DDDEB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48EC13-45F1-C0E4-FA48-E117499C85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0E4D4C-3610-6A61-5258-93AAAB9D3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0A9CC7-3BAA-EEA5-F732-AE2FF5D25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689BF1-4C80-2383-E703-2ED91841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48A51F5-8306-AD85-E8A8-FC3ECCD4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D19243-FA59-0EB9-DBF9-F826E6DC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6B771-C87A-9C4C-B9F7-A98C2E14816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5097687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BD2BD-0B1E-B8CC-EC05-9669823D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0E5BC9-97CA-B674-7A1F-364ED73BF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4C1BF9-64F4-DEBE-FA06-5E1CE5D92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E479B8-87F8-FE5F-F01D-98D85D7B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9CDE9-9397-6344-BB19-5BCC28613D0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7858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2214AE-8811-ABE8-B9AD-0444C102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E68757-0BC8-D8D5-0E8C-31A53557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2913C4-68BF-6E79-C275-4843F93EA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DE011-4A74-864F-A7D8-6E1D03C1EAE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42516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D516C-0089-617F-7B3E-6100288C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9E0D9-83D9-776B-C536-237566D58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3246CC-5A55-5B46-303D-DBD1C69B9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F598AB-1DFE-5F39-98CC-706B5156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E428A7-50B7-86C7-7EDA-193DD3FF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805ED2-DE70-2786-D023-B1FC1F0A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497DE-2C33-454A-875E-7C8AEE95641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198127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169E4-1EC2-3D88-D976-FDF147A6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E53D03-C0EE-2192-78B0-44A92F433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406DF8-0CA3-E051-8034-667D26AF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D9A381-946C-6B05-4240-9C92E5F3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7EC5D1-F042-10E1-1AB1-C49B6A88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3572BF-3D05-9D5B-860C-505CFC220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E65A4-2B1A-BD48-8405-2525B8F087A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364190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087030-8EE4-8A3F-F294-CC6953285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A7D4CB-C2A7-7962-A8CA-352F3F06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FE6744-9A84-E832-6EDB-C42E992F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40E65F-0559-70F7-A8F9-76C575B8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A729C-8D7A-7C08-528B-45BA741B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87DC0-97B4-9643-A737-AD98417719B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399648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A71C162-02A1-9815-5788-6513CF23F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A6877F-2BD8-5541-39B8-B1C95BDCC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45050-BE9E-0D33-7C06-32C2B818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45446-3358-84DC-E5A3-373523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BA2-8AFF-0685-A9A3-96797055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9EAA-563C-0E4B-B2E3-B934D083CD5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862765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3DC0A-6511-4095-A977-015DAF220E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79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153B9-C1F4-4732-BAA7-AAEF58BC695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0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C5DB-D38D-48F9-BBDF-188E7E0E49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53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E75F4-E012-45CE-8FC0-0DF306F3D83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82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E5A4B-8560-44AB-8498-228800585B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A7DE-E087-457E-827C-2DC25E8B61D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DF4E-BA04-4678-A657-D0C1ADCEDA8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04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D4C77-D0FC-40CC-8DB7-1792392A3D1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7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CB670-74E1-49FB-8021-BE7DB8DDA97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3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30F-F462-4292-9669-36E57F0E2D8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204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955DA-68EB-4D93-8040-73DBA303A3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54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22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774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782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9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409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37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9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694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97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36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592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34AD7-5473-426A-88C9-FC074DEF39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A8316E-88BA-4029-94FE-E8B52388A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AE85B-ECE8-40CF-8888-AF05B3565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BA4A-5E89-412C-ADAF-8ABCF86D690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74776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863B5B-BF04-4328-BD65-840C21B82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EAAF2-4694-4039-B9B8-F6B0FA470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D70912-65D1-4251-9393-5763A3D586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3B915-57F2-4F1F-A29A-4731146F2E8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296107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A38360-53A3-4191-B67F-9CB657A73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DDE8C2-9364-4F80-A6E6-5EB488CB4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02BAAC-CB46-4E4B-8541-D796113416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FE42E-75ED-4881-800F-CB649F830796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1310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6/5/23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37C-EEB3-4B7E-AC2E-AAA441C4CFD5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20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451" r:id="rId1"/>
    <p:sldLayoutId id="2147485452" r:id="rId2"/>
    <p:sldLayoutId id="2147485453" r:id="rId3"/>
    <p:sldLayoutId id="2147485454" r:id="rId4"/>
    <p:sldLayoutId id="2147485455" r:id="rId5"/>
    <p:sldLayoutId id="2147485456" r:id="rId6"/>
    <p:sldLayoutId id="2147485457" r:id="rId7"/>
    <p:sldLayoutId id="2147485458" r:id="rId8"/>
    <p:sldLayoutId id="2147485459" r:id="rId9"/>
    <p:sldLayoutId id="2147485460" r:id="rId10"/>
    <p:sldLayoutId id="21474854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5/6/23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11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511" r:id="rId1"/>
    <p:sldLayoutId id="2147485512" r:id="rId2"/>
    <p:sldLayoutId id="2147485513" r:id="rId3"/>
    <p:sldLayoutId id="2147485514" r:id="rId4"/>
    <p:sldLayoutId id="2147485515" r:id="rId5"/>
    <p:sldLayoutId id="2147485516" r:id="rId6"/>
    <p:sldLayoutId id="2147485517" r:id="rId7"/>
    <p:sldLayoutId id="2147485518" r:id="rId8"/>
    <p:sldLayoutId id="2147485519" r:id="rId9"/>
    <p:sldLayoutId id="2147485520" r:id="rId10"/>
    <p:sldLayoutId id="2147485521" r:id="rId11"/>
    <p:sldLayoutId id="2147485522" r:id="rId12"/>
    <p:sldLayoutId id="2147485523" r:id="rId13"/>
    <p:sldLayoutId id="2147485524" r:id="rId14"/>
    <p:sldLayoutId id="2147485525" r:id="rId15"/>
    <p:sldLayoutId id="2147485526" r:id="rId16"/>
    <p:sldLayoutId id="2147485527" r:id="rId17"/>
    <p:sldLayoutId id="2147485528" r:id="rId18"/>
    <p:sldLayoutId id="2147485529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E1E5EC-4A88-3E71-AF9D-03698A5E8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0C713E-4139-0A66-9C7A-E6D676DA97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632E15-BA70-B020-B044-71058E408A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58275D-E8AD-F43F-1761-C8060A0004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61B942-5BB9-0085-0187-1D7200155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3F221CD4-9A25-F242-92F7-0C0E14888B2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386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1" r:id="rId1"/>
    <p:sldLayoutId id="2147485532" r:id="rId2"/>
    <p:sldLayoutId id="2147485533" r:id="rId3"/>
    <p:sldLayoutId id="2147485534" r:id="rId4"/>
    <p:sldLayoutId id="2147485535" r:id="rId5"/>
    <p:sldLayoutId id="2147485536" r:id="rId6"/>
    <p:sldLayoutId id="2147485537" r:id="rId7"/>
    <p:sldLayoutId id="2147485538" r:id="rId8"/>
    <p:sldLayoutId id="2147485539" r:id="rId9"/>
    <p:sldLayoutId id="2147485540" r:id="rId10"/>
    <p:sldLayoutId id="2147485541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8CBBDC-BB94-4FAF-8E17-9BA8BFC55B3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8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C59285-724C-46C2-B998-AE5BDAC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8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55" r:id="rId1"/>
    <p:sldLayoutId id="2147485556" r:id="rId2"/>
    <p:sldLayoutId id="2147485557" r:id="rId3"/>
    <p:sldLayoutId id="2147485558" r:id="rId4"/>
    <p:sldLayoutId id="2147485559" r:id="rId5"/>
    <p:sldLayoutId id="2147485560" r:id="rId6"/>
    <p:sldLayoutId id="2147485561" r:id="rId7"/>
    <p:sldLayoutId id="2147485562" r:id="rId8"/>
    <p:sldLayoutId id="2147485563" r:id="rId9"/>
    <p:sldLayoutId id="2147485564" r:id="rId10"/>
    <p:sldLayoutId id="2147485565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E5662F-ED30-409C-A6E1-2BCEAB9A3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4BBF01-9AAE-4670-A92A-B8DF1D3B7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/>
              <a:t>Click to edit Master text styles</a:t>
            </a:r>
          </a:p>
          <a:p>
            <a:pPr lvl="1"/>
            <a:r>
              <a:rPr lang="en-US" altLang="es-ES"/>
              <a:t>Second level</a:t>
            </a:r>
          </a:p>
          <a:p>
            <a:pPr lvl="2"/>
            <a:r>
              <a:rPr lang="en-US" altLang="es-ES"/>
              <a:t>Third level</a:t>
            </a:r>
          </a:p>
          <a:p>
            <a:pPr lvl="3"/>
            <a:r>
              <a:rPr lang="en-US" altLang="es-ES"/>
              <a:t>Fourth level</a:t>
            </a:r>
          </a:p>
          <a:p>
            <a:pPr lvl="4"/>
            <a:r>
              <a:rPr lang="en-US" altLang="es-E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FA27442-60E4-4089-9AE0-72D51D0A71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3BE05A-4623-4F70-AC89-07EED8270E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 eaLnBrk="1" hangingPunct="1">
              <a:defRPr sz="1333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B9536C0-322E-4DD1-8392-FADBEF24DA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 eaLnBrk="1" hangingPunct="1">
              <a:defRPr sz="1333">
                <a:latin typeface="Arial" panose="020B0604020202020204" pitchFamily="34" charset="0"/>
              </a:defRPr>
            </a:lvl1pPr>
          </a:lstStyle>
          <a:p>
            <a:fld id="{FF038F49-A615-4B43-A392-75337E165AF8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72265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7" r:id="rId1"/>
    <p:sldLayoutId id="2147485568" r:id="rId2"/>
    <p:sldLayoutId id="2147485569" r:id="rId3"/>
    <p:sldLayoutId id="2147485570" r:id="rId4"/>
    <p:sldLayoutId id="2147485571" r:id="rId5"/>
    <p:sldLayoutId id="2147485572" r:id="rId6"/>
    <p:sldLayoutId id="2147485573" r:id="rId7"/>
    <p:sldLayoutId id="2147485574" r:id="rId8"/>
    <p:sldLayoutId id="2147485575" r:id="rId9"/>
    <p:sldLayoutId id="2147485576" r:id="rId10"/>
    <p:sldLayoutId id="2147485577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9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Because I know he holds the future </a:t>
            </a:r>
            <a:br>
              <a:rPr lang="en-US" sz="6250" dirty="0"/>
            </a:br>
            <a:r>
              <a:rPr lang="en-US" sz="6250" dirty="0"/>
              <a:t>My life is worth the living just</a:t>
            </a:r>
          </a:p>
          <a:p>
            <a:pPr marL="0" indent="0" algn="ctr">
              <a:buNone/>
            </a:pPr>
            <a:r>
              <a:rPr lang="en-US" sz="6250" dirty="0"/>
              <a:t>Because he lives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19607669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49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Immediately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he went up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said,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“Greetings,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Rabbi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,”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kissed him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34692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50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 said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him,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Friend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do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are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here to do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354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Then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took hold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arrested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54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3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51 But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those with 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grabbed 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sword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drew it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out,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struck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high priest’s slave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cutting off 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ear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2534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52 Then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said to him,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sword back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its place!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898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take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hold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sword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sword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5781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4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53 Or do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think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I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cannot call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 my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that he would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me more than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12 legions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angels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right now?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5233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54 How then would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scriptures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say it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must happen this way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fulfilled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?”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3959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5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55 At that moment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 said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the crowd,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420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come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 swords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clubs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arrest 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like you would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outlaw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05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then one day </a:t>
            </a:r>
            <a:br>
              <a:rPr lang="en-US" sz="6250" dirty="0"/>
            </a:br>
            <a:r>
              <a:rPr lang="en-US" sz="6250" dirty="0"/>
              <a:t>I'll cross the river </a:t>
            </a:r>
            <a:br>
              <a:rPr lang="en-US" sz="6250" dirty="0"/>
            </a:br>
            <a:r>
              <a:rPr lang="en-US" sz="6250" dirty="0"/>
              <a:t>I'll fight life's final war with pain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48736024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Day after day I sat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temple courts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yet you did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arrest 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0292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8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56 But this has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happened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so that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scriptures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prophets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would be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fulfilled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139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5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Then all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left him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fled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15237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628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actively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trusting in God?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819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D9AA0E-C7BF-134D-A7DD-E52017A0F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4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7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B09ED0C-FF35-DF61-82E7-13BF36B22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7500" b="1">
                <a:solidFill>
                  <a:schemeClr val="bg1"/>
                </a:solidFill>
                <a:latin typeface="Calibri" panose="020F0502020204030204" pitchFamily="34" charset="0"/>
              </a:rPr>
              <a:t>Never Once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0596F47-9754-6ED4-A412-01E675C5F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Standing on this mountaintop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Looking just how far we’ve come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that for every step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were with us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76B32BE-378C-4066-CB23-533BF3595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Kneeling on this battle ground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Seeing just how much You’ve done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every victory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Your power in us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And then as death </a:t>
            </a:r>
            <a:br>
              <a:rPr lang="en-US" sz="6250" dirty="0"/>
            </a:br>
            <a:r>
              <a:rPr lang="en-US" sz="6250" dirty="0"/>
              <a:t>Gives way to victory </a:t>
            </a:r>
            <a:br>
              <a:rPr lang="en-US" sz="6250" dirty="0"/>
            </a:br>
            <a:r>
              <a:rPr lang="en-US" sz="6250" dirty="0"/>
              <a:t>I'll see the lights of glory </a:t>
            </a:r>
          </a:p>
          <a:p>
            <a:pPr marL="0" indent="0" algn="ctr">
              <a:buNone/>
            </a:pPr>
            <a:r>
              <a:rPr lang="en-US" sz="6250" dirty="0"/>
              <a:t>And I'll know he lives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8957678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302890-9CC6-D37D-6E38-E7C518963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our hearts can say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64CB32F-637F-A7E7-DB95-9B0A0F80A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797F9B7-AB99-8DAE-2F00-AEBE4AD78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457729"/>
            <a:ext cx="12483042" cy="60496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Kneeling on this battle ground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Seeing just how much You’ve done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every victory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Is Your power in us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CBD1627-4D74-98F7-6F56-8EA968053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Yes, our hearts can say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19432142-90F9-F1C8-24D2-658CCFD9C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 You are faithful, God, You are faithful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E7173B-DA1E-C43E-7F37-20F6094BA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Scars and struggles on the way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with joy our hearts can say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87264AB1-1B02-1396-AE07-A30CA14BD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Carried by Your constant grace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Held within Your perfect peace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once, no, we never walk alone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E036322-D09B-6578-81A4-B5C82CB628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did we ever walk alone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Never once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did You leave us on our own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D23FF75-E1A9-9E1A-63BC-C7ABA1BE0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12192000" cy="640027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Every step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 are breathing in Your grace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Evermore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we’ll be breathing out Your praise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E191A94-EBB5-4853-1C4E-BC600ABFB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45521" y="0"/>
            <a:ext cx="12483042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 are faithful, God, You are faithful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Because he lives </a:t>
            </a:r>
            <a:br>
              <a:rPr lang="en-US" sz="6250" dirty="0"/>
            </a:br>
            <a:r>
              <a:rPr lang="en-US" sz="6250" dirty="0"/>
              <a:t>I can face tomorrow </a:t>
            </a:r>
            <a:br>
              <a:rPr lang="en-US" sz="6250" dirty="0"/>
            </a:br>
            <a:r>
              <a:rPr lang="en-US" sz="6250" dirty="0"/>
              <a:t>Because he lives </a:t>
            </a:r>
            <a:br>
              <a:rPr lang="en-US" sz="6250" dirty="0"/>
            </a:br>
            <a:r>
              <a:rPr lang="en-US" sz="6250" dirty="0"/>
              <a:t>All fear is gone 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79013445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Because I know he holds the future </a:t>
            </a:r>
            <a:br>
              <a:rPr lang="en-US" sz="6250" dirty="0"/>
            </a:br>
            <a:r>
              <a:rPr lang="en-US" sz="6250" dirty="0"/>
              <a:t>My life is worth the living just</a:t>
            </a:r>
          </a:p>
          <a:p>
            <a:pPr marL="0" indent="0" algn="ctr">
              <a:buNone/>
            </a:pPr>
            <a:r>
              <a:rPr lang="en-US" sz="6250" dirty="0"/>
              <a:t>Because he lives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405033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468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10,000 </a:t>
            </a:r>
            <a:r>
              <a:rPr lang="es-SV" sz="75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Reasons</a:t>
            </a:r>
            <a:r>
              <a:rPr lang="es-SV" sz="75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sun comes up </a:t>
            </a:r>
          </a:p>
          <a:p>
            <a:pPr marL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a new day dawning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It's time to sing Your song again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Because He Lives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480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marL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Whatever may pass </a:t>
            </a:r>
          </a:p>
          <a:p>
            <a:pPr marL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whatever lies before 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me be singing </a:t>
            </a:r>
          </a:p>
          <a:p>
            <a:pPr marL="0"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the evening comes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You're rich in love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You're slow to anger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name is great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Your heart is kind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Your goodness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will keep on singing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endParaRPr lang="es-SV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thousand reasons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my heart to find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on that day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my strength is failing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end draws near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my time has come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my soul will sing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praise unending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thousand years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then forevermore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God sent his son </a:t>
            </a:r>
            <a:br>
              <a:rPr lang="en-US" sz="6250" dirty="0"/>
            </a:br>
            <a:r>
              <a:rPr lang="en-US" sz="6250" dirty="0"/>
              <a:t>They called him Jesus </a:t>
            </a:r>
            <a:br>
              <a:rPr lang="en-US" sz="6250" dirty="0"/>
            </a:br>
            <a:r>
              <a:rPr lang="en-US" sz="6250" dirty="0"/>
              <a:t>He came to love, heal and forgive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290235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Bless the Lord,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Worship His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like never before, oh my soul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I'll worship Your holy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I'll worship Your holy name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Holy Water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7972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US" sz="6250" dirty="0" err="1"/>
              <a:t>God</a:t>
            </a:r>
            <a:r>
              <a:rPr lang="es-US" sz="6250" dirty="0"/>
              <a:t>,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knees</a:t>
            </a:r>
            <a:r>
              <a:rPr lang="es-US" sz="6250" dirty="0"/>
              <a:t> </a:t>
            </a:r>
            <a:r>
              <a:rPr lang="es-US" sz="6250" dirty="0" err="1"/>
              <a:t>again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</a:t>
            </a:r>
            <a:r>
              <a:rPr lang="es-US" sz="6250" dirty="0" err="1"/>
              <a:t>I'm</a:t>
            </a:r>
            <a:r>
              <a:rPr lang="es-US" sz="6250" dirty="0"/>
              <a:t> </a:t>
            </a:r>
            <a:r>
              <a:rPr lang="es-US" sz="6250" dirty="0" err="1"/>
              <a:t>begging</a:t>
            </a:r>
            <a:r>
              <a:rPr lang="es-US" sz="6250" dirty="0"/>
              <a:t> </a:t>
            </a:r>
            <a:r>
              <a:rPr lang="es-US" sz="6250" dirty="0" err="1"/>
              <a:t>please</a:t>
            </a:r>
            <a:r>
              <a:rPr lang="es-US" sz="6250" dirty="0"/>
              <a:t> </a:t>
            </a:r>
            <a:r>
              <a:rPr lang="es-US" sz="6250" dirty="0" err="1"/>
              <a:t>again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2316137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Walking</a:t>
            </a:r>
            <a:r>
              <a:rPr lang="es-US" sz="6250" dirty="0"/>
              <a:t> </a:t>
            </a:r>
            <a:r>
              <a:rPr lang="es-US" sz="6250" dirty="0" err="1"/>
              <a:t>down</a:t>
            </a:r>
            <a:r>
              <a:rPr lang="es-US" sz="6250" dirty="0"/>
              <a:t> </a:t>
            </a:r>
            <a:r>
              <a:rPr lang="es-US" sz="6250" dirty="0" err="1"/>
              <a:t>these</a:t>
            </a:r>
            <a:r>
              <a:rPr lang="es-US" sz="6250" dirty="0"/>
              <a:t> </a:t>
            </a:r>
            <a:r>
              <a:rPr lang="es-US" sz="6250" dirty="0" err="1"/>
              <a:t>desert</a:t>
            </a:r>
            <a:r>
              <a:rPr lang="es-US" sz="6250" dirty="0"/>
              <a:t> </a:t>
            </a:r>
            <a:r>
              <a:rPr lang="es-US" sz="6250" dirty="0" err="1"/>
              <a:t>roads</a:t>
            </a:r>
            <a:br>
              <a:rPr lang="es-US" sz="6250" dirty="0"/>
            </a:b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for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thirsty</a:t>
            </a:r>
            <a:r>
              <a:rPr lang="es-US" sz="6250" dirty="0"/>
              <a:t> </a:t>
            </a:r>
            <a:r>
              <a:rPr lang="es-US" sz="6250" dirty="0" err="1"/>
              <a:t>soul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287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He bled and died </a:t>
            </a:r>
            <a:br>
              <a:rPr lang="en-US" sz="6250" dirty="0"/>
            </a:br>
            <a:r>
              <a:rPr lang="en-US" sz="6250" dirty="0"/>
              <a:t>To buy my pardon </a:t>
            </a:r>
            <a:br>
              <a:rPr lang="en-US" sz="6250" dirty="0"/>
            </a:br>
            <a:r>
              <a:rPr lang="en-US" sz="6250" dirty="0"/>
              <a:t>An empty grave is there to prove</a:t>
            </a:r>
          </a:p>
          <a:p>
            <a:pPr marL="0" indent="0" algn="ctr">
              <a:buNone/>
            </a:pPr>
            <a:r>
              <a:rPr lang="en-US" sz="6250" dirty="0"/>
              <a:t>My Savior lives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585881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1649774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Dead</a:t>
            </a:r>
            <a:r>
              <a:rPr lang="es-US" sz="6250" dirty="0"/>
              <a:t> </a:t>
            </a:r>
            <a:r>
              <a:rPr lang="es-US" sz="6250" dirty="0" err="1"/>
              <a:t>man</a:t>
            </a:r>
            <a:r>
              <a:rPr lang="es-US" sz="6250" dirty="0"/>
              <a:t> </a:t>
            </a:r>
            <a:r>
              <a:rPr lang="es-US" sz="6250" dirty="0" err="1"/>
              <a:t>walking</a:t>
            </a:r>
            <a:r>
              <a:rPr lang="es-US" sz="6250" dirty="0"/>
              <a:t>, </a:t>
            </a:r>
            <a:r>
              <a:rPr lang="es-US" sz="6250" dirty="0" err="1"/>
              <a:t>slave</a:t>
            </a:r>
            <a:r>
              <a:rPr lang="es-US" sz="6250" dirty="0"/>
              <a:t> to sin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know</a:t>
            </a:r>
            <a:r>
              <a:rPr lang="es-US" sz="6250" dirty="0"/>
              <a:t> </a:t>
            </a:r>
            <a:r>
              <a:rPr lang="es-US" sz="6250" dirty="0" err="1"/>
              <a:t>about</a:t>
            </a:r>
            <a:endParaRPr lang="es-US" sz="6250" dirty="0"/>
          </a:p>
          <a:p>
            <a:pPr marL="0" indent="0" algn="ctr">
              <a:buNone/>
            </a:pPr>
            <a:r>
              <a:rPr lang="es-US" sz="6250" dirty="0"/>
              <a:t> </a:t>
            </a:r>
            <a:r>
              <a:rPr lang="es-US" sz="6250" dirty="0" err="1"/>
              <a:t>Being</a:t>
            </a:r>
            <a:r>
              <a:rPr lang="es-US" sz="6250" dirty="0"/>
              <a:t> </a:t>
            </a:r>
            <a:r>
              <a:rPr lang="es-US" sz="6250" dirty="0" err="1"/>
              <a:t>born</a:t>
            </a:r>
            <a:r>
              <a:rPr lang="es-US" sz="6250" dirty="0"/>
              <a:t> </a:t>
            </a:r>
            <a:r>
              <a:rPr lang="es-US" sz="6250" dirty="0" err="1"/>
              <a:t>again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</a:t>
            </a: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955841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/>
              <a:t>So, </a:t>
            </a:r>
            <a:r>
              <a:rPr lang="es-US" sz="6250" dirty="0" err="1"/>
              <a:t>take</a:t>
            </a:r>
            <a:r>
              <a:rPr lang="es-US" sz="6250" dirty="0"/>
              <a:t> me to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riverside</a:t>
            </a:r>
            <a:br>
              <a:rPr lang="es-US" sz="6250" dirty="0"/>
            </a:br>
            <a:r>
              <a:rPr lang="es-US" sz="6250" dirty="0" err="1"/>
              <a:t>Take</a:t>
            </a:r>
            <a:r>
              <a:rPr lang="es-US" sz="6250" dirty="0"/>
              <a:t> me </a:t>
            </a:r>
            <a:r>
              <a:rPr lang="es-US" sz="6250" dirty="0" err="1"/>
              <a:t>under</a:t>
            </a:r>
            <a:r>
              <a:rPr lang="es-US" sz="6250" dirty="0"/>
              <a:t>, </a:t>
            </a:r>
            <a:r>
              <a:rPr lang="es-US" sz="6250" dirty="0" err="1"/>
              <a:t>baptize</a:t>
            </a:r>
            <a:br>
              <a:rPr lang="es-US" sz="6250" dirty="0"/>
            </a:br>
            <a:r>
              <a:rPr lang="es-US" sz="6250" dirty="0"/>
              <a:t>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br>
              <a:rPr lang="es-US" sz="6250" dirty="0"/>
            </a:br>
            <a:r>
              <a:rPr lang="es-US" sz="6250" dirty="0"/>
              <a:t>Oh, </a:t>
            </a:r>
            <a:r>
              <a:rPr lang="es-US" sz="6250" dirty="0" err="1"/>
              <a:t>God</a:t>
            </a:r>
            <a:r>
              <a:rPr lang="es-US" sz="6250" dirty="0"/>
              <a:t>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you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161230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105414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2233382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3445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wanna</a:t>
            </a:r>
            <a:r>
              <a:rPr lang="es-US" sz="6250" dirty="0"/>
              <a:t> abuse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only</a:t>
            </a:r>
            <a:r>
              <a:rPr lang="es-US" sz="6250" dirty="0"/>
              <a:t> </a:t>
            </a:r>
            <a:r>
              <a:rPr lang="es-US" sz="6250" dirty="0" err="1"/>
              <a:t>thing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really</a:t>
            </a:r>
            <a:endParaRPr lang="es-US" sz="62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 </a:t>
            </a:r>
            <a:r>
              <a:rPr lang="es-US" sz="6250" dirty="0" err="1"/>
              <a:t>Makes</a:t>
            </a:r>
            <a:r>
              <a:rPr lang="es-US" sz="6250" dirty="0"/>
              <a:t> me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change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513078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wanna</a:t>
            </a:r>
            <a:r>
              <a:rPr lang="es-US" sz="6250" dirty="0"/>
              <a:t> abuse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only</a:t>
            </a:r>
            <a:r>
              <a:rPr lang="es-US" sz="6250" dirty="0"/>
              <a:t> </a:t>
            </a:r>
            <a:r>
              <a:rPr lang="es-US" sz="6250" dirty="0" err="1"/>
              <a:t>thing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really</a:t>
            </a:r>
            <a:endParaRPr lang="es-US" sz="62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 </a:t>
            </a:r>
            <a:r>
              <a:rPr lang="es-US" sz="6250" dirty="0" err="1"/>
              <a:t>Makes</a:t>
            </a:r>
            <a:r>
              <a:rPr lang="es-US" sz="6250" dirty="0"/>
              <a:t> me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change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959409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I </a:t>
            </a:r>
            <a:r>
              <a:rPr lang="es-US" sz="6250" dirty="0" err="1"/>
              <a:t>don't</a:t>
            </a:r>
            <a:r>
              <a:rPr lang="es-US" sz="6250" dirty="0"/>
              <a:t> </a:t>
            </a:r>
            <a:r>
              <a:rPr lang="es-US" sz="6250" dirty="0" err="1"/>
              <a:t>wanna</a:t>
            </a:r>
            <a:r>
              <a:rPr lang="es-US" sz="6250" dirty="0"/>
              <a:t> abuse </a:t>
            </a: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grace</a:t>
            </a:r>
            <a:br>
              <a:rPr lang="es-US" sz="6250" dirty="0"/>
            </a:br>
            <a:r>
              <a:rPr lang="es-US" sz="6250" dirty="0" err="1"/>
              <a:t>God</a:t>
            </a:r>
            <a:r>
              <a:rPr lang="es-US" sz="6250" dirty="0"/>
              <a:t>, I </a:t>
            </a:r>
            <a:r>
              <a:rPr lang="es-US" sz="6250" dirty="0" err="1"/>
              <a:t>need</a:t>
            </a:r>
            <a:r>
              <a:rPr lang="es-US" sz="6250" dirty="0"/>
              <a:t> </a:t>
            </a:r>
            <a:r>
              <a:rPr lang="es-US" sz="6250" dirty="0" err="1"/>
              <a:t>it</a:t>
            </a:r>
            <a:r>
              <a:rPr lang="es-US" sz="6250" dirty="0"/>
              <a:t> </a:t>
            </a:r>
            <a:r>
              <a:rPr lang="es-US" sz="6250" dirty="0" err="1"/>
              <a:t>every</a:t>
            </a:r>
            <a:r>
              <a:rPr lang="es-US" sz="6250" dirty="0"/>
              <a:t> </a:t>
            </a:r>
            <a:r>
              <a:rPr lang="es-US" sz="6250" dirty="0" err="1"/>
              <a:t>day</a:t>
            </a:r>
            <a:br>
              <a:rPr lang="es-US" sz="6250" dirty="0"/>
            </a:br>
            <a:r>
              <a:rPr lang="es-US" sz="6250" dirty="0" err="1"/>
              <a:t>It's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only</a:t>
            </a:r>
            <a:r>
              <a:rPr lang="es-US" sz="6250" dirty="0"/>
              <a:t> </a:t>
            </a:r>
            <a:r>
              <a:rPr lang="es-US" sz="6250" dirty="0" err="1"/>
              <a:t>thing</a:t>
            </a:r>
            <a:r>
              <a:rPr lang="es-US" sz="6250" dirty="0"/>
              <a:t> </a:t>
            </a:r>
            <a:r>
              <a:rPr lang="es-US" sz="6250" dirty="0" err="1"/>
              <a:t>that</a:t>
            </a:r>
            <a:r>
              <a:rPr lang="es-US" sz="6250" dirty="0"/>
              <a:t> </a:t>
            </a:r>
            <a:r>
              <a:rPr lang="es-US" sz="6250" dirty="0" err="1"/>
              <a:t>ever</a:t>
            </a:r>
            <a:r>
              <a:rPr lang="es-US" sz="6250" dirty="0"/>
              <a:t> </a:t>
            </a:r>
            <a:r>
              <a:rPr lang="es-US" sz="6250" dirty="0" err="1"/>
              <a:t>really</a:t>
            </a:r>
            <a:endParaRPr lang="es-US" sz="625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s-US" sz="6250" dirty="0"/>
              <a:t> </a:t>
            </a:r>
            <a:r>
              <a:rPr lang="es-US" sz="6250" dirty="0" err="1"/>
              <a:t>Makes</a:t>
            </a:r>
            <a:r>
              <a:rPr lang="es-US" sz="6250" dirty="0"/>
              <a:t> me </a:t>
            </a:r>
            <a:r>
              <a:rPr lang="es-US" sz="6250" dirty="0" err="1"/>
              <a:t>wanna</a:t>
            </a:r>
            <a:r>
              <a:rPr lang="es-US" sz="6250" dirty="0"/>
              <a:t> </a:t>
            </a:r>
            <a:r>
              <a:rPr lang="es-US" sz="6250" dirty="0" err="1"/>
              <a:t>change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4222013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250" dirty="0" err="1"/>
              <a:t>Your</a:t>
            </a:r>
            <a:r>
              <a:rPr lang="es-US" sz="6250" dirty="0"/>
              <a:t> </a:t>
            </a:r>
            <a:r>
              <a:rPr lang="es-US" sz="6250" dirty="0" err="1"/>
              <a:t>forgiveness</a:t>
            </a:r>
            <a:br>
              <a:rPr lang="es-US" sz="6250" dirty="0"/>
            </a:br>
            <a:r>
              <a:rPr lang="es-US" sz="6250" dirty="0" err="1"/>
              <a:t>Is</a:t>
            </a:r>
            <a:r>
              <a:rPr lang="es-US" sz="6250" dirty="0"/>
              <a:t> </a:t>
            </a: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sweet</a:t>
            </a:r>
            <a:r>
              <a:rPr lang="es-US" sz="6250" dirty="0"/>
              <a:t>, </a:t>
            </a:r>
            <a:r>
              <a:rPr lang="es-US" sz="6250" dirty="0" err="1"/>
              <a:t>sweet</a:t>
            </a:r>
            <a:r>
              <a:rPr lang="es-US" sz="6250" dirty="0"/>
              <a:t> </a:t>
            </a:r>
            <a:r>
              <a:rPr lang="es-US" sz="6250" dirty="0" err="1"/>
              <a:t>honey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lips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the</a:t>
            </a:r>
            <a:r>
              <a:rPr lang="es-US" sz="6250" dirty="0"/>
              <a:t> </a:t>
            </a:r>
            <a:r>
              <a:rPr lang="es-US" sz="6250" dirty="0" err="1"/>
              <a:t>sound</a:t>
            </a:r>
            <a:r>
              <a:rPr lang="es-US" sz="6250" dirty="0"/>
              <a:t> of </a:t>
            </a:r>
          </a:p>
          <a:p>
            <a:pPr marL="0" indent="0" algn="ctr">
              <a:buNone/>
            </a:pPr>
            <a:r>
              <a:rPr lang="es-US" sz="6250" dirty="0"/>
              <a:t>A </a:t>
            </a:r>
            <a:r>
              <a:rPr lang="es-US" sz="6250" dirty="0" err="1"/>
              <a:t>symphony</a:t>
            </a:r>
            <a:r>
              <a:rPr lang="es-US" sz="6250" dirty="0"/>
              <a:t> to </a:t>
            </a:r>
            <a:r>
              <a:rPr lang="es-US" sz="6250" dirty="0" err="1"/>
              <a:t>my</a:t>
            </a:r>
            <a:r>
              <a:rPr lang="es-US" sz="6250" dirty="0"/>
              <a:t> </a:t>
            </a:r>
            <a:r>
              <a:rPr lang="es-US" sz="6250" dirty="0" err="1"/>
              <a:t>ears</a:t>
            </a:r>
            <a:br>
              <a:rPr lang="es-US" sz="6250" dirty="0"/>
            </a:br>
            <a:r>
              <a:rPr lang="es-US" sz="6250" dirty="0" err="1"/>
              <a:t>Like</a:t>
            </a:r>
            <a:r>
              <a:rPr lang="es-US" sz="6250" dirty="0"/>
              <a:t> </a:t>
            </a:r>
            <a:r>
              <a:rPr lang="es-US" sz="6250" dirty="0" err="1"/>
              <a:t>Holy</a:t>
            </a:r>
            <a:r>
              <a:rPr lang="es-US" sz="6250" dirty="0"/>
              <a:t> </a:t>
            </a:r>
            <a:r>
              <a:rPr lang="es-US" sz="6250" dirty="0" err="1"/>
              <a:t>water</a:t>
            </a:r>
            <a:r>
              <a:rPr lang="es-US" sz="6250" dirty="0"/>
              <a:t> </a:t>
            </a:r>
            <a:r>
              <a:rPr lang="es-US" sz="6250" dirty="0" err="1"/>
              <a:t>on</a:t>
            </a:r>
            <a:r>
              <a:rPr lang="es-US" sz="6250" dirty="0"/>
              <a:t> </a:t>
            </a:r>
            <a:r>
              <a:rPr lang="es-US" sz="6250" dirty="0" err="1"/>
              <a:t>my</a:t>
            </a:r>
            <a:r>
              <a:rPr lang="es-US" sz="6250" dirty="0"/>
              <a:t> skin</a:t>
            </a:r>
            <a:endParaRPr lang="en-US" sz="6250" dirty="0"/>
          </a:p>
        </p:txBody>
      </p:sp>
    </p:spTree>
    <p:extLst>
      <p:ext uri="{BB962C8B-B14F-4D97-AF65-F5344CB8AC3E}">
        <p14:creationId xmlns:p14="http://schemas.microsoft.com/office/powerpoint/2010/main" val="364989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Because he lives </a:t>
            </a:r>
            <a:br>
              <a:rPr lang="en-US" sz="6250" dirty="0"/>
            </a:br>
            <a:r>
              <a:rPr lang="en-US" sz="6250" dirty="0"/>
              <a:t>I can face tomorrow </a:t>
            </a:r>
            <a:br>
              <a:rPr lang="en-US" sz="6250" dirty="0"/>
            </a:br>
            <a:r>
              <a:rPr lang="en-US" sz="6250" dirty="0"/>
              <a:t>Because he lives </a:t>
            </a:r>
            <a:br>
              <a:rPr lang="en-US" sz="6250" dirty="0"/>
            </a:br>
            <a:r>
              <a:rPr lang="en-US" sz="6250" dirty="0"/>
              <a:t>All fear is gone 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7599031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76482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F45C13F-A07B-45B7-B2AE-7F5AAB9CD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ES" sz="7500" b="1">
                <a:solidFill>
                  <a:schemeClr val="bg1"/>
                </a:solidFill>
                <a:latin typeface="Calibri" panose="020F0502020204030204" pitchFamily="34" charset="0"/>
              </a:rPr>
              <a:t>It is Well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E1BF3E2-406D-4CDA-9685-C6765F0FA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peace, like a river </a:t>
            </a:r>
            <a:br>
              <a:rPr lang="en-US" alt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attendeth</a:t>
            </a:r>
            <a:r>
              <a:rPr lang="en-US" alt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 my way</a:t>
            </a:r>
            <a:br>
              <a:rPr lang="en-US" altLang="es-E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 dirty="0">
                <a:solidFill>
                  <a:schemeClr val="bg1"/>
                </a:solidFill>
                <a:latin typeface="Calibri" panose="020F0502020204030204" pitchFamily="34" charset="0"/>
              </a:rPr>
              <a:t>When sorrows like sea billows roll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5D2C87-2446-48B8-A99A-C6954DF43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Whatever my lot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Thou has taught me to say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well, with my soul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51919C8-CB76-4651-9E81-669B2D674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Through the storm I am held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747939A-3841-46EB-A9C3-7C331F537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My sin, Oh the bliss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of this glorious thought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My sin, not in part but the whole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A45D54D-49A3-4B6D-96CE-8514F2574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Is nailed to the cross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and I bear it no more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Praise the Lord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Praise the Lord, O my soul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CF81E0-1004-483D-AF0D-A53410D1F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Through the storm I am held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C8C3323-4188-42EF-9496-032D59DCB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God has won, Christ prevailed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AF4F61-2C51-4441-AA67-7FDE2D2F62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And Lord, haste the day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when my faith shall be sight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The clouds be rolled back as a scroll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-1"/>
            <a:ext cx="12192001" cy="685800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Because I know he holds the future </a:t>
            </a:r>
            <a:br>
              <a:rPr lang="en-US" sz="6250" dirty="0"/>
            </a:br>
            <a:r>
              <a:rPr lang="en-US" sz="6250" dirty="0"/>
              <a:t>My life is worth the living just</a:t>
            </a:r>
          </a:p>
          <a:p>
            <a:pPr marL="0" indent="0" algn="ctr">
              <a:buNone/>
            </a:pPr>
            <a:r>
              <a:rPr lang="en-US" sz="6250" dirty="0"/>
              <a:t>Because he lives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26936280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C1B763A-F7E5-4F20-ADD1-4B8236D4B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/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The trump shall resound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and the Lord shall descend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Even so, it is well with my soul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E503C5F-E8CF-4715-BDCB-4FA2A31B2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Through the storm I am held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87BFDFF-B1E7-429A-B2B4-63812B1F4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God has won, Christ prevailed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5ADF995-5EA4-48FC-AC0D-11F606EB4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 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with my soul</a:t>
            </a:r>
            <a:b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ES" sz="6250">
                <a:solidFill>
                  <a:schemeClr val="bg1"/>
                </a:solidFill>
                <a:latin typeface="Calibri" panose="020F0502020204030204" pitchFamily="34" charset="0"/>
              </a:rPr>
              <a:t>It is well, it is well with my soul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3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"/>
            <a:ext cx="12192000" cy="6769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Sacrifice and sacrilege </a:t>
            </a:r>
            <a:br>
              <a:rPr lang="en-US" sz="9200" b="1" dirty="0"/>
            </a:br>
            <a:r>
              <a:rPr lang="en-US" sz="9200" b="1" dirty="0"/>
              <a:t>(pt 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</a:t>
            </a:r>
            <a:r>
              <a:rPr kumimoji="0" lang="en-US" sz="6800" b="0" i="0" u="none" strike="noStrike" kern="1200" cap="none" spc="0" normalizeH="0" baseline="0" noProof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Matthew 26:36-56)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" t="4061" r="3128" b="12468"/>
          <a:stretch/>
        </p:blipFill>
        <p:spPr>
          <a:xfrm>
            <a:off x="-327804" y="-768096"/>
            <a:ext cx="13284679" cy="762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How sweet to hold </a:t>
            </a:r>
            <a:br>
              <a:rPr lang="en-US" sz="6250" dirty="0"/>
            </a:br>
            <a:r>
              <a:rPr lang="en-US" sz="6250" dirty="0"/>
              <a:t>A new born baby </a:t>
            </a:r>
            <a:br>
              <a:rPr lang="en-US" sz="6250" dirty="0"/>
            </a:br>
            <a:r>
              <a:rPr lang="en-US" sz="6250" dirty="0"/>
              <a:t>And feel the pride </a:t>
            </a:r>
            <a:br>
              <a:rPr lang="en-US" sz="6250" dirty="0"/>
            </a:br>
            <a:r>
              <a:rPr lang="en-US" sz="6250" dirty="0"/>
              <a:t>And joy he gives 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863528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274840"/>
            <a:ext cx="11534862" cy="23083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Book of Matthew up through chapter 26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4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Jesus’ identity is being unveiled as Teacher, Prophet, Messiah, and God!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1166846"/>
            <a:ext cx="11534862" cy="45243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Jesus’ teaching reconnects people with God and challenges their thinking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857250" marR="0" lvl="0" indent="-8572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Many broken people are transformed by simply meeting Jesus, while others are repulsed, and choose to hate Him 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 Prays in Gethsemane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26:36-39)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520510"/>
            <a:ext cx="10915650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36 Then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went with them to a place called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Gethsemane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he said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“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Sit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here while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 go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over there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37 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took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with him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Peter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two sons of Zebedee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he became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anguished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distressed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38 Then he said to them, “My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soul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deeply grieved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even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point of death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Remain here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stay awake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260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39 Going a little farther,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threw himself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down with 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face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ground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3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But better still </a:t>
            </a:r>
            <a:br>
              <a:rPr lang="en-US" sz="6250" dirty="0"/>
            </a:br>
            <a:r>
              <a:rPr lang="en-US" sz="6250" dirty="0"/>
              <a:t>The calm assurance </a:t>
            </a:r>
            <a:br>
              <a:rPr lang="en-US" sz="6250" dirty="0"/>
            </a:br>
            <a:r>
              <a:rPr lang="en-US" sz="6250" dirty="0"/>
              <a:t>That child can face uncertain days Because he lives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09411464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“My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if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possible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let this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cup pass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from me! Yet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what I will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but what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will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6395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 is God’s will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your life?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Disciples Fall Asleep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26:40-46)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7662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40 Then 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found them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sleeping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010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said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Peter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“So, couldn’t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stay awake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 me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one hour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888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1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41 Stay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awake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you 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fall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temptation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spirit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willing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but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flesh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weak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8701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1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42 He went away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second time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“My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if this cup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cannot be taken away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unless I drink it, your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will must be done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.”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799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43 He came again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found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sleeping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; they could not keep their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eyes open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285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44 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leaving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them again, 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went away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prayed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for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third time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saying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same thing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once more.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8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250" dirty="0"/>
              <a:t>Because he lives </a:t>
            </a:r>
            <a:br>
              <a:rPr lang="en-US" sz="6250" dirty="0"/>
            </a:br>
            <a:r>
              <a:rPr lang="en-US" sz="6250" dirty="0"/>
              <a:t>I can face tomorrow </a:t>
            </a:r>
            <a:br>
              <a:rPr lang="en-US" sz="6250" dirty="0"/>
            </a:br>
            <a:r>
              <a:rPr lang="en-US" sz="6250" dirty="0"/>
              <a:t>Because he lives </a:t>
            </a:r>
            <a:br>
              <a:rPr lang="en-US" sz="6250" dirty="0"/>
            </a:br>
            <a:r>
              <a:rPr lang="en-US" sz="6250" dirty="0"/>
              <a:t>All fear is gone </a:t>
            </a:r>
            <a:endParaRPr lang="es-SV" sz="6250" dirty="0"/>
          </a:p>
        </p:txBody>
      </p:sp>
    </p:spTree>
    <p:extLst>
      <p:ext uri="{BB962C8B-B14F-4D97-AF65-F5344CB8AC3E}">
        <p14:creationId xmlns:p14="http://schemas.microsoft.com/office/powerpoint/2010/main" val="31477210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2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45 Then he came 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disciples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said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them,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444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“Are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still sleeping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resting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 Look, the hour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approaching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4911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5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 of Man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betrayed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into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hands of sinners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46 Get up,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let us go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9440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Look! My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betrayer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approaching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!”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5349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140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alert and aware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Spiritually?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6623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536174"/>
            <a:ext cx="10915650" cy="37856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Betrayal and Arrest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(Matthew 26:47-56)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47 While he was still speaking,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Judas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one of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twelve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arrived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740596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997562"/>
            <a:ext cx="10915650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With him was a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large crowd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armed with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swords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clubs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sent by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chief priests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elders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of the people.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473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48 (Now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betrayer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had given them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 sign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saying, “The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one I kiss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man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Arrest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him!”)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2004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11499</TotalTime>
  <Words>2084</Words>
  <Application>Microsoft Macintosh PowerPoint</Application>
  <PresentationFormat>Panorámica</PresentationFormat>
  <Paragraphs>178</Paragraphs>
  <Slides>130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130</vt:i4>
      </vt:variant>
    </vt:vector>
  </HeadingPairs>
  <TitlesOfParts>
    <vt:vector size="144" baseType="lpstr">
      <vt:lpstr>Arial</vt:lpstr>
      <vt:lpstr>Bookman Old Style</vt:lpstr>
      <vt:lpstr>Calibri</vt:lpstr>
      <vt:lpstr>Calibri Light</vt:lpstr>
      <vt:lpstr>Rockwell</vt:lpstr>
      <vt:lpstr>3_Default Design</vt:lpstr>
      <vt:lpstr>Tema de Office</vt:lpstr>
      <vt:lpstr>3_Office Theme</vt:lpstr>
      <vt:lpstr>1_Office Theme</vt:lpstr>
      <vt:lpstr>Damask</vt:lpstr>
      <vt:lpstr>5_Default Design</vt:lpstr>
      <vt:lpstr>4_Default Design</vt:lpstr>
      <vt:lpstr>2_Default Design</vt:lpstr>
      <vt:lpstr>Default Design</vt:lpstr>
      <vt:lpstr>Presentación de PowerPoint</vt:lpstr>
      <vt:lpstr>Because He Lives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Holy Water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It is Well</vt:lpstr>
      <vt:lpstr>When peace, like a river  attendeth my way When sorrows like sea billows roll</vt:lpstr>
      <vt:lpstr>Whatever my lot  Thou has taught me to say It is well, it is well, with my soul</vt:lpstr>
      <vt:lpstr>It is well, It is well Through the storm I am held It is well, it is well with my soul</vt:lpstr>
      <vt:lpstr>My sin, Oh the bliss  of this glorious thought My sin, not in part but the whole</vt:lpstr>
      <vt:lpstr>Is nailed to the cross  and I bear it no more Praise the Lord Praise the Lord, O my soul</vt:lpstr>
      <vt:lpstr>It is well, It is well Through the storm I am held It is well, it is well with my soul</vt:lpstr>
      <vt:lpstr>It is well, It is well God has won, Christ prevailed It is well, it is well with my soul</vt:lpstr>
      <vt:lpstr>And Lord, haste the day  when my faith shall be sight The clouds be rolled back as a scroll</vt:lpstr>
      <vt:lpstr>The trump shall resound  and the Lord shall descend Even so, it is well with my soul</vt:lpstr>
      <vt:lpstr>It is well, It is well Through the storm I am held It is well, it is well with my soul</vt:lpstr>
      <vt:lpstr>It is well, It is well God has won, Christ prevailed It is well, it is well with my soul</vt:lpstr>
      <vt:lpstr>It is well  with my soul It is well, it is well with my soul</vt:lpstr>
      <vt:lpstr>Presentación de PowerPoint</vt:lpstr>
      <vt:lpstr>Presentación de PowerPoint</vt:lpstr>
      <vt:lpstr> </vt:lpstr>
      <vt:lpstr>Presentación de PowerPoint</vt:lpstr>
      <vt:lpstr>Sacrifice and sacrilege  (pt 3)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Never Once</vt:lpstr>
      <vt:lpstr>Standing on this mountaintop Looking just how far we’ve come Knowing that for every step You were with us</vt:lpstr>
      <vt:lpstr>Kneeling on this battle ground Seeing just how much You’ve done Knowing every victory Is Your power in us</vt:lpstr>
      <vt:lpstr>Scars and struggles on the way But with joy our hearts can say Yes, our hearts can say</vt:lpstr>
      <vt:lpstr>Never once did we ever walk alone Never once  did You leave us on our own You are faithful, God, You are faithful</vt:lpstr>
      <vt:lpstr>Kneeling on this battle ground Seeing just how much You’ve done Knowing every victory Is Your power in us</vt:lpstr>
      <vt:lpstr>Scars and struggles on the way But with joy our hearts can say Yes, our hearts can say</vt:lpstr>
      <vt:lpstr>Never once did we ever walk alone Never once  did You leave us on our own You are faithful, God, You are faithful  You are faithful, God, You are faithful</vt:lpstr>
      <vt:lpstr>Scars and struggles on the way But with joy our hearts can say Never once did we ever walk alone</vt:lpstr>
      <vt:lpstr>Carried by Your constant grace Held within Your perfect peace Never once, no, we never walk alone </vt:lpstr>
      <vt:lpstr>Never once did we ever walk alone Never once  did You leave us on our own You are faithful, God, You are faithful</vt:lpstr>
      <vt:lpstr>Every step  we are breathing in Your grace Evermore  we’ll be breathing out Your praise</vt:lpstr>
      <vt:lpstr>You are faithful, God, You are faithful You are faithful, God, You are faithful You are faithful, God, You are faithful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87</cp:revision>
  <dcterms:created xsi:type="dcterms:W3CDTF">2015-07-25T20:50:10Z</dcterms:created>
  <dcterms:modified xsi:type="dcterms:W3CDTF">2023-05-07T01:17:20Z</dcterms:modified>
</cp:coreProperties>
</file>