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566" r:id="rId4"/>
    <p:sldMasterId id="2147485614" r:id="rId5"/>
    <p:sldMasterId id="2147485626" r:id="rId6"/>
    <p:sldMasterId id="2147485650" r:id="rId7"/>
    <p:sldMasterId id="2147485662" r:id="rId8"/>
    <p:sldMasterId id="2147485674" r:id="rId9"/>
    <p:sldMasterId id="2147485677" r:id="rId10"/>
    <p:sldMasterId id="2147485689" r:id="rId11"/>
    <p:sldMasterId id="2147485701" r:id="rId12"/>
    <p:sldMasterId id="2147485713" r:id="rId13"/>
  </p:sldMasterIdLst>
  <p:notesMasterIdLst>
    <p:notesMasterId r:id="rId132"/>
  </p:notesMasterIdLst>
  <p:sldIdLst>
    <p:sldId id="359" r:id="rId14"/>
    <p:sldId id="984" r:id="rId15"/>
    <p:sldId id="985" r:id="rId16"/>
    <p:sldId id="1004" r:id="rId17"/>
    <p:sldId id="987" r:id="rId18"/>
    <p:sldId id="1005" r:id="rId19"/>
    <p:sldId id="988" r:id="rId20"/>
    <p:sldId id="1006" r:id="rId21"/>
    <p:sldId id="994" r:id="rId22"/>
    <p:sldId id="989" r:id="rId23"/>
    <p:sldId id="990" r:id="rId24"/>
    <p:sldId id="991" r:id="rId25"/>
    <p:sldId id="1007" r:id="rId26"/>
    <p:sldId id="992" r:id="rId27"/>
    <p:sldId id="1008" r:id="rId28"/>
    <p:sldId id="993" r:id="rId29"/>
    <p:sldId id="995" r:id="rId30"/>
    <p:sldId id="986" r:id="rId31"/>
    <p:sldId id="996" r:id="rId32"/>
    <p:sldId id="997" r:id="rId33"/>
    <p:sldId id="998" r:id="rId34"/>
    <p:sldId id="1009" r:id="rId35"/>
    <p:sldId id="999" r:id="rId36"/>
    <p:sldId id="1010" r:id="rId37"/>
    <p:sldId id="1011" r:id="rId38"/>
    <p:sldId id="1012" r:id="rId39"/>
    <p:sldId id="1001" r:id="rId40"/>
    <p:sldId id="1003" r:id="rId41"/>
    <p:sldId id="1013" r:id="rId42"/>
    <p:sldId id="1002" r:id="rId43"/>
    <p:sldId id="287" r:id="rId44"/>
    <p:sldId id="256" r:id="rId45"/>
    <p:sldId id="289" r:id="rId46"/>
    <p:sldId id="257" r:id="rId47"/>
    <p:sldId id="290" r:id="rId48"/>
    <p:sldId id="291" r:id="rId49"/>
    <p:sldId id="292" r:id="rId50"/>
    <p:sldId id="271" r:id="rId51"/>
    <p:sldId id="293" r:id="rId52"/>
    <p:sldId id="288" r:id="rId53"/>
    <p:sldId id="272" r:id="rId54"/>
    <p:sldId id="360" r:id="rId55"/>
    <p:sldId id="1353" r:id="rId56"/>
    <p:sldId id="279" r:id="rId57"/>
    <p:sldId id="270" r:id="rId58"/>
    <p:sldId id="1819" r:id="rId59"/>
    <p:sldId id="1820" r:id="rId60"/>
    <p:sldId id="274" r:id="rId61"/>
    <p:sldId id="275" r:id="rId62"/>
    <p:sldId id="276" r:id="rId63"/>
    <p:sldId id="278" r:id="rId64"/>
    <p:sldId id="1428" r:id="rId65"/>
    <p:sldId id="1821" r:id="rId66"/>
    <p:sldId id="258" r:id="rId67"/>
    <p:sldId id="259" r:id="rId68"/>
    <p:sldId id="260" r:id="rId69"/>
    <p:sldId id="261" r:id="rId70"/>
    <p:sldId id="262" r:id="rId71"/>
    <p:sldId id="263" r:id="rId72"/>
    <p:sldId id="264" r:id="rId73"/>
    <p:sldId id="265" r:id="rId74"/>
    <p:sldId id="266" r:id="rId75"/>
    <p:sldId id="267" r:id="rId76"/>
    <p:sldId id="268" r:id="rId77"/>
    <p:sldId id="269" r:id="rId78"/>
    <p:sldId id="1822" r:id="rId79"/>
    <p:sldId id="1823" r:id="rId80"/>
    <p:sldId id="434" r:id="rId81"/>
    <p:sldId id="324" r:id="rId82"/>
    <p:sldId id="1309" r:id="rId83"/>
    <p:sldId id="1451" r:id="rId84"/>
    <p:sldId id="1453" r:id="rId85"/>
    <p:sldId id="1454" r:id="rId86"/>
    <p:sldId id="1473" r:id="rId87"/>
    <p:sldId id="1474" r:id="rId88"/>
    <p:sldId id="1475" r:id="rId89"/>
    <p:sldId id="1476" r:id="rId90"/>
    <p:sldId id="1477" r:id="rId91"/>
    <p:sldId id="1478" r:id="rId92"/>
    <p:sldId id="1455" r:id="rId93"/>
    <p:sldId id="1479" r:id="rId94"/>
    <p:sldId id="1480" r:id="rId95"/>
    <p:sldId id="1456" r:id="rId96"/>
    <p:sldId id="1482" r:id="rId97"/>
    <p:sldId id="1483" r:id="rId98"/>
    <p:sldId id="1481" r:id="rId99"/>
    <p:sldId id="1484" r:id="rId100"/>
    <p:sldId id="1485" r:id="rId101"/>
    <p:sldId id="1486" r:id="rId102"/>
    <p:sldId id="1487" r:id="rId103"/>
    <p:sldId id="1488" r:id="rId104"/>
    <p:sldId id="1489" r:id="rId105"/>
    <p:sldId id="1491" r:id="rId106"/>
    <p:sldId id="1492" r:id="rId107"/>
    <p:sldId id="1457" r:id="rId108"/>
    <p:sldId id="1493" r:id="rId109"/>
    <p:sldId id="1458" r:id="rId110"/>
    <p:sldId id="1459" r:id="rId111"/>
    <p:sldId id="1494" r:id="rId112"/>
    <p:sldId id="1824" r:id="rId113"/>
    <p:sldId id="1801" r:id="rId114"/>
    <p:sldId id="1802" r:id="rId115"/>
    <p:sldId id="1803" r:id="rId116"/>
    <p:sldId id="1804" r:id="rId117"/>
    <p:sldId id="1805" r:id="rId118"/>
    <p:sldId id="1806" r:id="rId119"/>
    <p:sldId id="1807" r:id="rId120"/>
    <p:sldId id="1808" r:id="rId121"/>
    <p:sldId id="1809" r:id="rId122"/>
    <p:sldId id="1811" r:id="rId123"/>
    <p:sldId id="1810" r:id="rId124"/>
    <p:sldId id="1812" r:id="rId125"/>
    <p:sldId id="1813" r:id="rId126"/>
    <p:sldId id="1814" r:id="rId127"/>
    <p:sldId id="1815" r:id="rId128"/>
    <p:sldId id="1817" r:id="rId129"/>
    <p:sldId id="1818" r:id="rId130"/>
    <p:sldId id="436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slide" Target="slides/slide11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viewProps" Target="viewProps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tableStyles" Target="tableStyles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20/5/23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D4B8A-CE3F-8D4B-09B2-06A47577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D43A59-F04D-525C-34F0-102EBC8F4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2FCCD-F456-9F77-6A2B-370E72BA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4E792-BA4C-380F-2C77-0391A192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FBA01-3FCC-E1C1-5E91-4F6A84BD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659ED-433E-BE47-BD00-1429410A9C6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704773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39E3C7-C7D3-C41F-2355-9019FDEC8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7A99F-1744-CFE5-3706-A66B16FE5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6C516-A24A-C345-DE7F-32E66A4B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F79513-D703-6818-623B-CC0D04E6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96001-0819-690E-196C-4F5D7E94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E282F-F405-7F47-A0E3-99530381D2F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332121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98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20016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50837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31495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44536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6708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5814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98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8780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79602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09984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704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45325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77415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15268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59912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12897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6888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30357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6553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04628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43978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85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25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64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4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08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9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3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6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34AD7-5473-426A-88C9-FC074DEF3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8316E-88BA-4029-94FE-E8B52388A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AE85B-ECE8-40CF-8888-AF05B3565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BA4A-5E89-412C-ADAF-8ABCF86D690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7477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63B5B-BF04-4328-BD65-840C21B82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EAAF2-4694-4039-B9B8-F6B0FA470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70912-65D1-4251-9393-5763A3D58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3B915-57F2-4F1F-A29A-4731146F2E8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9610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8360-53A3-4191-B67F-9CB657A7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DE8C2-9364-4F80-A6E6-5EB488CB4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BAAC-CB46-4E4B-8541-D79611341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FE42E-75ED-4881-800F-CB649F8307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13106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6D815-CD10-424B-B389-05FCFB89E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34D5A-558B-4528-AB83-C6C030D1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39037-8263-44E8-B74B-B5EEBEA1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2EBA-88EF-4FAC-9C29-767D2DB371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146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AA024-824D-49FC-8D3D-81CE79A5E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FD3EA-16A1-49C3-B5A9-F74BD74C0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2BA690-7FAB-4CB0-B3DD-EAE71AF2A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987B-22E0-44D3-95D4-42958CDBD3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82254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BE91B2-B492-43A1-8313-99B2C8B57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694152-EEA8-4731-88F2-9E3E4C2C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7EC4DA-D06B-4429-AB4C-8B2FD469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88E3-0586-4F34-9D82-7E920C57416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308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263094-21F9-4D3D-AAF4-A672C20B9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1220E3-F151-4C8E-A1C2-F5821A6F8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66E3F-1C50-4A98-ACB1-1C82F5AD6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209B8-A6BA-42A6-B266-FF75E31009F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20614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2FBB6-D089-4FD9-85C8-8B6FDC62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095F5-057F-476F-BBE9-3B964E61F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B1E4A-7754-4C19-B717-9AE95541F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5977-1E3A-41FE-8B69-BBD90DCD079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4560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s-S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34D0E-B745-490F-885F-7FB927DB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6F10-3671-400D-B11D-E135C58BD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2173E-051C-4C88-96CA-E9C0C5483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CFDF8-1E2D-487A-8338-8F72BFE6573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7589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297E-6295-48D8-8054-F281E1D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999FC-EE53-48A8-BE25-9783EEDAD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AB824-2478-489D-8A00-D85EB742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CCAC-1F90-455B-A8FA-394005DE21D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21033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A1319-E664-4ACC-9849-BFABD1D9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6E9BF-5B75-4C72-B427-F75F64968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7930E-155B-4CFB-8AB9-0B448E81B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E10E-2A52-4171-B1DB-8BC542DEBD8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3374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1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2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9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6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4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9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3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9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43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0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2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2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33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17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76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1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A2561-5CD9-DAD1-6BD9-D2D0A7C33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9B6EC1-F1DD-CFFE-F117-D3BECA863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0A51D8-21EB-7170-E1A9-FE82DF78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00382-B0C5-CBB7-7B55-1B643019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85C28-74EA-86EB-D686-2BAD93B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6824A-CFB1-7C45-BF58-F210DFC5B64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179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32616-47BD-3476-BB46-34E5DA6F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34C4D-EF03-6F6D-9F79-4B17588C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73154-4191-39AE-E86A-005DCD21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F826FD-2475-B775-7DB5-B0BF76E8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43B49-9629-8AE7-398E-A350601B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0CEE-E1D6-9A49-9B34-EBB52F67F9B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29694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205BC-75FA-6461-8F5D-CCB7D292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1E209-0612-35F9-C7DB-55B1FF0D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6CBE0-51A9-EBE6-22DE-89E38F08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4EC11C-8A0E-E885-E471-E175B477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DC327-5089-1093-A84A-474320F8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2D12-CACD-4E40-A818-8F4B491066C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2988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1D5A4-6D38-E3C0-F8C8-B64C1527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C0C58-E01A-AD0A-C677-45276DFFE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7B06F7-888E-301F-1128-53C5DD6E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4ADBD7-9719-0810-0429-0BBE3F34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C2A59-A4D3-4636-449E-186E1ED2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DD721E-FFEE-B38C-6888-3CABFAC2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4C369-613C-CD49-98E8-C56A437D847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6587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047EE-C52D-2D96-CA67-C010BEF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5F3698-8E0F-9385-DBCB-A9A0F1FFC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5FCDF-9A69-3928-9C66-83C8343FE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113EF6-93E5-863F-430D-11BFAA54C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4043F6-12F8-E8D7-A735-073CDA9E6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AE1D01-27BF-FFC8-0E2E-5D5F2C79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5D0A84-1738-B1B9-DE85-CC7174AB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47420B-EFAC-095A-F1D1-027A8940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2F40-1A22-AC4B-B430-D06F30FB1AD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099215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7E8A6-D856-B606-5C6F-8134206D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D09586-C81D-C9B5-5F29-2A74DC07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D0425-7EE9-8445-0A4A-EBAAE230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EE2A34-7D0C-6FDB-60DF-966D69DA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AE29E-2C8E-DA45-9225-C0EEB5EC517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436907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192B74-F4ED-8D30-02EC-EBADD870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056BB-1FD3-5324-F3E9-E8891002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8EF253-C34E-25F1-A84E-6E63BD21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3920-E122-CA45-9D48-D1749BB8B8D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60752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12947-C209-0E2C-661C-4EC66DCC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15E80-4FB6-29B1-C135-50E924A1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C981F8-CA61-1819-4D64-C227F786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9E64B-2243-A25C-3D84-71C0B4CE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ED15BD-CA53-5D48-4373-6F62659E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848E1-B0E5-06CA-21F5-4F4E43C0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8509C-7BD0-4F42-8EB1-9682B4E66BC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77528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EFC76-DD0C-BEB9-4A1F-6936AC1F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27CE35-5740-C860-8F21-41C3272E2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10B77C-9E90-FED9-0FFA-DF8737384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D622CF-2DBD-1914-A9DA-6B07FEB5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AFEF3-1DEE-F222-A375-9A11135C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B1505B-E8BE-9C33-4136-C191EC3B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529F5-0EEA-9444-8F3D-FD3264F9ACE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03602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5A31A-19EC-25FD-2A2E-AF2FD875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6C0A69-2970-8AAE-D70C-ACD7B4EC8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C88788-773B-FE74-3DB3-CD70876E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B3CD0-39A4-1885-3970-3FFA066B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83F0E-72AB-3606-1C02-08D4E243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D1EC-3B67-8645-96AD-DFF1EFB2DF5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16093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C74308-7F70-B28F-DF1C-0356A742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5AC2BD-6942-3C46-CEBE-BCD1186B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29654-E3BC-08E1-3CB5-D1C6A561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6F404-8DE2-2631-2F19-4C052D00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B31CA4-55F6-353C-AC2C-E34A029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576B-1355-A544-85EE-70BCC2235B3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10494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04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35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6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9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4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6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25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9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56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13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6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5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1B3DF-B0E6-8EC0-9D52-CE4F0D0F0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2E6517-E19A-07C2-641A-CCFEBB3F6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92E0A-8C4E-CD6F-CDA0-3AA88A6C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0792C-B033-B0C9-2871-6190DABC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1D3F5-5E17-C6F2-D86B-395E1263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B7ED-A667-BA4E-8039-FA2B142E5F2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56840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43B4E-D587-E681-E481-3475249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40400-0AF4-4F7C-7AAC-1D57E6FB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DC86C-F58E-15A3-68C6-7C2E7E76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D150B-E0CA-3E7C-BEF6-91A60B91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BDD95-4CCF-5427-F41D-3ADD1295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7CCE7-2CDA-484D-AD84-A1EDBEECEA9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56925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E0091-8878-3096-525A-44AE5C2B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8BA5CF-5D35-A84A-3A1F-554AE105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1F88F-069D-6436-B7F3-9D76334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4FF2D-B550-F48F-875E-95947C53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7E95F-69C2-5581-0C3B-45117D5F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5471-C425-844A-AF30-831F3675C7A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68491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A41EB-8A6E-A60D-9253-F9EC33DF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7EBBE4-9034-3E0D-45EA-063474E97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2EE6B9-9A30-85FB-2443-12A0E1FD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9B741C-629B-B4C0-B525-FD15312C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30223-2FBA-F087-748A-EDBAAB06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41BD7-9C4D-2615-83EB-FFAA9C2B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45AB-65E6-934C-B5A2-B259AE9ED86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70424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BA841-B891-8213-FD3A-DD63FCBB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041212-AE27-5D4E-4861-6739CB60A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53AE5C-524E-61F1-62B8-21EE778B8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5BCB68-63DA-6D5C-AA13-563F3BC34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FDE48A-B3AC-41C5-FE7E-84BF83590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A65A70-FAF0-1390-6DD5-251B079D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EDA29-78FA-4AF2-B596-01201B56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3E7B3B-B362-4CFA-0CD5-3B3D4A67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1311-8981-5A4E-9CE3-D62FF90A8F1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567962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756BC-15AB-9D9B-CC6A-591F759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7F9984-8B5F-D1E6-2E87-4505C609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A8645B-FA69-22C0-A074-FF80FD2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73CBC-C1A1-53C6-E86A-EDB1E63C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7F6B-585E-1A41-9C29-91F0968383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526913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170B55-8E4A-5BFE-32D4-949D74D0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BF05A9-1B0C-AADA-BD6A-A77BD467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8D3623-2F71-8255-644C-397D4DE3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462B-1FE9-AA41-9DDB-7B0C0D5477F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14780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47AC4-6C10-E21C-2461-976DE261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AC45A-AE5F-585C-09EC-C9325200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BA2631-F034-F89E-4D28-9FBD77E56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BAC9B8-BAA0-035A-0379-28851D8F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9C1E8-D60B-6305-149D-8DCEC140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C68FF0-512A-7DA9-6F22-95922DF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5DA6-2E4C-F648-9BB2-4A90647217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248340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00422-F828-F084-56D4-E69B4593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52160A-F3CC-A66D-86D2-5E3858843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412D51-47DE-D42D-9640-83945DF4E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F3DA9-2B40-F435-575C-5E6FF092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DA1C4-2B1C-3F07-6924-EBB6C9CC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EE0F9-8BDF-E44E-E7B3-935F4813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C820-187A-734F-9E8F-49DCC07AF44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1968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62F1D3-FA7F-1FEA-1A87-7A371C126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B53880-6B45-5291-C3A0-C84D76780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2BA911-8E04-932E-E9BA-2C843B34BE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1E0126-242E-9FA1-3159-83CA699BF5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9DCF66-9EF4-6332-E8F3-7E7DB14116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D315E63-2494-944F-B0E4-F489821A220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6078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781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443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20/5/23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E5662F-ED30-409C-A6E1-2BCEAB9A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BBF01-9AAE-4670-A92A-B8DF1D3B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27442-60E4-4089-9AE0-72D51D0A71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3BE05A-4623-4F70-AC89-07EED8270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9536C0-322E-4DD1-8392-FADBEF24DA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 eaLnBrk="1" hangingPunct="1">
              <a:defRPr sz="1333">
                <a:latin typeface="Arial" panose="020B0604020202020204" pitchFamily="34" charset="0"/>
              </a:defRPr>
            </a:lvl1pPr>
          </a:lstStyle>
          <a:p>
            <a:fld id="{FF038F49-A615-4B43-A392-75337E165AF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226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5/20/23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23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0971F-EB3E-95CC-00A3-E58DD446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250DE7-063A-912B-A64D-197C0B217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BEFF3C-FBFB-B67F-AC62-81F8E6DF0A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08FD23-37DB-0173-ECB3-37F9CE4F5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1A44F8-A3B4-A9C5-6FC5-DB1920DFF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94DABE1-5A6E-A147-8FAB-FDDB5373B9E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009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1" r:id="rId1"/>
    <p:sldLayoutId id="2147485652" r:id="rId2"/>
    <p:sldLayoutId id="2147485653" r:id="rId3"/>
    <p:sldLayoutId id="2147485654" r:id="rId4"/>
    <p:sldLayoutId id="2147485655" r:id="rId5"/>
    <p:sldLayoutId id="2147485656" r:id="rId6"/>
    <p:sldLayoutId id="2147485657" r:id="rId7"/>
    <p:sldLayoutId id="2147485658" r:id="rId8"/>
    <p:sldLayoutId id="2147485659" r:id="rId9"/>
    <p:sldLayoutId id="2147485660" r:id="rId10"/>
    <p:sldLayoutId id="214748566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8542" y="1599405"/>
            <a:ext cx="10974916" cy="4527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6087" marR="0" lvl="0" indent="-179387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66787" marR="0" lvl="1" indent="-153987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75" marR="0" lvl="2" indent="-11112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84386" marR="0" lvl="3" indent="-14128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79700" marR="0" lvl="4" indent="-139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75012" marR="0" lvl="5" indent="-13811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65637" marR="0" lvl="6" indent="-1349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251575" marR="0" lvl="7" indent="-1428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632825" marR="0" lvl="8" indent="-1365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008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675" r:id="rId1"/>
    <p:sldLayoutId id="2147485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70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487535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Grace Like Rain</a:t>
            </a:r>
          </a:p>
        </p:txBody>
      </p:sp>
    </p:spTree>
    <p:extLst>
      <p:ext uri="{BB962C8B-B14F-4D97-AF65-F5344CB8AC3E}">
        <p14:creationId xmlns:p14="http://schemas.microsoft.com/office/powerpoint/2010/main" val="39241111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Amazing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Heow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sweet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sound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wretch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42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 once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I'm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blind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clearly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47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rain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Falls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11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stains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They're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49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Twas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taught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relieved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503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precious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appear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hour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believed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25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rain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Falls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266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stains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They're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70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we've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thousand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Bright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shining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720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We've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praise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begun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749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rain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Falls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736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stains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They're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628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rain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Falls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563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stains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They're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737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930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Hallelujah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stains</a:t>
            </a:r>
            <a:b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They're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washed</a:t>
            </a:r>
            <a:r>
              <a:rPr kumimoji="0" lang="es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away</a:t>
            </a:r>
            <a:endParaRPr kumimoji="0" lang="es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232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9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1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0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1209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1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1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5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76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6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73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B494F72-BD78-EDFD-4D36-E26B6A534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I Exalt Thee</a:t>
            </a:r>
            <a:endParaRPr lang="en-US" altLang="es-US" sz="7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6CEFED4C-820E-04A3-E17A-916AA257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Thou, O Lord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art high above all the earth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Thou art exalted far above all gods </a:t>
            </a:r>
            <a:endParaRPr lang="en-US" altLang="es-US" sz="62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AA7B296-7051-DD21-671A-5CC18E34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Thou, O Lord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art high above all the earth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Thou art exalted far above all gods </a:t>
            </a:r>
            <a:endParaRPr lang="en-US" altLang="es-US" sz="62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B108F16A-2CEC-BE85-AF86-2FDB1AD82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exalt Thee, I exalt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exalt Thee, O Lord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2DF05CD-C28D-02FB-9B8F-15B23A861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exalt Thee, I exalt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exalt Thee, O Lord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C46343EB-F612-4DB7-653D-C334AF94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Thou, O Lord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art high above all the earth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Thou art exalted far above all gods </a:t>
            </a:r>
            <a:endParaRPr lang="en-US" altLang="es-US" sz="62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45DF6EC3-A466-8891-CF14-D7407A36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Thou, O Lord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art high above all the earth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Thou art exalted far above all gods </a:t>
            </a:r>
            <a:endParaRPr lang="en-US" altLang="es-US" sz="62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B7EF8DC-568D-E6E4-848A-77296F68E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 exalt Thee, We exalt Thee</a:t>
            </a:r>
            <a:b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 exalt Thee, O Lord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8657762-F5B5-EE17-5AD3-35B1E2A8F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 exalt Thee, We exalt Thee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 exalt Thee, O Lord</a:t>
            </a:r>
            <a:endParaRPr lang="en-US" altLang="es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5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A5C2F12-465F-2A67-7D8A-8F190E97F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How Deep </a:t>
            </a:r>
            <a:br>
              <a:rPr lang="en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The Fathers Love For Us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08A8BAC-5E0B-52C8-52CC-7C14A7C8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How deep the fathers love for us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How vast beyond all measure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That He should give his only Son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make a wretch His treasure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C2FF54-987D-6D85-39D8-CEB40F9A0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How great the pain of searing loss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Father turns His face away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As wounds which mar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Chosen 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Bring many sons to glory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DD26174-6816-2330-7F7C-04FB84AF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Behold the Man upon the cross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sin upon His shoulders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Ashamed I hear my mocking voice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Call out among the scoffers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7B4BD06-8311-0DE2-773D-79E98E698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It was my sin that held Him there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Until it was accomplished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dying breath has brought me life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know that it is finished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0CD3395-83A1-00BF-A920-AF4B130E1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will not boast in anything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gifts, no power, no wisdom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I will boast in Jesus Christ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death and resurrection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03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35D9A70-C2D6-F0C9-4483-20940EBD6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Why should I gain from His reward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 cannot give an answer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this I know with all my heart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wounds have paid my ransom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AF8DE8B-23DB-0B76-FE9D-DFA73762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Why should I gain from His reward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cannot give an answer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But this I know with all my heart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His wounds have paid my ransom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latin typeface="Calibri" panose="020F0502020204030204" pitchFamily="34" charset="0"/>
              </a:rPr>
              <a:t>O Come To The Altar</a:t>
            </a:r>
            <a:endParaRPr lang="es-SV"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Are you hurting and broken within?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Overwhelmed by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weight of your sin?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Have you come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To the end of yourself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Do you thirst for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 A drink from the well?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s-SV" sz="625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Leave behind your regrets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And mistakes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Come today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There’s no reason to wait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Bring your sorrows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And trade them for joy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From the ashes a new life is born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Jesus is calling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89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Oh what a savior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Isn't He wonderful?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Bow down before Him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 He is Lord of all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Oh what a savior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Isn't He wonderful?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Bow down before Him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 He is Lord of all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Sing Hallelujah, Christ is risen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O come to the altar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Father's arms are open wide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Forgiveness was bought with</a:t>
            </a:r>
            <a:b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6250" dirty="0">
                <a:latin typeface="Calibri" panose="020F0502020204030204" pitchFamily="34" charset="0"/>
                <a:ea typeface="+mj-ea"/>
                <a:cs typeface="+mj-cs"/>
              </a:rPr>
              <a:t>The precious blood of Jesus Christ</a:t>
            </a:r>
            <a:endParaRPr lang="es-SV" sz="62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Remorse, Leads Us to…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02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do you do with remorse?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morning came, all the chief priests and the elders of the people took counsel against Jesus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put Him 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  	          Matt. 27:1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bound Him and led Him away and delivered Him over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Pilate the governor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Matt. 27:2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743280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when Judas, His betrayer, saw that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Jesus was condemned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changed his mind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brought back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thirty pieces of silver to the chief priests and the elders,																	 Matt. 27:3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879084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saying, “I have sinned by betraying innocent blood.” They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is that to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 See to it yourself.” 																 Matt. 27:4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197946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throwing down the pieces of silver into the temple, he departed, and he went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hanged himself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Matt. 27:5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148573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godly grief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produces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repentance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leads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salvation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regret, whereas </a:t>
            </a:r>
            <a:r>
              <a:rPr lang="en-US" sz="6200" b="1" dirty="0" err="1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wordly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grief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produces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	                   2 Cor. 7:10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440350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You, Lord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the hearts of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show which one of these two you have chosen to take the place in this ministry and apostleship which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Judas turned aside to go to his own place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			                         Acts 1:24-25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1803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Could Judas have been made right with God?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338330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“Men of Israel, hear these words; Jesus of Nazareth, a man attested to you by God with mighty works and wonders and signs that God did through Him in your midst,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you yourselves know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-																           Acts 2:22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963018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Jesus, delivered up according to the definite plan and foreknowledge of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crucified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killed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by the hands of lawless men.” 														                    														Acts 2:23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9073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when they heard this they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cut to the heart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said to Peter and the rest of the apostles, “Brothers,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shall we do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														      Acts 2:37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4212483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Back to Judas</a:t>
            </a:r>
          </a:p>
        </p:txBody>
      </p:sp>
    </p:spTree>
    <p:extLst>
      <p:ext uri="{BB962C8B-B14F-4D97-AF65-F5344CB8AC3E}">
        <p14:creationId xmlns:p14="http://schemas.microsoft.com/office/powerpoint/2010/main" val="191286287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have sinned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betraying innocent blood.” …															             Matt. 27:4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54282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Judas confessed-what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78166469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…always being prepared to make a defense to anyone who asks you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reason for the hope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is in you; yet do it with gentleness and respect… 															                    1 Peter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569726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…the jailer called for the lights and rushed in, and trembling with fear he fell down before Paul and Silas. Then he brought them out and said, “Sirs,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must I do to be saved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  															Acts 16:29-30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156858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 in the Lord 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will be saved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you and your household.” And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spoke the word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Lord to him and to all who were in his house.															         Acts 16:31-32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250515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we also have had the gospel preached to us, just as they did; but the message they heard was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value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them, because those who heard did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combine it with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Heb. 4:2 NIV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307616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you have been saved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through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And this is not your own doing; it is the gift of God, not a result of works, so that no one may boast.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Eph. 2:8-9 ESV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95067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67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a little while the bystanders came up and said to Peter,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Certainly you too are one of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your accent betrays you.” 															     Matt. 26:73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030120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be saved we need to have:</a:t>
            </a:r>
          </a:p>
        </p:txBody>
      </p:sp>
    </p:spTree>
    <p:extLst>
      <p:ext uri="{BB962C8B-B14F-4D97-AF65-F5344CB8AC3E}">
        <p14:creationId xmlns:p14="http://schemas.microsoft.com/office/powerpoint/2010/main" val="327383267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Revelation of sin</a:t>
            </a:r>
          </a:p>
        </p:txBody>
      </p:sp>
    </p:spTree>
    <p:extLst>
      <p:ext uri="{BB962C8B-B14F-4D97-AF65-F5344CB8AC3E}">
        <p14:creationId xmlns:p14="http://schemas.microsoft.com/office/powerpoint/2010/main" val="252767678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Confession of sin</a:t>
            </a:r>
          </a:p>
        </p:txBody>
      </p:sp>
    </p:spTree>
    <p:extLst>
      <p:ext uri="{BB962C8B-B14F-4D97-AF65-F5344CB8AC3E}">
        <p14:creationId xmlns:p14="http://schemas.microsoft.com/office/powerpoint/2010/main" val="2073717610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Repentance—change of heart toward sin</a:t>
            </a:r>
          </a:p>
        </p:txBody>
      </p:sp>
    </p:spTree>
    <p:extLst>
      <p:ext uri="{BB962C8B-B14F-4D97-AF65-F5344CB8AC3E}">
        <p14:creationId xmlns:p14="http://schemas.microsoft.com/office/powerpoint/2010/main" val="70194024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 in Jesus to forgive sin</a:t>
            </a:r>
          </a:p>
        </p:txBody>
      </p:sp>
    </p:spTree>
    <p:extLst>
      <p:ext uri="{BB962C8B-B14F-4D97-AF65-F5344CB8AC3E}">
        <p14:creationId xmlns:p14="http://schemas.microsoft.com/office/powerpoint/2010/main" val="356353676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117121429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were buried therefore with Him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baptism into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in order that,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 as Christ was raised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the dead by the glory of the Father, we too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might walk in newness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Rom. 6:4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609394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more remorse, and…</a:t>
            </a:r>
          </a:p>
        </p:txBody>
      </p:sp>
    </p:spTree>
    <p:extLst>
      <p:ext uri="{BB962C8B-B14F-4D97-AF65-F5344CB8AC3E}">
        <p14:creationId xmlns:p14="http://schemas.microsoft.com/office/powerpoint/2010/main" val="313086317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new life in Christ! </a:t>
            </a:r>
          </a:p>
        </p:txBody>
      </p:sp>
    </p:spTree>
    <p:extLst>
      <p:ext uri="{BB962C8B-B14F-4D97-AF65-F5344CB8AC3E}">
        <p14:creationId xmlns:p14="http://schemas.microsoft.com/office/powerpoint/2010/main" val="3825281934"/>
      </p:ext>
    </p:extLst>
  </p:cSld>
  <p:clrMapOvr>
    <a:masterClrMapping/>
  </p:clrMapOvr>
  <p:transition/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11529</TotalTime>
  <Words>2450</Words>
  <Application>Microsoft Macintosh PowerPoint</Application>
  <PresentationFormat>Panorámica</PresentationFormat>
  <Paragraphs>194</Paragraphs>
  <Slides>118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118</vt:i4>
      </vt:variant>
    </vt:vector>
  </HeadingPairs>
  <TitlesOfParts>
    <vt:vector size="139" baseType="lpstr">
      <vt:lpstr>Brush Script MT</vt:lpstr>
      <vt:lpstr>Arial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Default Design</vt:lpstr>
      <vt:lpstr>4_Default Design</vt:lpstr>
      <vt:lpstr>2_Office Theme</vt:lpstr>
      <vt:lpstr>1_Default Design</vt:lpstr>
      <vt:lpstr>5_Default Design</vt:lpstr>
      <vt:lpstr>6_Default Design</vt:lpstr>
      <vt:lpstr>7_Default Design</vt:lpstr>
      <vt:lpstr>Title &amp; Subtitle</vt:lpstr>
      <vt:lpstr>Bullets</vt:lpstr>
      <vt:lpstr>8_Default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Deep  The Fathers Love For Us</vt:lpstr>
      <vt:lpstr>How deep the fathers love for us How vast beyond all measure That He should give his only Son And make a wretch His treasure</vt:lpstr>
      <vt:lpstr>How great the pain of searing loss The Father turns His face away As wounds which mar  the Chosen One Bring many sons to glory</vt:lpstr>
      <vt:lpstr>Behold the Man upon the cross  My sin upon His shoulders Ashamed I hear my mocking voice Call out among the scoffers</vt:lpstr>
      <vt:lpstr>It was my sin that held Him there Until it was accomplished His dying breath has brought me life I know that it is finished</vt:lpstr>
      <vt:lpstr>I will not boast in anything  No gifts, no power, no wisdom But I will boast in Jesus Christ His death and resurrection </vt:lpstr>
      <vt:lpstr>Why should I gain from His reward  I cannot give an answer But this I know with all my heart His wounds have paid my ransom</vt:lpstr>
      <vt:lpstr>Why should I gain from His reward  I cannot give an answer But this I know with all my heart His wounds have paid my ransom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Remorse, Leads Us to…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91</cp:revision>
  <dcterms:created xsi:type="dcterms:W3CDTF">2015-07-25T20:50:10Z</dcterms:created>
  <dcterms:modified xsi:type="dcterms:W3CDTF">2023-05-20T21:41:29Z</dcterms:modified>
</cp:coreProperties>
</file>