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450" r:id="rId4"/>
    <p:sldMasterId id="2147485566" r:id="rId5"/>
    <p:sldMasterId id="2147485578" r:id="rId6"/>
    <p:sldMasterId id="2147485590" r:id="rId7"/>
    <p:sldMasterId id="2147485602" r:id="rId8"/>
    <p:sldMasterId id="2147485614" r:id="rId9"/>
    <p:sldMasterId id="2147485626" r:id="rId10"/>
    <p:sldMasterId id="2147485638" r:id="rId11"/>
  </p:sldMasterIdLst>
  <p:notesMasterIdLst>
    <p:notesMasterId r:id="rId135"/>
  </p:notesMasterIdLst>
  <p:sldIdLst>
    <p:sldId id="359" r:id="rId12"/>
    <p:sldId id="287" r:id="rId13"/>
    <p:sldId id="256" r:id="rId14"/>
    <p:sldId id="1491" r:id="rId15"/>
    <p:sldId id="271" r:id="rId16"/>
    <p:sldId id="1492" r:id="rId17"/>
    <p:sldId id="289" r:id="rId18"/>
    <p:sldId id="290" r:id="rId19"/>
    <p:sldId id="1493" r:id="rId20"/>
    <p:sldId id="291" r:id="rId21"/>
    <p:sldId id="292" r:id="rId22"/>
    <p:sldId id="293" r:id="rId23"/>
    <p:sldId id="294" r:id="rId24"/>
    <p:sldId id="295" r:id="rId25"/>
    <p:sldId id="288" r:id="rId26"/>
    <p:sldId id="1494" r:id="rId27"/>
    <p:sldId id="1495" r:id="rId28"/>
    <p:sldId id="1496" r:id="rId29"/>
    <p:sldId id="1497" r:id="rId30"/>
    <p:sldId id="261" r:id="rId31"/>
    <p:sldId id="1498" r:id="rId32"/>
    <p:sldId id="263" r:id="rId33"/>
    <p:sldId id="1499" r:id="rId34"/>
    <p:sldId id="265" r:id="rId35"/>
    <p:sldId id="1500" r:id="rId36"/>
    <p:sldId id="267" r:id="rId37"/>
    <p:sldId id="1501" r:id="rId38"/>
    <p:sldId id="269" r:id="rId39"/>
    <p:sldId id="270" r:id="rId40"/>
    <p:sldId id="1502" r:id="rId41"/>
    <p:sldId id="272" r:id="rId42"/>
    <p:sldId id="360" r:id="rId43"/>
    <p:sldId id="1353" r:id="rId44"/>
    <p:sldId id="257" r:id="rId45"/>
    <p:sldId id="258" r:id="rId46"/>
    <p:sldId id="259" r:id="rId47"/>
    <p:sldId id="260" r:id="rId48"/>
    <p:sldId id="1503" r:id="rId49"/>
    <p:sldId id="262" r:id="rId50"/>
    <p:sldId id="1504" r:id="rId51"/>
    <p:sldId id="264" r:id="rId52"/>
    <p:sldId id="1505" r:id="rId53"/>
    <p:sldId id="266" r:id="rId54"/>
    <p:sldId id="1506" r:id="rId55"/>
    <p:sldId id="1507" r:id="rId56"/>
    <p:sldId id="1508" r:id="rId57"/>
    <p:sldId id="1509" r:id="rId58"/>
    <p:sldId id="1510" r:id="rId59"/>
    <p:sldId id="1511" r:id="rId60"/>
    <p:sldId id="273" r:id="rId61"/>
    <p:sldId id="274" r:id="rId62"/>
    <p:sldId id="275" r:id="rId63"/>
    <p:sldId id="276" r:id="rId64"/>
    <p:sldId id="277" r:id="rId65"/>
    <p:sldId id="1512" r:id="rId66"/>
    <p:sldId id="1513" r:id="rId67"/>
    <p:sldId id="1514" r:id="rId68"/>
    <p:sldId id="1515" r:id="rId69"/>
    <p:sldId id="1516" r:id="rId70"/>
    <p:sldId id="1517" r:id="rId71"/>
    <p:sldId id="1518" r:id="rId72"/>
    <p:sldId id="1519" r:id="rId73"/>
    <p:sldId id="1520" r:id="rId74"/>
    <p:sldId id="1521" r:id="rId75"/>
    <p:sldId id="1428" r:id="rId76"/>
    <p:sldId id="433" r:id="rId77"/>
    <p:sldId id="1528" r:id="rId78"/>
    <p:sldId id="324" r:id="rId79"/>
    <p:sldId id="1309" r:id="rId80"/>
    <p:sldId id="1451" r:id="rId81"/>
    <p:sldId id="1453" r:id="rId82"/>
    <p:sldId id="1454" r:id="rId83"/>
    <p:sldId id="1473" r:id="rId84"/>
    <p:sldId id="1474" r:id="rId85"/>
    <p:sldId id="1475" r:id="rId86"/>
    <p:sldId id="1476" r:id="rId87"/>
    <p:sldId id="1477" r:id="rId88"/>
    <p:sldId id="1478" r:id="rId89"/>
    <p:sldId id="1455" r:id="rId90"/>
    <p:sldId id="1479" r:id="rId91"/>
    <p:sldId id="1480" r:id="rId92"/>
    <p:sldId id="1456" r:id="rId93"/>
    <p:sldId id="1482" r:id="rId94"/>
    <p:sldId id="1483" r:id="rId95"/>
    <p:sldId id="1481" r:id="rId96"/>
    <p:sldId id="1484" r:id="rId97"/>
    <p:sldId id="1485" r:id="rId98"/>
    <p:sldId id="1486" r:id="rId99"/>
    <p:sldId id="1487" r:id="rId100"/>
    <p:sldId id="1488" r:id="rId101"/>
    <p:sldId id="1489" r:id="rId102"/>
    <p:sldId id="1457" r:id="rId103"/>
    <p:sldId id="1458" r:id="rId104"/>
    <p:sldId id="1459" r:id="rId105"/>
    <p:sldId id="1460" r:id="rId106"/>
    <p:sldId id="1490" r:id="rId107"/>
    <p:sldId id="1461" r:id="rId108"/>
    <p:sldId id="1462" r:id="rId109"/>
    <p:sldId id="1463" r:id="rId110"/>
    <p:sldId id="1464" r:id="rId111"/>
    <p:sldId id="268" r:id="rId112"/>
    <p:sldId id="1522" r:id="rId113"/>
    <p:sldId id="1523" r:id="rId114"/>
    <p:sldId id="297" r:id="rId115"/>
    <p:sldId id="1524" r:id="rId116"/>
    <p:sldId id="304" r:id="rId117"/>
    <p:sldId id="1525" r:id="rId118"/>
    <p:sldId id="303" r:id="rId119"/>
    <p:sldId id="305" r:id="rId120"/>
    <p:sldId id="306" r:id="rId121"/>
    <p:sldId id="1526" r:id="rId122"/>
    <p:sldId id="307" r:id="rId123"/>
    <p:sldId id="308" r:id="rId124"/>
    <p:sldId id="309" r:id="rId125"/>
    <p:sldId id="310" r:id="rId126"/>
    <p:sldId id="1527" r:id="rId127"/>
    <p:sldId id="311" r:id="rId128"/>
    <p:sldId id="312" r:id="rId129"/>
    <p:sldId id="313" r:id="rId130"/>
    <p:sldId id="314" r:id="rId131"/>
    <p:sldId id="315" r:id="rId132"/>
    <p:sldId id="316" r:id="rId133"/>
    <p:sldId id="436" r:id="rId1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63" Type="http://schemas.openxmlformats.org/officeDocument/2006/relationships/slide" Target="slides/slide52.xml"/><Relationship Id="rId84" Type="http://schemas.openxmlformats.org/officeDocument/2006/relationships/slide" Target="slides/slide73.xml"/><Relationship Id="rId138" Type="http://schemas.openxmlformats.org/officeDocument/2006/relationships/theme" Target="theme/theme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28" Type="http://schemas.openxmlformats.org/officeDocument/2006/relationships/slide" Target="slides/slide11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slide" Target="slides/slide107.xml"/><Relationship Id="rId134" Type="http://schemas.openxmlformats.org/officeDocument/2006/relationships/slide" Target="slides/slide123.xml"/><Relationship Id="rId139" Type="http://schemas.openxmlformats.org/officeDocument/2006/relationships/tableStyles" Target="tableStyles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24" Type="http://schemas.openxmlformats.org/officeDocument/2006/relationships/slide" Target="slides/slide113.xml"/><Relationship Id="rId129" Type="http://schemas.openxmlformats.org/officeDocument/2006/relationships/slide" Target="slides/slide118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130" Type="http://schemas.openxmlformats.org/officeDocument/2006/relationships/slide" Target="slides/slide11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slide" Target="slides/slide11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131" Type="http://schemas.openxmlformats.org/officeDocument/2006/relationships/slide" Target="slides/slide120.xml"/><Relationship Id="rId136" Type="http://schemas.openxmlformats.org/officeDocument/2006/relationships/presProps" Target="presProps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26" Type="http://schemas.openxmlformats.org/officeDocument/2006/relationships/slide" Target="slides/slide11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13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32" Type="http://schemas.openxmlformats.org/officeDocument/2006/relationships/slide" Target="slides/slide121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27" Type="http://schemas.openxmlformats.org/officeDocument/2006/relationships/slide" Target="slides/slide11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5.xml"/><Relationship Id="rId47" Type="http://schemas.openxmlformats.org/officeDocument/2006/relationships/slide" Target="slides/slide36.xml"/><Relationship Id="rId68" Type="http://schemas.openxmlformats.org/officeDocument/2006/relationships/slide" Target="slides/slide57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33" Type="http://schemas.openxmlformats.org/officeDocument/2006/relationships/slide" Target="slides/slide1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13/5/23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498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43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206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20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24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82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335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17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769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2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BD4B-8684-48D5-B278-E503BEB4D38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34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682B7-6790-4116-AE18-13361E50E9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799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A3DC-B791-4775-BA5C-CDB98C29571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62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ABD81-7C08-451D-88BE-C3A5035F8FD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513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E81C3-586C-44CD-8BD0-8837F49397D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286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4131C-B961-4C43-961C-B355FE3BABF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79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26663-D0D1-44D8-9968-FCACC8E613D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80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E0B08-1411-46E1-8079-A2FD6E14576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403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D2F9-5BEC-4EF2-9F6D-A1DCF49D08A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DACB1-2ADE-440C-B5D3-95147ED4C94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70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E8629-C672-48FC-9ADD-5F1C970A2C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60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3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7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9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39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8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9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0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57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9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34AD7-5473-426A-88C9-FC074DEF3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8316E-88BA-4029-94FE-E8B52388A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7AE85B-ECE8-40CF-8888-AF05B3565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BA4A-5E89-412C-ADAF-8ABCF86D690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7477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63B5B-BF04-4328-BD65-840C21B82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EEAAF2-4694-4039-B9B8-F6B0FA470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D70912-65D1-4251-9393-5763A3D58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3B915-57F2-4F1F-A29A-4731146F2E8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29610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8360-53A3-4191-B67F-9CB657A73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DDE8C2-9364-4F80-A6E6-5EB488CB4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02BAAC-CB46-4E4B-8541-D79611341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FE42E-75ED-4881-800F-CB649F83079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13106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6D815-CD10-424B-B389-05FCFB89E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34D5A-558B-4528-AB83-C6C030D1B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39037-8263-44E8-B74B-B5EEBEA15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62EBA-88EF-4FAC-9C29-767D2DB3715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6146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AA024-824D-49FC-8D3D-81CE79A5E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8FD3EA-16A1-49C3-B5A9-F74BD74C0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2BA690-7FAB-4CB0-B3DD-EAE71AF2A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1987B-22E0-44D3-95D4-42958CDBD32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822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BE91B2-B492-43A1-8313-99B2C8B57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694152-EEA8-4731-88F2-9E3E4C2CB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7EC4DA-D06B-4429-AB4C-8B2FD469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B88E3-0586-4F34-9D82-7E920C57416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30836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263094-21F9-4D3D-AAF4-A672C20B9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1220E3-F151-4C8E-A1C2-F5821A6F8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A66E3F-1C50-4A98-ACB1-1C82F5AD6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209B8-A6BA-42A6-B266-FF75E31009F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20614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2FBB6-D089-4FD9-85C8-8B6FDC62B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095F5-057F-476F-BBE9-3B964E61F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B1E4A-7754-4C19-B717-9AE95541F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E5977-1E3A-41FE-8B69-BBD90DCD0792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4560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s-S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34D0E-B745-490F-885F-7FB927DB6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76F10-3671-400D-B11D-E135C58BD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2173E-051C-4C88-96CA-E9C0C5483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CFDF8-1E2D-487A-8338-8F72BFE6573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07589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297E-6295-48D8-8054-F281E1D84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999FC-EE53-48A8-BE25-9783EEDAD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5AB824-2478-489D-8A00-D85EB7421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6CCAC-1F90-455B-A8FA-394005DE21D4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21033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A1319-E664-4ACC-9849-BFABD1D90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26E9BF-5B75-4C72-B427-F75F64968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37930E-155B-4CFB-8AB9-0B448E81B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BE10E-2A52-4171-B1DB-8BC542DEBD8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73374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645409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66054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10465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4451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19339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820989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837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13166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22527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27231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83823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03939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74157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647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07705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13486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09363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88168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36438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12292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76164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38980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28BB-7236-4691-A155-7D7246251B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38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2039-8E7E-4A67-AFBA-B962736DAA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1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8B29-2462-4983-94EF-8B5C57DFA9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89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12A1-4FDD-4F62-B8CA-0D9D66AD89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19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0963-41E7-4466-8F56-CCEADE78A8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657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55B5-42CB-4887-A764-E2BB9D8399A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71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78323-EE1D-4E68-A161-F6F9F5ECEE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7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A8AD-1953-4357-95FE-60F80B5CE3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985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755E-576B-4152-81AA-D55B7405355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916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D21A-CDE2-4AAE-8CFA-131257594C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575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F1C6-DFB4-4CF4-AB94-8818312902F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93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5B3D-7AD1-44F0-BBFD-8A62B3C130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C1A-8FDA-4662-AA47-DB425B6770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126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1AB7-4505-4C62-B6C0-DF2E32B562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690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9146-F35C-457E-A408-44F13B5DE1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560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7C19-DB0C-4915-89CF-BED72AD70E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35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C90-0CF0-40DD-B166-4E79D3CC89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749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A181-3B48-4F08-985D-7D4AAFB8F1A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23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40D2-8A4B-491F-A0BA-C999CD4FD7A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498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779B-9884-477D-B49B-53DDB790F79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40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98E8-0CFF-4BDA-AE4F-C01FE7EDA8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51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D6B-2803-456D-8FB3-D61B948BE2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1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23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27" r:id="rId1"/>
    <p:sldLayoutId id="2147485628" r:id="rId2"/>
    <p:sldLayoutId id="2147485629" r:id="rId3"/>
    <p:sldLayoutId id="2147485630" r:id="rId4"/>
    <p:sldLayoutId id="2147485631" r:id="rId5"/>
    <p:sldLayoutId id="2147485632" r:id="rId6"/>
    <p:sldLayoutId id="2147485633" r:id="rId7"/>
    <p:sldLayoutId id="2147485634" r:id="rId8"/>
    <p:sldLayoutId id="2147485635" r:id="rId9"/>
    <p:sldLayoutId id="2147485636" r:id="rId10"/>
    <p:sldLayoutId id="21474856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7BB091F-E770-45F0-8A34-737AC9F9CF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9" r:id="rId1"/>
    <p:sldLayoutId id="2147485640" r:id="rId2"/>
    <p:sldLayoutId id="2147485641" r:id="rId3"/>
    <p:sldLayoutId id="2147485642" r:id="rId4"/>
    <p:sldLayoutId id="2147485643" r:id="rId5"/>
    <p:sldLayoutId id="2147485644" r:id="rId6"/>
    <p:sldLayoutId id="2147485645" r:id="rId7"/>
    <p:sldLayoutId id="2147485646" r:id="rId8"/>
    <p:sldLayoutId id="2147485647" r:id="rId9"/>
    <p:sldLayoutId id="2147485648" r:id="rId10"/>
    <p:sldLayoutId id="214748564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137C-EEB3-4B7E-AC2E-AAA441C4CFD5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  <p:sldLayoutId id="2147485455" r:id="rId5"/>
    <p:sldLayoutId id="2147485456" r:id="rId6"/>
    <p:sldLayoutId id="2147485457" r:id="rId7"/>
    <p:sldLayoutId id="2147485458" r:id="rId8"/>
    <p:sldLayoutId id="2147485459" r:id="rId9"/>
    <p:sldLayoutId id="2147485460" r:id="rId10"/>
    <p:sldLayoutId id="21474854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E5662F-ED30-409C-A6E1-2BCEAB9A3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4BBF01-9AAE-4670-A92A-B8DF1D3B7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A27442-60E4-4089-9AE0-72D51D0A71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 eaLnBrk="1" hangingPunct="1">
              <a:defRPr sz="1333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3BE05A-4623-4F70-AC89-07EED8270E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 eaLnBrk="1" hangingPunct="1">
              <a:defRPr sz="1333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9536C0-322E-4DD1-8392-FADBEF24DA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 eaLnBrk="1" hangingPunct="1">
              <a:defRPr sz="1333">
                <a:latin typeface="Arial" panose="020B0604020202020204" pitchFamily="34" charset="0"/>
              </a:defRPr>
            </a:lvl1pPr>
          </a:lstStyle>
          <a:p>
            <a:fld id="{FF038F49-A615-4B43-A392-75337E165AF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2265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9868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79" r:id="rId1"/>
    <p:sldLayoutId id="2147485580" r:id="rId2"/>
    <p:sldLayoutId id="2147485581" r:id="rId3"/>
    <p:sldLayoutId id="2147485582" r:id="rId4"/>
    <p:sldLayoutId id="2147485583" r:id="rId5"/>
    <p:sldLayoutId id="2147485584" r:id="rId6"/>
    <p:sldLayoutId id="2147485585" r:id="rId7"/>
    <p:sldLayoutId id="2147485586" r:id="rId8"/>
    <p:sldLayoutId id="2147485587" r:id="rId9"/>
    <p:sldLayoutId id="2147485588" r:id="rId10"/>
    <p:sldLayoutId id="21474855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7822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594" r:id="rId4"/>
    <p:sldLayoutId id="2147485595" r:id="rId5"/>
    <p:sldLayoutId id="2147485596" r:id="rId6"/>
    <p:sldLayoutId id="2147485597" r:id="rId7"/>
    <p:sldLayoutId id="2147485598" r:id="rId8"/>
    <p:sldLayoutId id="2147485599" r:id="rId9"/>
    <p:sldLayoutId id="2147485600" r:id="rId10"/>
    <p:sldLayoutId id="21474856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2CE9E61D-9529-47F3-B71B-F19F06252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3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D64A4-B277-4360-B64B-3086B7A2DD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…apart from Me you can do nothing!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John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15:5 ESV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61120837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035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Cornerstone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hope is built on nothing less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Than Jesus' blood and righteousness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dare not trust the sweetest frame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But wholly trust in Jesus' name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hope is built on nothing less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Than Jesus' blood and righteousness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dare not trust the sweetest frame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But wholly trust in Jesus' name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Christ alone, Cornerstone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Weak made strong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the Savior's love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Through the storm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He is Lord, Lord of All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When darkness seems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To hide His face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rest on His unchanging grace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every high and stormy gale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08" y="1"/>
            <a:ext cx="12192000" cy="685799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anchor holds within the veil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anchor holds within the veil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Christ alone, Cornerstone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Weak made strong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the Savior's love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Through the storm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He is Lord, Lord of All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He is Lord, Lord of all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Christ alone, Cornerstone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Weak made strong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the Savior's love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Through the storm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He is Lord, Lord of All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Christ alone, Cornerstone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Weak made strong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the Savior's love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Through the storm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He is Lord, Lord of All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Then He shall come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With trumpets sound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Oh, may I then in Him be found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Dressed in His righteousness alone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Faultless, stand before the throne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Christ alone, Cornerstone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Weak made strong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the Savior's love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Through the storm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He is Lord, Lord of All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Christ alone, Cornerstone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Weak made strong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the Savior's love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Through the storm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He is Lord, Lord of All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Precious Lord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Reveal Your heart to 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Father holy, Father holy 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7500" b="1">
                <a:solidFill>
                  <a:schemeClr val="bg1"/>
                </a:solidFill>
                <a:latin typeface="Calibri" panose="020F0502020204030204" pitchFamily="34" charset="0"/>
              </a:rPr>
              <a:t>How Great Thou Art</a:t>
            </a:r>
            <a:endParaRPr lang="en-US" sz="7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68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Lord my God 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When I in awesome wonder</a:t>
            </a:r>
            <a:b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Consider all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worlds thy hands have made</a:t>
            </a:r>
          </a:p>
        </p:txBody>
      </p:sp>
    </p:spTree>
    <p:extLst>
      <p:ext uri="{BB962C8B-B14F-4D97-AF65-F5344CB8AC3E}">
        <p14:creationId xmlns:p14="http://schemas.microsoft.com/office/powerpoint/2010/main" val="410322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see the stars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hear the rolling thunder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Thy power throughout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universe displayed</a:t>
            </a:r>
          </a:p>
        </p:txBody>
      </p:sp>
    </p:spTree>
    <p:extLst>
      <p:ext uri="{BB962C8B-B14F-4D97-AF65-F5344CB8AC3E}">
        <p14:creationId xmlns:p14="http://schemas.microsoft.com/office/powerpoint/2010/main" val="338332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426626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endParaRPr lang="en-US" sz="7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211833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when I think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God, his Son not sparing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Sent him to die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scarce can take it in</a:t>
            </a:r>
          </a:p>
        </p:txBody>
      </p:sp>
    </p:spTree>
    <p:extLst>
      <p:ext uri="{BB962C8B-B14F-4D97-AF65-F5344CB8AC3E}">
        <p14:creationId xmlns:p14="http://schemas.microsoft.com/office/powerpoint/2010/main" val="1161787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on the cross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burden gladly bearing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bled and died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take away my sin</a:t>
            </a:r>
          </a:p>
        </p:txBody>
      </p:sp>
    </p:spTree>
    <p:extLst>
      <p:ext uri="{BB962C8B-B14F-4D97-AF65-F5344CB8AC3E}">
        <p14:creationId xmlns:p14="http://schemas.microsoft.com/office/powerpoint/2010/main" val="1306185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00173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830601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Christ shall come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shout of acclamation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take me home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What joy shall fill my heart</a:t>
            </a:r>
          </a:p>
        </p:txBody>
      </p:sp>
    </p:spTree>
    <p:extLst>
      <p:ext uri="{BB962C8B-B14F-4D97-AF65-F5344CB8AC3E}">
        <p14:creationId xmlns:p14="http://schemas.microsoft.com/office/powerpoint/2010/main" val="3784976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I shall bow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humble adoration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there proclaim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how great Thou art </a:t>
            </a:r>
          </a:p>
        </p:txBody>
      </p:sp>
    </p:spTree>
    <p:extLst>
      <p:ext uri="{BB962C8B-B14F-4D97-AF65-F5344CB8AC3E}">
        <p14:creationId xmlns:p14="http://schemas.microsoft.com/office/powerpoint/2010/main" val="1563121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29219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3644959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396279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55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all creation</a:t>
            </a:r>
            <a:br>
              <a:rPr lang="en-US" altLang="ja-JP" sz="55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55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Of water earth and sky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55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heavens are Your Tabernacle</a:t>
            </a:r>
            <a:br>
              <a:rPr lang="en-US" altLang="ja-JP" sz="55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55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Glory to the Lord on high </a:t>
            </a:r>
            <a:endParaRPr lang="en-US" sz="55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260918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13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780"/>
            <a:ext cx="12192000" cy="6843220"/>
          </a:xfrm>
        </p:spPr>
        <p:txBody>
          <a:bodyPr anchor="ctr">
            <a:normAutofit/>
          </a:bodyPr>
          <a:lstStyle/>
          <a:p>
            <a:r>
              <a:rPr lang="en-US" sz="9000" b="1" dirty="0"/>
              <a:t>Build My Life</a:t>
            </a:r>
            <a:endParaRPr lang="es-SV" sz="9000" b="1" dirty="0"/>
          </a:p>
        </p:txBody>
      </p:sp>
    </p:spTree>
    <p:extLst>
      <p:ext uri="{BB962C8B-B14F-4D97-AF65-F5344CB8AC3E}">
        <p14:creationId xmlns:p14="http://schemas.microsoft.com/office/powerpoint/2010/main" val="1804421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song </a:t>
            </a:r>
          </a:p>
          <a:p>
            <a:pPr marL="0" indent="0" algn="ctr">
              <a:buNone/>
            </a:pPr>
            <a:r>
              <a:rPr lang="en-US" sz="6000" dirty="0"/>
              <a:t>We could ever sing</a:t>
            </a:r>
            <a:br>
              <a:rPr lang="en-US" sz="6000" dirty="0"/>
            </a:br>
            <a:r>
              <a:rPr lang="en-US" sz="6000" dirty="0"/>
              <a:t>Worthy of all the praise</a:t>
            </a:r>
          </a:p>
          <a:p>
            <a:pPr marL="0" indent="0" algn="ctr">
              <a:buNone/>
            </a:pPr>
            <a:r>
              <a:rPr lang="en-US" sz="6000" dirty="0"/>
              <a:t>We could ever bring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46574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4870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Jesus, the name above</a:t>
            </a:r>
          </a:p>
          <a:p>
            <a:pPr marL="0" indent="0" algn="ctr">
              <a:buNone/>
            </a:pPr>
            <a:r>
              <a:rPr lang="en-US" sz="6000" dirty="0"/>
              <a:t>Every other name</a:t>
            </a:r>
            <a:br>
              <a:rPr lang="en-US" sz="6000" dirty="0"/>
            </a:br>
            <a:r>
              <a:rPr lang="en-US" sz="6000" dirty="0"/>
              <a:t>Jesus, the only one </a:t>
            </a:r>
          </a:p>
          <a:p>
            <a:pPr marL="0" indent="0" algn="ctr">
              <a:buNone/>
            </a:pPr>
            <a:r>
              <a:rPr lang="en-US" sz="6000" dirty="0"/>
              <a:t>Who could ever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63116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9188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7258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b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You are Holy, Holy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75702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song </a:t>
            </a:r>
          </a:p>
          <a:p>
            <a:pPr marL="0" indent="0" algn="ctr">
              <a:buNone/>
            </a:pPr>
            <a:r>
              <a:rPr lang="en-US" sz="6000" dirty="0"/>
              <a:t>We could ever sing</a:t>
            </a:r>
            <a:br>
              <a:rPr lang="en-US" sz="6000" dirty="0"/>
            </a:br>
            <a:r>
              <a:rPr lang="en-US" sz="6000" dirty="0"/>
              <a:t>Worthy of all the praise</a:t>
            </a:r>
          </a:p>
          <a:p>
            <a:pPr marL="0" indent="0" algn="ctr">
              <a:buNone/>
            </a:pPr>
            <a:r>
              <a:rPr lang="en-US" sz="6000" dirty="0"/>
              <a:t>We could ever bring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27006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415609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Jesus, the name above</a:t>
            </a:r>
          </a:p>
          <a:p>
            <a:pPr marL="0" indent="0" algn="ctr">
              <a:buNone/>
            </a:pPr>
            <a:r>
              <a:rPr lang="en-US" sz="6000" dirty="0"/>
              <a:t>Every other name</a:t>
            </a:r>
            <a:br>
              <a:rPr lang="en-US" sz="6000" dirty="0"/>
            </a:br>
            <a:r>
              <a:rPr lang="en-US" sz="6000" dirty="0"/>
              <a:t>Jesus, the only one </a:t>
            </a:r>
          </a:p>
          <a:p>
            <a:pPr marL="0" indent="0" algn="ctr">
              <a:buNone/>
            </a:pPr>
            <a:r>
              <a:rPr lang="en-US" sz="6000" dirty="0"/>
              <a:t>Who could ever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1241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590242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09423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28625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267694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950997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9691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 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870905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80059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951374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37983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 err="1">
                <a:latin typeface="+mn-lt"/>
              </a:rPr>
              <a:t>Came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To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My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Rescue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09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Falling on my knees in worship</a:t>
            </a:r>
          </a:p>
          <a:p>
            <a:pPr marL="0" indent="0" algn="ctr">
              <a:buNone/>
            </a:pPr>
            <a:r>
              <a:rPr lang="en-US" sz="6000" dirty="0"/>
              <a:t>Giving all I am to seek your face</a:t>
            </a:r>
          </a:p>
          <a:p>
            <a:pPr marL="0" indent="0" algn="ctr">
              <a:buNone/>
            </a:pPr>
            <a:r>
              <a:rPr lang="en-US" sz="6000" dirty="0"/>
              <a:t>Lord all I am is yours</a:t>
            </a:r>
          </a:p>
        </p:txBody>
      </p:sp>
    </p:spTree>
    <p:extLst>
      <p:ext uri="{BB962C8B-B14F-4D97-AF65-F5344CB8AC3E}">
        <p14:creationId xmlns:p14="http://schemas.microsoft.com/office/powerpoint/2010/main" val="717783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whole life</a:t>
            </a:r>
          </a:p>
          <a:p>
            <a:pPr marL="0" indent="0" algn="ctr">
              <a:buNone/>
            </a:pPr>
            <a:r>
              <a:rPr lang="en-US" sz="6000" dirty="0"/>
              <a:t>I place in your hands</a:t>
            </a:r>
          </a:p>
          <a:p>
            <a:pPr marL="0" indent="0" algn="ctr">
              <a:buNone/>
            </a:pPr>
            <a:r>
              <a:rPr lang="en-US" sz="6000" dirty="0"/>
              <a:t>God of Mercy</a:t>
            </a:r>
          </a:p>
          <a:p>
            <a:pPr marL="0" indent="0" algn="ctr">
              <a:buNone/>
            </a:pPr>
            <a:r>
              <a:rPr lang="en-US" sz="6000" dirty="0"/>
              <a:t>Humbled I bow down</a:t>
            </a:r>
          </a:p>
          <a:p>
            <a:pPr marL="0" indent="0" algn="ctr">
              <a:buNone/>
            </a:pPr>
            <a:r>
              <a:rPr lang="en-US" sz="6000" dirty="0"/>
              <a:t>In your presence at your throne</a:t>
            </a:r>
          </a:p>
        </p:txBody>
      </p:sp>
    </p:spTree>
    <p:extLst>
      <p:ext uri="{BB962C8B-B14F-4D97-AF65-F5344CB8AC3E}">
        <p14:creationId xmlns:p14="http://schemas.microsoft.com/office/powerpoint/2010/main" val="32439505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called you answered</a:t>
            </a:r>
          </a:p>
          <a:p>
            <a:pPr marL="0" indent="0" algn="ctr">
              <a:buNone/>
            </a:pPr>
            <a:r>
              <a:rPr lang="en-US" sz="6000" dirty="0"/>
              <a:t>And you came to my rescue and I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be where you are</a:t>
            </a:r>
          </a:p>
        </p:txBody>
      </p:sp>
    </p:spTree>
    <p:extLst>
      <p:ext uri="{BB962C8B-B14F-4D97-AF65-F5344CB8AC3E}">
        <p14:creationId xmlns:p14="http://schemas.microsoft.com/office/powerpoint/2010/main" val="2039709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whole life</a:t>
            </a:r>
          </a:p>
          <a:p>
            <a:pPr marL="0" indent="0" algn="ctr">
              <a:buNone/>
            </a:pPr>
            <a:r>
              <a:rPr lang="en-US" sz="6000" dirty="0"/>
              <a:t>I place in your hands</a:t>
            </a:r>
          </a:p>
          <a:p>
            <a:pPr marL="0" indent="0" algn="ctr">
              <a:buNone/>
            </a:pPr>
            <a:r>
              <a:rPr lang="en-US" sz="6000" dirty="0"/>
              <a:t>God of Mercy</a:t>
            </a:r>
          </a:p>
          <a:p>
            <a:pPr marL="0" indent="0" algn="ctr">
              <a:buNone/>
            </a:pPr>
            <a:r>
              <a:rPr lang="en-US" sz="6000" dirty="0"/>
              <a:t>Humbled I bow down</a:t>
            </a:r>
          </a:p>
          <a:p>
            <a:pPr marL="0" indent="0" algn="ctr">
              <a:buNone/>
            </a:pPr>
            <a:r>
              <a:rPr lang="en-US" sz="6000" dirty="0"/>
              <a:t>In your presence at your throne</a:t>
            </a:r>
          </a:p>
        </p:txBody>
      </p:sp>
    </p:spTree>
    <p:extLst>
      <p:ext uri="{BB962C8B-B14F-4D97-AF65-F5344CB8AC3E}">
        <p14:creationId xmlns:p14="http://schemas.microsoft.com/office/powerpoint/2010/main" val="189548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Early in the morning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will celebrate the light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When I stumble in the darkness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will call Your name by night 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called you answered</a:t>
            </a:r>
          </a:p>
          <a:p>
            <a:pPr marL="0" indent="0" algn="ctr">
              <a:buNone/>
            </a:pPr>
            <a:r>
              <a:rPr lang="en-US" sz="6000" dirty="0"/>
              <a:t>And you came to my rescue and I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be where you are</a:t>
            </a:r>
          </a:p>
        </p:txBody>
      </p:sp>
    </p:spTree>
    <p:extLst>
      <p:ext uri="{BB962C8B-B14F-4D97-AF65-F5344CB8AC3E}">
        <p14:creationId xmlns:p14="http://schemas.microsoft.com/office/powerpoint/2010/main" val="26122872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called you answered</a:t>
            </a:r>
          </a:p>
          <a:p>
            <a:pPr marL="0" indent="0" algn="ctr">
              <a:buNone/>
            </a:pPr>
            <a:r>
              <a:rPr lang="en-US" sz="6000" dirty="0"/>
              <a:t>And you came to my rescue and I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be where you are</a:t>
            </a:r>
          </a:p>
        </p:txBody>
      </p:sp>
    </p:spTree>
    <p:extLst>
      <p:ext uri="{BB962C8B-B14F-4D97-AF65-F5344CB8AC3E}">
        <p14:creationId xmlns:p14="http://schemas.microsoft.com/office/powerpoint/2010/main" val="3167597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life be lifted high</a:t>
            </a:r>
          </a:p>
          <a:p>
            <a:pPr marL="0" indent="0" algn="ctr">
              <a:buNone/>
            </a:pPr>
            <a:r>
              <a:rPr lang="en-US" sz="6000" dirty="0"/>
              <a:t>In our world be lifted high</a:t>
            </a:r>
          </a:p>
          <a:p>
            <a:pPr marL="0" indent="0" algn="ctr">
              <a:buNone/>
            </a:pPr>
            <a:r>
              <a:rPr lang="en-US" sz="6000" dirty="0"/>
              <a:t>In our love be lifted high</a:t>
            </a:r>
          </a:p>
        </p:txBody>
      </p:sp>
    </p:spTree>
    <p:extLst>
      <p:ext uri="{BB962C8B-B14F-4D97-AF65-F5344CB8AC3E}">
        <p14:creationId xmlns:p14="http://schemas.microsoft.com/office/powerpoint/2010/main" val="25873715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life be lifted high</a:t>
            </a:r>
          </a:p>
          <a:p>
            <a:pPr marL="0" indent="0" algn="ctr">
              <a:buNone/>
            </a:pPr>
            <a:r>
              <a:rPr lang="en-US" sz="6000" dirty="0"/>
              <a:t>In our world be lifted high</a:t>
            </a:r>
          </a:p>
          <a:p>
            <a:pPr marL="0" indent="0" algn="ctr">
              <a:buNone/>
            </a:pPr>
            <a:r>
              <a:rPr lang="en-US" sz="6000" dirty="0"/>
              <a:t>In our love be lifted high</a:t>
            </a:r>
          </a:p>
        </p:txBody>
      </p:sp>
    </p:spTree>
    <p:extLst>
      <p:ext uri="{BB962C8B-B14F-4D97-AF65-F5344CB8AC3E}">
        <p14:creationId xmlns:p14="http://schemas.microsoft.com/office/powerpoint/2010/main" val="3574906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called you answered</a:t>
            </a:r>
          </a:p>
          <a:p>
            <a:pPr marL="0" indent="0" algn="ctr">
              <a:buNone/>
            </a:pPr>
            <a:r>
              <a:rPr lang="en-US" sz="6000" dirty="0"/>
              <a:t>And you came to my rescue and I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be where you are</a:t>
            </a:r>
          </a:p>
        </p:txBody>
      </p:sp>
    </p:spTree>
    <p:extLst>
      <p:ext uri="{BB962C8B-B14F-4D97-AF65-F5344CB8AC3E}">
        <p14:creationId xmlns:p14="http://schemas.microsoft.com/office/powerpoint/2010/main" val="3307269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34DCD4-0437-86C4-0591-C85506236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4"/>
            <a:ext cx="12194977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32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5348EA2-7732-2A0C-4EBC-D58EA0797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" y="0"/>
            <a:ext cx="12192000" cy="68546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2167959-06C1-75BC-AFC4-B1BBAB019FBB}"/>
              </a:ext>
            </a:extLst>
          </p:cNvPr>
          <p:cNvSpPr txBox="1"/>
          <p:nvPr/>
        </p:nvSpPr>
        <p:spPr>
          <a:xfrm>
            <a:off x="2363190" y="2398816"/>
            <a:ext cx="7873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	</a:t>
            </a:r>
            <a:r>
              <a:rPr lang="es-US" sz="7200" dirty="0" err="1">
                <a:solidFill>
                  <a:srgbClr val="F36362"/>
                </a:solidFill>
                <a:latin typeface="Monotype Corsiva" panose="03010101010201010101" pitchFamily="66" charset="0"/>
              </a:rPr>
              <a:t>Proverbs</a:t>
            </a:r>
            <a:r>
              <a:rPr lang="es-US" sz="7200" dirty="0">
                <a:solidFill>
                  <a:srgbClr val="F36362"/>
                </a:solidFill>
                <a:latin typeface="Monotype Corsiva" panose="03010101010201010101" pitchFamily="66" charset="0"/>
              </a:rPr>
              <a:t> </a:t>
            </a:r>
            <a:endParaRPr lang="es-US" dirty="0">
              <a:solidFill>
                <a:srgbClr val="F3636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995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027877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On Trial! 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believe what God says is true? </a:t>
            </a:r>
          </a:p>
        </p:txBody>
      </p:sp>
    </p:spTree>
    <p:extLst>
      <p:ext uri="{BB962C8B-B14F-4D97-AF65-F5344CB8AC3E}">
        <p14:creationId xmlns:p14="http://schemas.microsoft.com/office/powerpoint/2010/main" val="29527827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b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You are Holy, Holy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those who had seized Jesus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led Him to Caiaphas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high priest, where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scribes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elders had gathered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	  	          Matt. 26:57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020901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Peter was following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at a distance, as far as the courtyard of the high priest, and going inside he sat with the guards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see the end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Matt. 26:58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743280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the chief priests and the whole council were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seeking false testimony against Jesus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they might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put Him to 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			      Matt. 26:59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879084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found none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though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many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false witnesses came forward.  At last two came forward																	      Matt. 26:60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2197946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said, “This man said, ‘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able to destroy the temple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to rebuild it in three days.” 																	      Matt. 26:61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21485739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the Jews said to Him, “What sign do you show us for doing these things?” 																	                   John 2:18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0440350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 answered them,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Destroy this temple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in three days I will raise it up.”																	                         John 2:19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18036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Jews then said, “It has taken forty-six years to build this temple, and You will raise it up in three days?”																	                         John 2:20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93383302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was speaking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about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temple of His body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	           John 2:21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9630187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high priest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stood up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said,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you no answer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make? What is it that these men testify against you?”														               Matt. 26:62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9073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 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Jesus remained silent. And the high priest said to Him, “I adjure You by the living God, tell us </a:t>
            </a:r>
            <a:r>
              <a:rPr lang="en-US" sz="6200" b="1" i="1" u="sng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you are</a:t>
            </a:r>
            <a:r>
              <a:rPr lang="en-US" sz="6200" b="1" u="sng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i="1" u="sng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Christ</a:t>
            </a:r>
            <a:r>
              <a:rPr lang="en-US" sz="6200" b="1" u="sng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</a:t>
            </a:r>
            <a:r>
              <a:rPr lang="en-US" sz="6200" b="1" i="1" u="sng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Son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													  Matt. 26:63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4212483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 said to him, “</a:t>
            </a:r>
            <a:r>
              <a:rPr lang="en-US" sz="6200" b="1" i="1" u="sng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have said so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But I tell you, from now on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will see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Son of Man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seated at the right hand of Power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coming on the clouds of heaven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 														        Matt. 26:64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1286287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the high priest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tore his robes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said, “He has uttered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blasphemy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What further witnesses do we need? You have heard His blasphemy.															             Matt. 26:65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454282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is your judgment?” They answered,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deserves 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														  Matt. 26:66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166469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spit on His face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struck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And some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slapped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saying, “Prophesy to us, you Christ! Who is it that struck You?” 															    Matt. 26:67-68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55697262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Peter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was sitting outside in the courtyard.  And a servant girl came up to him and said,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also were with Jesus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Galilean.” 															     Matt. 26:69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11568580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denied it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before them all, saying, “I do not know what you mean.” 															                   Matt. 26:70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2505159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when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went out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the entrance, another servant girl saw him, and she said to the bystanders,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man was with Jesus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Nazareth.” 															             Matt. 26:71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73076166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again he denied it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an oath: “I do not know the man.”															     Matt. 26:72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99506763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After a little while the bystanders came up and said to Peter,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Certainly you too are one of them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your accent betrays you.” 															     Matt. 26:73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603012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55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he began to invoke a curse on himself and to swear,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do not know the man.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”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immediately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rooster crowed.															         Matt. 26:74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7383267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Peter remembered the saying of Jesus, “Before the rooster crows, you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deny me three times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 And he went our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wept bitterly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    Matt. 26:75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27676786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Peter’s Failures</a:t>
            </a:r>
          </a:p>
        </p:txBody>
      </p:sp>
    </p:spTree>
    <p:extLst>
      <p:ext uri="{BB962C8B-B14F-4D97-AF65-F5344CB8AC3E}">
        <p14:creationId xmlns:p14="http://schemas.microsoft.com/office/powerpoint/2010/main" val="3563536764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Peter answered Him, “Though they all fall away because of You,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will never fall away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														            Matt. 26:33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7609394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Peter had heard the Word of God and then disbelieved it! </a:t>
            </a:r>
          </a:p>
        </p:txBody>
      </p:sp>
    </p:spTree>
    <p:extLst>
      <p:ext uri="{BB962C8B-B14F-4D97-AF65-F5344CB8AC3E}">
        <p14:creationId xmlns:p14="http://schemas.microsoft.com/office/powerpoint/2010/main" val="313086317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He came to the disciples and found them sleeping. 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said to Peter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“So, could you not watch with Me one hour? 													              Matt. 26:40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3818328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Watch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you may not enter into temptation. 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spirit is willing,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flesh is weak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												         Matt. 26:41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63765921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Peter could not see his true self!</a:t>
            </a:r>
          </a:p>
        </p:txBody>
      </p:sp>
    </p:spTree>
    <p:extLst>
      <p:ext uri="{BB962C8B-B14F-4D97-AF65-F5344CB8AC3E}">
        <p14:creationId xmlns:p14="http://schemas.microsoft.com/office/powerpoint/2010/main" val="3721312872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Peter was </a:t>
            </a:r>
            <a:r>
              <a:rPr lang="en-US" sz="6200" b="1" u="sng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following Him at a distance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														                 												                   Matt. 26:58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2538095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Peter thought it was too dangerous to follow Jesus too close!</a:t>
            </a:r>
          </a:p>
        </p:txBody>
      </p:sp>
    </p:spTree>
    <p:extLst>
      <p:ext uri="{BB962C8B-B14F-4D97-AF65-F5344CB8AC3E}">
        <p14:creationId xmlns:p14="http://schemas.microsoft.com/office/powerpoint/2010/main" val="3039443825"/>
      </p:ext>
    </p:extLst>
  </p:cSld>
  <p:clrMapOvr>
    <a:masterClrMapping/>
  </p:clrMapOvr>
  <p:transition/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11517</TotalTime>
  <Words>3008</Words>
  <Application>Microsoft Macintosh PowerPoint</Application>
  <PresentationFormat>Panorámica</PresentationFormat>
  <Paragraphs>293</Paragraphs>
  <Slides>123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123</vt:i4>
      </vt:variant>
    </vt:vector>
  </HeadingPairs>
  <TitlesOfParts>
    <vt:vector size="142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Monotype Corsiva</vt:lpstr>
      <vt:lpstr>3_Default Design</vt:lpstr>
      <vt:lpstr>Tema de Office</vt:lpstr>
      <vt:lpstr>3_Office Theme</vt:lpstr>
      <vt:lpstr>1_Office Theme</vt:lpstr>
      <vt:lpstr>Default Design</vt:lpstr>
      <vt:lpstr>Title &amp; Subtitle</vt:lpstr>
      <vt:lpstr>Bullets</vt:lpstr>
      <vt:lpstr>1_Default Design</vt:lpstr>
      <vt:lpstr>4_Default Design</vt:lpstr>
      <vt:lpstr>2_Office Theme</vt:lpstr>
      <vt:lpstr>2_Default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Build My Life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Came To My Rescue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On Trial!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Cornerstone</vt:lpstr>
      <vt:lpstr>My hope is built on nothing less Than Jesus' blood and righteousness I dare not trust the sweetest frame But wholly trust in Jesus' name</vt:lpstr>
      <vt:lpstr>My hope is built on nothing less Than Jesus' blood and righteousness I dare not trust the sweetest frame But wholly trust in Jesus' name</vt:lpstr>
      <vt:lpstr>Christ alone, Cornerstone Weak made strong In the Savior's love</vt:lpstr>
      <vt:lpstr>Through the storm He is Lord, Lord of All</vt:lpstr>
      <vt:lpstr>When darkness seems  To hide His face I rest on His unchanging grace In every high and stormy gale</vt:lpstr>
      <vt:lpstr>My anchor holds within the veil My anchor holds within the veil</vt:lpstr>
      <vt:lpstr>Christ alone, Cornerstone Weak made strong In the Savior's love</vt:lpstr>
      <vt:lpstr>Through the storm He is Lord, Lord of All</vt:lpstr>
      <vt:lpstr>He is Lord, Lord of all</vt:lpstr>
      <vt:lpstr>Christ alone, Cornerstone Weak made strong In the Savior's love</vt:lpstr>
      <vt:lpstr>Through the storm He is Lord, Lord of All</vt:lpstr>
      <vt:lpstr>Christ alone, Cornerstone Weak made strong In the Savior's love</vt:lpstr>
      <vt:lpstr>Through the storm He is Lord, Lord of All</vt:lpstr>
      <vt:lpstr>Then He shall come  With trumpets sound Oh, may I then in Him be found</vt:lpstr>
      <vt:lpstr>Dressed in His righteousness alone Faultless, stand before the throne</vt:lpstr>
      <vt:lpstr>Christ alone, Cornerstone Weak made strong In the Savior's love</vt:lpstr>
      <vt:lpstr>Through the storm He is Lord, Lord of All</vt:lpstr>
      <vt:lpstr>Christ alone, Cornerstone Weak made strong In the Savior's love</vt:lpstr>
      <vt:lpstr>Through the storm He is Lord, Lord of All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90</cp:revision>
  <dcterms:created xsi:type="dcterms:W3CDTF">2015-07-25T20:50:10Z</dcterms:created>
  <dcterms:modified xsi:type="dcterms:W3CDTF">2023-05-14T01:51:44Z</dcterms:modified>
</cp:coreProperties>
</file>