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4224" r:id="rId3"/>
    <p:sldMasterId id="2147484520" r:id="rId4"/>
    <p:sldMasterId id="2147485354" r:id="rId5"/>
    <p:sldMasterId id="2147485414" r:id="rId6"/>
    <p:sldMasterId id="2147485426" r:id="rId7"/>
    <p:sldMasterId id="2147485438" r:id="rId8"/>
    <p:sldMasterId id="2147485450" r:id="rId9"/>
    <p:sldMasterId id="2147485462" r:id="rId10"/>
    <p:sldMasterId id="2147485474" r:id="rId11"/>
  </p:sldMasterIdLst>
  <p:notesMasterIdLst>
    <p:notesMasterId r:id="rId135"/>
  </p:notesMasterIdLst>
  <p:sldIdLst>
    <p:sldId id="359" r:id="rId12"/>
    <p:sldId id="1613" r:id="rId13"/>
    <p:sldId id="1614" r:id="rId14"/>
    <p:sldId id="1615" r:id="rId15"/>
    <p:sldId id="1616" r:id="rId16"/>
    <p:sldId id="1617" r:id="rId17"/>
    <p:sldId id="1618" r:id="rId18"/>
    <p:sldId id="1619" r:id="rId19"/>
    <p:sldId id="1620" r:id="rId20"/>
    <p:sldId id="1621" r:id="rId21"/>
    <p:sldId id="1622" r:id="rId22"/>
    <p:sldId id="1623" r:id="rId23"/>
    <p:sldId id="1624" r:id="rId24"/>
    <p:sldId id="1625" r:id="rId25"/>
    <p:sldId id="1626" r:id="rId26"/>
    <p:sldId id="1627" r:id="rId27"/>
    <p:sldId id="1628" r:id="rId28"/>
    <p:sldId id="1474" r:id="rId29"/>
    <p:sldId id="1596" r:id="rId30"/>
    <p:sldId id="1597" r:id="rId31"/>
    <p:sldId id="1598" r:id="rId32"/>
    <p:sldId id="1599" r:id="rId33"/>
    <p:sldId id="1600" r:id="rId34"/>
    <p:sldId id="1601" r:id="rId35"/>
    <p:sldId id="1602" r:id="rId36"/>
    <p:sldId id="1603" r:id="rId37"/>
    <p:sldId id="1604" r:id="rId38"/>
    <p:sldId id="1605" r:id="rId39"/>
    <p:sldId id="1606" r:id="rId40"/>
    <p:sldId id="1607" r:id="rId41"/>
    <p:sldId id="1608" r:id="rId42"/>
    <p:sldId id="1609" r:id="rId43"/>
    <p:sldId id="1610" r:id="rId44"/>
    <p:sldId id="1576" r:id="rId45"/>
    <p:sldId id="360" r:id="rId46"/>
    <p:sldId id="1353" r:id="rId47"/>
    <p:sldId id="1557" r:id="rId48"/>
    <p:sldId id="1558" r:id="rId49"/>
    <p:sldId id="1559" r:id="rId50"/>
    <p:sldId id="1560" r:id="rId51"/>
    <p:sldId id="1561" r:id="rId52"/>
    <p:sldId id="1562" r:id="rId53"/>
    <p:sldId id="1563" r:id="rId54"/>
    <p:sldId id="1566" r:id="rId55"/>
    <p:sldId id="1567" r:id="rId56"/>
    <p:sldId id="1564" r:id="rId57"/>
    <p:sldId id="1565" r:id="rId58"/>
    <p:sldId id="1568" r:id="rId59"/>
    <p:sldId id="1569" r:id="rId60"/>
    <p:sldId id="1570" r:id="rId61"/>
    <p:sldId id="1571" r:id="rId62"/>
    <p:sldId id="1572" r:id="rId63"/>
    <p:sldId id="1573" r:id="rId64"/>
    <p:sldId id="1574" r:id="rId65"/>
    <p:sldId id="1575" r:id="rId66"/>
    <p:sldId id="272" r:id="rId67"/>
    <p:sldId id="278" r:id="rId68"/>
    <p:sldId id="270" r:id="rId69"/>
    <p:sldId id="285" r:id="rId70"/>
    <p:sldId id="271" r:id="rId71"/>
    <p:sldId id="1612" r:id="rId72"/>
    <p:sldId id="279" r:id="rId73"/>
    <p:sldId id="273" r:id="rId74"/>
    <p:sldId id="286" r:id="rId75"/>
    <p:sldId id="275" r:id="rId76"/>
    <p:sldId id="280" r:id="rId77"/>
    <p:sldId id="281" r:id="rId78"/>
    <p:sldId id="274" r:id="rId79"/>
    <p:sldId id="282" r:id="rId80"/>
    <p:sldId id="283" r:id="rId81"/>
    <p:sldId id="284" r:id="rId82"/>
    <p:sldId id="287" r:id="rId83"/>
    <p:sldId id="434" r:id="rId84"/>
    <p:sldId id="325" r:id="rId85"/>
    <p:sldId id="332" r:id="rId86"/>
    <p:sldId id="297" r:id="rId87"/>
    <p:sldId id="333" r:id="rId88"/>
    <p:sldId id="1629" r:id="rId89"/>
    <p:sldId id="437" r:id="rId90"/>
    <p:sldId id="460" r:id="rId91"/>
    <p:sldId id="503" r:id="rId92"/>
    <p:sldId id="438" r:id="rId93"/>
    <p:sldId id="509" r:id="rId94"/>
    <p:sldId id="1630" r:id="rId95"/>
    <p:sldId id="526" r:id="rId96"/>
    <p:sldId id="505" r:id="rId97"/>
    <p:sldId id="537" r:id="rId98"/>
    <p:sldId id="538" r:id="rId99"/>
    <p:sldId id="479" r:id="rId100"/>
    <p:sldId id="383" r:id="rId101"/>
    <p:sldId id="338" r:id="rId102"/>
    <p:sldId id="527" r:id="rId103"/>
    <p:sldId id="528" r:id="rId104"/>
    <p:sldId id="507" r:id="rId105"/>
    <p:sldId id="504" r:id="rId106"/>
    <p:sldId id="530" r:id="rId107"/>
    <p:sldId id="541" r:id="rId108"/>
    <p:sldId id="547" r:id="rId109"/>
    <p:sldId id="548" r:id="rId110"/>
    <p:sldId id="549" r:id="rId111"/>
    <p:sldId id="550" r:id="rId112"/>
    <p:sldId id="535" r:id="rId113"/>
    <p:sldId id="534" r:id="rId114"/>
    <p:sldId id="533" r:id="rId115"/>
    <p:sldId id="498" r:id="rId116"/>
    <p:sldId id="480" r:id="rId117"/>
    <p:sldId id="481" r:id="rId118"/>
    <p:sldId id="511" r:id="rId119"/>
    <p:sldId id="551" r:id="rId120"/>
    <p:sldId id="497" r:id="rId121"/>
    <p:sldId id="1514" r:id="rId122"/>
    <p:sldId id="257" r:id="rId123"/>
    <p:sldId id="258" r:id="rId124"/>
    <p:sldId id="259" r:id="rId125"/>
    <p:sldId id="266" r:id="rId126"/>
    <p:sldId id="260" r:id="rId127"/>
    <p:sldId id="261" r:id="rId128"/>
    <p:sldId id="262" r:id="rId129"/>
    <p:sldId id="263" r:id="rId130"/>
    <p:sldId id="264" r:id="rId131"/>
    <p:sldId id="267" r:id="rId132"/>
    <p:sldId id="268" r:id="rId133"/>
    <p:sldId id="436" r:id="rId1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63" Type="http://schemas.openxmlformats.org/officeDocument/2006/relationships/slide" Target="slides/slide52.xml"/><Relationship Id="rId84" Type="http://schemas.openxmlformats.org/officeDocument/2006/relationships/slide" Target="slides/slide73.xml"/><Relationship Id="rId138" Type="http://schemas.openxmlformats.org/officeDocument/2006/relationships/theme" Target="theme/theme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slide" Target="slides/slide112.xml"/><Relationship Id="rId128" Type="http://schemas.openxmlformats.org/officeDocument/2006/relationships/slide" Target="slides/slide11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slide" Target="slides/slide107.xml"/><Relationship Id="rId134" Type="http://schemas.openxmlformats.org/officeDocument/2006/relationships/slide" Target="slides/slide123.xml"/><Relationship Id="rId139" Type="http://schemas.openxmlformats.org/officeDocument/2006/relationships/tableStyles" Target="tableStyles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24" Type="http://schemas.openxmlformats.org/officeDocument/2006/relationships/slide" Target="slides/slide113.xml"/><Relationship Id="rId129" Type="http://schemas.openxmlformats.org/officeDocument/2006/relationships/slide" Target="slides/slide118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slide" Target="slides/slide108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130" Type="http://schemas.openxmlformats.org/officeDocument/2006/relationships/slide" Target="slides/slide11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slide" Target="slides/slide11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131" Type="http://schemas.openxmlformats.org/officeDocument/2006/relationships/slide" Target="slides/slide120.xml"/><Relationship Id="rId136" Type="http://schemas.openxmlformats.org/officeDocument/2006/relationships/presProps" Target="presProps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26" Type="http://schemas.openxmlformats.org/officeDocument/2006/relationships/slide" Target="slides/slide11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137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32" Type="http://schemas.openxmlformats.org/officeDocument/2006/relationships/slide" Target="slides/slide121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27" Type="http://schemas.openxmlformats.org/officeDocument/2006/relationships/slide" Target="slides/slide11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slide" Target="slides/slide1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5.xml"/><Relationship Id="rId47" Type="http://schemas.openxmlformats.org/officeDocument/2006/relationships/slide" Target="slides/slide36.xml"/><Relationship Id="rId68" Type="http://schemas.openxmlformats.org/officeDocument/2006/relationships/slide" Target="slides/slide57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33" Type="http://schemas.openxmlformats.org/officeDocument/2006/relationships/slide" Target="slides/slide1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22/4/23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1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694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0CF00-50F3-E6CA-A45D-98B434A1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49B65-0346-B52F-CD6E-1FC1584A0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76346-FFEA-8289-5EC9-816880C0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3C0280-4904-E8B6-BBB3-CF605D6A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77BA27-2343-84A2-11F0-7C5D928B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F511-132D-6040-A2A2-7449B7F0A28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367722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8A478-CA67-BBFC-3DE4-91D30798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50955-BE10-3665-91A1-13D83CAA2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8404E3-6707-B1C4-165A-4E777980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644B9-5000-8E5D-EB05-3D4BA310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F400BD-37FF-2351-5178-18C058FC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EBCE9-CD00-F246-8652-E6647C3E2FD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082553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89321-D940-4DD3-386F-B54D614E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5F6CE8-89F2-F966-F476-6622495C6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4D2B89-78D6-0D2F-ED90-0FB35262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F95209-2BA9-8040-1855-013F492B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ED3329-069C-FFC2-2E3B-CACFE2D5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A60D-BE1F-5C4B-A9FE-9000CD6837C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844846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18B17-32F3-AF09-F1F5-A785323C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4116F-266D-F7AD-D6AC-D62C47752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EDEADD-E96D-B615-9E30-378F7A7ED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57D3B2-4AD9-6AD0-3057-5E160469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B11B81-99C8-12FB-AE18-B26B6739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F192CC-43F6-4594-2ECA-25DA12BC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1E274-8C54-FD47-A98B-9C38A1C5A2D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308549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4F472-14A1-00FC-E977-9269FC2B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EE8C87-A605-84F4-2D39-0AE1465B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F55FC7-2CBE-BF70-0126-C3BF203C3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F77EAE-5BB9-F0E3-2BD6-534FB2008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7F7A6C-4141-2716-0641-C007CC6ED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C324FD-8355-F1E9-D48F-A0BFCF12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92432-501B-9386-1E63-08BDDA01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6BAA96-0649-2A42-70C3-E79377CF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D04E7-4AA1-324C-BF5E-AE3EE151798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513608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F24C2-88A6-8779-5573-8918372B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48DDF6-606E-9AB8-133B-1AC20F0D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6929EF-9196-BD87-6FB6-7870FCA1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E5DBB6-8679-D534-D5B5-95882217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2242F-879F-364F-90E4-AC3100D629F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742244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BAFE1B-1323-B442-0DEA-6543052C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B481DF-84A2-9116-80EF-A76894D3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557381-D3F8-0F45-1886-5611FC42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65600-D1AA-8A4F-8E29-8DFB76818EA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280687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AC97B-35FA-FDB3-64C6-D4797650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C10BE4-33D9-C5DC-75EF-585D41D3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98DD6D-4200-D513-9795-1C079EC10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9B167D-1357-18D8-7584-72FE4C25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A92528-C113-FAC0-2BF8-DDA7C3AD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991FB9-E6C4-CA0E-F0EA-F6E5801D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B527-9907-764E-8D2C-2EDA720516C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4825155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0A7C2-6BF1-66AA-AF63-54089BD0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F1A2ED-4503-FE51-0B1D-72205B47F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DD7173-C01D-DE6B-92A6-C22A8915C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E58283-CAB3-6EF0-4113-4030A781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DA3B65-C2E0-6BAA-B92A-E1246F47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EA3608-6AD9-7D4F-7333-771D4AA9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16FE2-919E-144D-8986-0147899321D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308932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02E82-D9B9-8B93-4436-AE0520C0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9285B7-147A-8931-6F32-8EDC5D4A3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C0EDDB-DF41-F3F4-6976-7DDC8051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C2DB9-642E-D9FB-F6D7-A6AB67A2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E79F37-AF85-6378-81B8-39F65848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5A241-C880-FF4D-874E-3313B5D4DA8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1918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503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7EF106-C2A6-128D-D3D9-3E180E4C0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DB5D82-B130-9E39-BCA7-239015FB2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DFF486-404F-72DB-57C9-E9235442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0136B4-57C1-2AA6-91C1-634AF965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8E421-DBDA-C156-093F-8CCBB0B2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06E40-E593-424D-ABCD-3E07CD32DD4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537406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084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362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861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644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548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161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692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44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518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61020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35467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644746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79284"/>
      </p:ext>
    </p:extLst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37023"/>
      </p:ext>
    </p:extLst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26985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747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795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608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707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52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71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27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9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7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04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0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02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91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6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3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4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5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5B3D-7AD1-44F0-BBFD-8A62B3C130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82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7C1A-8FDA-4662-AA47-DB425B6770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37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1AB7-4505-4C62-B6C0-DF2E32B562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66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9146-F35C-457E-A408-44F13B5DE1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85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7C19-DB0C-4915-89CF-BED72AD70E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196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5AC90-0CF0-40DD-B166-4E79D3CC89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23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A181-3B48-4F08-985D-7D4AAFB8F1A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26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40D2-8A4B-491F-A0BA-C999CD4FD7A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129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779B-9884-477D-B49B-53DDB790F79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73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98E8-0CFF-4BDA-AE4F-C01FE7EDA8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82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9D6B-2803-456D-8FB3-D61B948BE2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21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279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827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532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4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5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16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95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681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2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815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24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DC0A-6511-4095-A977-015DAF220E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709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53B9-C1F4-4732-BAA7-AAEF58BC69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3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82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C5DB-D38D-48F9-BBDF-188E7E0E49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6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75F4-E012-45CE-8FC0-0DF306F3D83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6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E5A4B-8560-44AB-8498-228800585B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693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7A7DE-E087-457E-827C-2DC25E8B61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730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BDF4E-BA04-4678-A657-D0C1ADCEDA8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627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D4C77-D0FC-40CC-8DB7-1792392A3D1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737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CB670-74E1-49FB-8021-BE7DB8DDA9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008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30F-F462-4292-9669-36E57F0E2D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6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955DA-68EB-4D93-8040-73DBA303A3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688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6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48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31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73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95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395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97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80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98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10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575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2F8CDD5-FD52-82A3-4D3C-8CAE8518D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43" tIns="42522" rIns="85043" bIns="42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1DF34D-418E-954F-9DA7-9A658BC01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43" tIns="42522" rIns="85043" bIns="42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0F2D8A-12F4-C4F0-7494-6349FEC09D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43" tIns="42522" rIns="85043" bIns="42522" numCol="1" anchor="t" anchorCtr="0" compatLnSpc="1">
            <a:prstTxWarp prst="textNoShape">
              <a:avLst/>
            </a:prstTxWarp>
          </a:bodyPr>
          <a:lstStyle>
            <a:lvl1pPr defTabSz="709055">
              <a:defRPr sz="108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B48A7D-C743-AE5A-A509-DECE7FE794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43" tIns="42522" rIns="85043" bIns="42522" numCol="1" anchor="t" anchorCtr="0" compatLnSpc="1">
            <a:prstTxWarp prst="textNoShape">
              <a:avLst/>
            </a:prstTxWarp>
          </a:bodyPr>
          <a:lstStyle>
            <a:lvl1pPr algn="ctr" defTabSz="709055">
              <a:defRPr sz="108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FEBBFE-A505-E3F8-C8ED-6FC3388E76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43" tIns="42522" rIns="85043" bIns="42522" numCol="1" anchor="t" anchorCtr="0" compatLnSpc="1">
            <a:prstTxWarp prst="textNoShape">
              <a:avLst/>
            </a:prstTxWarp>
          </a:bodyPr>
          <a:lstStyle>
            <a:lvl1pPr algn="r" defTabSz="709055">
              <a:defRPr sz="1083"/>
            </a:lvl1pPr>
          </a:lstStyle>
          <a:p>
            <a:fld id="{373EEE76-C108-5E49-9B51-B78B39CCB39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6598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3" r:id="rId1"/>
    <p:sldLayoutId id="2147485464" r:id="rId2"/>
    <p:sldLayoutId id="2147485465" r:id="rId3"/>
    <p:sldLayoutId id="2147485466" r:id="rId4"/>
    <p:sldLayoutId id="2147485467" r:id="rId5"/>
    <p:sldLayoutId id="2147485468" r:id="rId6"/>
    <p:sldLayoutId id="2147485469" r:id="rId7"/>
    <p:sldLayoutId id="2147485470" r:id="rId8"/>
    <p:sldLayoutId id="2147485471" r:id="rId9"/>
    <p:sldLayoutId id="2147485472" r:id="rId10"/>
    <p:sldLayoutId id="2147485473" r:id="rId11"/>
  </p:sldLayoutIdLst>
  <p:txStyles>
    <p:titleStyle>
      <a:lvl1pPr algn="ctr" defTabSz="709055" rtl="0" fontAlgn="base">
        <a:spcBef>
          <a:spcPct val="0"/>
        </a:spcBef>
        <a:spcAft>
          <a:spcPct val="0"/>
        </a:spcAft>
        <a:defRPr sz="341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5896" indent="-265896" algn="l" defTabSz="709055" rtl="0" fontAlgn="base">
        <a:spcBef>
          <a:spcPct val="20000"/>
        </a:spcBef>
        <a:spcAft>
          <a:spcPct val="0"/>
        </a:spcAft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575446" indent="-220919" algn="l" defTabSz="709055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884996" indent="-175941" algn="l" defTabSz="709055" rtl="0" fontAlgn="base">
        <a:spcBef>
          <a:spcPct val="20000"/>
        </a:spcBef>
        <a:spcAft>
          <a:spcPct val="0"/>
        </a:spcAft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240846" indent="-177264" algn="l" defTabSz="709055" rtl="0" fontAlgn="base">
        <a:spcBef>
          <a:spcPct val="20000"/>
        </a:spcBef>
        <a:spcAft>
          <a:spcPct val="0"/>
        </a:spcAft>
        <a:buChar char="–"/>
        <a:defRPr sz="1583" kern="1200">
          <a:solidFill>
            <a:schemeClr val="tx1"/>
          </a:solidFill>
          <a:latin typeface="+mn-lt"/>
          <a:ea typeface="+mn-ea"/>
          <a:cs typeface="+mn-cs"/>
        </a:defRPr>
      </a:lvl4pPr>
      <a:lvl5pPr marL="1595374" indent="-178587" algn="l" defTabSz="709055" rtl="0" fontAlgn="base">
        <a:spcBef>
          <a:spcPct val="20000"/>
        </a:spcBef>
        <a:spcAft>
          <a:spcPct val="0"/>
        </a:spcAft>
        <a:buChar char="»"/>
        <a:defRPr sz="1583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87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75" r:id="rId1"/>
    <p:sldLayoutId id="2147485476" r:id="rId2"/>
    <p:sldLayoutId id="2147485477" r:id="rId3"/>
    <p:sldLayoutId id="2147485478" r:id="rId4"/>
    <p:sldLayoutId id="2147485479" r:id="rId5"/>
    <p:sldLayoutId id="2147485480" r:id="rId6"/>
    <p:sldLayoutId id="2147485481" r:id="rId7"/>
    <p:sldLayoutId id="2147485482" r:id="rId8"/>
    <p:sldLayoutId id="2147485483" r:id="rId9"/>
    <p:sldLayoutId id="2147485484" r:id="rId10"/>
    <p:sldLayoutId id="2147485485" r:id="rId11"/>
    <p:sldLayoutId id="2147485486" r:id="rId12"/>
    <p:sldLayoutId id="2147485487" r:id="rId13"/>
    <p:sldLayoutId id="2147485488" r:id="rId14"/>
    <p:sldLayoutId id="2147485489" r:id="rId15"/>
    <p:sldLayoutId id="2147485490" r:id="rId16"/>
    <p:sldLayoutId id="2147485491" r:id="rId17"/>
    <p:sldLayoutId id="2147485492" r:id="rId18"/>
    <p:sldLayoutId id="2147485493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D64A4-B277-4360-B64B-3086B7A2DD8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0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6" r:id="rId2"/>
    <p:sldLayoutId id="2147485417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DDB7-091F-44AF-B9E4-ADE944E16CE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2B6B2-79D8-4BDD-A6AF-0A07AF585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76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27" r:id="rId1"/>
    <p:sldLayoutId id="2147485428" r:id="rId2"/>
    <p:sldLayoutId id="2147485429" r:id="rId3"/>
    <p:sldLayoutId id="2147485430" r:id="rId4"/>
    <p:sldLayoutId id="2147485431" r:id="rId5"/>
    <p:sldLayoutId id="2147485432" r:id="rId6"/>
    <p:sldLayoutId id="2147485433" r:id="rId7"/>
    <p:sldLayoutId id="2147485434" r:id="rId8"/>
    <p:sldLayoutId id="2147485435" r:id="rId9"/>
    <p:sldLayoutId id="2147485436" r:id="rId10"/>
    <p:sldLayoutId id="21474854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8CBBDC-BB94-4FAF-8E17-9BA8BFC55B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9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9" r:id="rId1"/>
    <p:sldLayoutId id="2147485440" r:id="rId2"/>
    <p:sldLayoutId id="2147485441" r:id="rId3"/>
    <p:sldLayoutId id="2147485442" r:id="rId4"/>
    <p:sldLayoutId id="2147485443" r:id="rId5"/>
    <p:sldLayoutId id="2147485444" r:id="rId6"/>
    <p:sldLayoutId id="2147485445" r:id="rId7"/>
    <p:sldLayoutId id="2147485446" r:id="rId8"/>
    <p:sldLayoutId id="2147485447" r:id="rId9"/>
    <p:sldLayoutId id="2147485448" r:id="rId10"/>
    <p:sldLayoutId id="214748544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137C-EEB3-4B7E-AC2E-AAA441C4CFD5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0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3" r:id="rId3"/>
    <p:sldLayoutId id="2147485454" r:id="rId4"/>
    <p:sldLayoutId id="2147485455" r:id="rId5"/>
    <p:sldLayoutId id="2147485456" r:id="rId6"/>
    <p:sldLayoutId id="2147485457" r:id="rId7"/>
    <p:sldLayoutId id="2147485458" r:id="rId8"/>
    <p:sldLayoutId id="2147485459" r:id="rId9"/>
    <p:sldLayoutId id="2147485460" r:id="rId10"/>
    <p:sldLayoutId id="21474854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wisdom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ways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man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were</a:t>
            </a:r>
            <a:r>
              <a:rPr lang="es-US" sz="6250" dirty="0"/>
              <a:t> </a:t>
            </a:r>
            <a:r>
              <a:rPr lang="es-US" sz="6250" dirty="0" err="1"/>
              <a:t>here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Before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world</a:t>
            </a:r>
            <a:r>
              <a:rPr lang="es-US" sz="6250" dirty="0"/>
              <a:t> </a:t>
            </a:r>
            <a:r>
              <a:rPr lang="es-US" sz="6250" dirty="0" err="1"/>
              <a:t>began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7183242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13 I tell you the truth, wherever this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gospel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proclaimed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whole world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311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3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she has done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will also be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told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memory of her.”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7776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8756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sacrifices are we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making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Christ?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3147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Betrayal of a Disciple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(Matthew 26:14-16)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886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14 Then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one of the 12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the one named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Judas Iscariot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went to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chief priests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41375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38175" y="1474619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15 and said, “What will you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give me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betray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him into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your hands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?” So they set out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30 silver coins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him.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2893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16 From that time on,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Judas began looking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for an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opportunity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betray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him.</a:t>
            </a:r>
          </a:p>
        </p:txBody>
      </p:sp>
    </p:spTree>
    <p:extLst>
      <p:ext uri="{BB962C8B-B14F-4D97-AF65-F5344CB8AC3E}">
        <p14:creationId xmlns:p14="http://schemas.microsoft.com/office/powerpoint/2010/main" val="214912258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6281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Have you given your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weakness to Christ?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8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kingdoms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thrones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wonders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world</a:t>
            </a:r>
            <a:r>
              <a:rPr lang="es-US" sz="6250" dirty="0"/>
              <a:t> has </a:t>
            </a:r>
            <a:r>
              <a:rPr lang="es-US" sz="6250" dirty="0" err="1"/>
              <a:t>ever</a:t>
            </a:r>
            <a:r>
              <a:rPr lang="es-US" sz="6250" dirty="0"/>
              <a:t> </a:t>
            </a:r>
            <a:r>
              <a:rPr lang="es-US" sz="6250" dirty="0" err="1"/>
              <a:t>known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95624017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701C1-44A2-B28F-76FE-37BA935C7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1" r="9711"/>
          <a:stretch/>
        </p:blipFill>
        <p:spPr>
          <a:xfrm>
            <a:off x="1" y="-1"/>
            <a:ext cx="12192000" cy="85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64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415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+mn-lt"/>
              </a:rPr>
              <a:t>I </a:t>
            </a:r>
            <a:r>
              <a:rPr lang="es-SV" sz="9000" b="1" dirty="0" err="1">
                <a:latin typeface="+mn-lt"/>
              </a:rPr>
              <a:t>Surrender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07622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Here I am</a:t>
            </a:r>
          </a:p>
          <a:p>
            <a:pPr marL="0" indent="0" algn="ctr">
              <a:buNone/>
            </a:pPr>
            <a:r>
              <a:rPr lang="en-US" sz="6000" dirty="0"/>
              <a:t>Down on my knees again</a:t>
            </a:r>
          </a:p>
          <a:p>
            <a:pPr marL="0" indent="0" algn="ctr">
              <a:buNone/>
            </a:pPr>
            <a:r>
              <a:rPr lang="en-US" sz="6000" dirty="0"/>
              <a:t>Surrendering all</a:t>
            </a:r>
          </a:p>
          <a:p>
            <a:pPr marL="0" indent="0" algn="ctr">
              <a:buNone/>
            </a:pPr>
            <a:r>
              <a:rPr lang="en-US" sz="6000" dirty="0"/>
              <a:t>Surrendering all</a:t>
            </a:r>
          </a:p>
        </p:txBody>
      </p:sp>
    </p:spTree>
    <p:extLst>
      <p:ext uri="{BB962C8B-B14F-4D97-AF65-F5344CB8AC3E}">
        <p14:creationId xmlns:p14="http://schemas.microsoft.com/office/powerpoint/2010/main" val="76631453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Find me here</a:t>
            </a:r>
          </a:p>
          <a:p>
            <a:pPr marL="0" indent="0" algn="ctr">
              <a:buNone/>
            </a:pPr>
            <a:r>
              <a:rPr lang="en-US" sz="6000" dirty="0"/>
              <a:t>Lord as You draw me near</a:t>
            </a:r>
          </a:p>
          <a:p>
            <a:pPr marL="0" indent="0" algn="ctr">
              <a:buNone/>
            </a:pPr>
            <a:r>
              <a:rPr lang="en-US" sz="6000" dirty="0"/>
              <a:t>Desperate for You</a:t>
            </a:r>
          </a:p>
          <a:p>
            <a:pPr marL="0" indent="0" algn="ctr">
              <a:buNone/>
            </a:pPr>
            <a:r>
              <a:rPr lang="en-US" sz="6000" dirty="0"/>
              <a:t>Desperate for You</a:t>
            </a:r>
          </a:p>
        </p:txBody>
      </p:sp>
    </p:spTree>
    <p:extLst>
      <p:ext uri="{BB962C8B-B14F-4D97-AF65-F5344CB8AC3E}">
        <p14:creationId xmlns:p14="http://schemas.microsoft.com/office/powerpoint/2010/main" val="38250900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surrender</a:t>
            </a:r>
          </a:p>
        </p:txBody>
      </p:sp>
    </p:spTree>
    <p:extLst>
      <p:ext uri="{BB962C8B-B14F-4D97-AF65-F5344CB8AC3E}">
        <p14:creationId xmlns:p14="http://schemas.microsoft.com/office/powerpoint/2010/main" val="21152162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Drench my soul</a:t>
            </a:r>
          </a:p>
          <a:p>
            <a:pPr marL="0" indent="0" algn="ctr">
              <a:buNone/>
            </a:pPr>
            <a:r>
              <a:rPr lang="en-US" sz="6000" dirty="0"/>
              <a:t>As mercy and grace unfold</a:t>
            </a:r>
          </a:p>
          <a:p>
            <a:pPr marL="0" indent="0" algn="ctr">
              <a:buNone/>
            </a:pPr>
            <a:r>
              <a:rPr lang="en-US" sz="6000" dirty="0"/>
              <a:t>I hunger and thirst</a:t>
            </a:r>
          </a:p>
          <a:p>
            <a:pPr marL="0" indent="0" algn="ctr">
              <a:buNone/>
            </a:pPr>
            <a:r>
              <a:rPr lang="en-US" sz="6000" dirty="0"/>
              <a:t>I hunger and thirst</a:t>
            </a:r>
          </a:p>
        </p:txBody>
      </p:sp>
    </p:spTree>
    <p:extLst>
      <p:ext uri="{BB962C8B-B14F-4D97-AF65-F5344CB8AC3E}">
        <p14:creationId xmlns:p14="http://schemas.microsoft.com/office/powerpoint/2010/main" val="24223026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With arms stretched wide</a:t>
            </a:r>
          </a:p>
          <a:p>
            <a:pPr marL="0" indent="0" algn="ctr">
              <a:buNone/>
            </a:pPr>
            <a:r>
              <a:rPr lang="en-US" sz="6000" dirty="0"/>
              <a:t>I know You hear my cry</a:t>
            </a:r>
          </a:p>
          <a:p>
            <a:pPr marL="0" indent="0" algn="ctr">
              <a:buNone/>
            </a:pPr>
            <a:r>
              <a:rPr lang="en-US" sz="6000" dirty="0"/>
              <a:t>Speak to me now</a:t>
            </a:r>
          </a:p>
          <a:p>
            <a:pPr marL="0" indent="0" algn="ctr">
              <a:buNone/>
            </a:pPr>
            <a:r>
              <a:rPr lang="en-US" sz="6000" dirty="0"/>
              <a:t>Speak to me now</a:t>
            </a:r>
          </a:p>
        </p:txBody>
      </p:sp>
    </p:spTree>
    <p:extLst>
      <p:ext uri="{BB962C8B-B14F-4D97-AF65-F5344CB8AC3E}">
        <p14:creationId xmlns:p14="http://schemas.microsoft.com/office/powerpoint/2010/main" val="399210936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</p:txBody>
      </p:sp>
    </p:spTree>
    <p:extLst>
      <p:ext uri="{BB962C8B-B14F-4D97-AF65-F5344CB8AC3E}">
        <p14:creationId xmlns:p14="http://schemas.microsoft.com/office/powerpoint/2010/main" val="309915521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Like a rushing wind</a:t>
            </a:r>
          </a:p>
          <a:p>
            <a:pPr marL="0" indent="0" algn="ctr">
              <a:buNone/>
            </a:pPr>
            <a:r>
              <a:rPr lang="en-US" sz="6000" dirty="0"/>
              <a:t>Jesus breathe within</a:t>
            </a:r>
          </a:p>
          <a:p>
            <a:pPr marL="0" indent="0" algn="ctr">
              <a:buNone/>
            </a:pPr>
            <a:r>
              <a:rPr lang="en-US" sz="6000" dirty="0"/>
              <a:t>Lord have Your way</a:t>
            </a:r>
          </a:p>
          <a:p>
            <a:pPr marL="0" indent="0" algn="ctr">
              <a:buNone/>
            </a:pPr>
            <a:r>
              <a:rPr lang="en-US" sz="6000" dirty="0"/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139836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wealth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treasures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earth</a:t>
            </a:r>
            <a:br>
              <a:rPr lang="es-US" sz="6250" dirty="0"/>
            </a:b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way</a:t>
            </a:r>
            <a:r>
              <a:rPr lang="es-US" sz="6250" dirty="0"/>
              <a:t> </a:t>
            </a:r>
            <a:r>
              <a:rPr lang="es-US" sz="6250" dirty="0" err="1"/>
              <a:t>to</a:t>
            </a:r>
            <a:r>
              <a:rPr lang="es-US" sz="6250" dirty="0"/>
              <a:t> </a:t>
            </a:r>
            <a:r>
              <a:rPr lang="es-US" sz="6250" dirty="0" err="1"/>
              <a:t>measure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What</a:t>
            </a:r>
            <a:r>
              <a:rPr lang="es-US" sz="6250" dirty="0"/>
              <a:t> </a:t>
            </a:r>
            <a:r>
              <a:rPr lang="es-US" sz="6250" dirty="0" err="1"/>
              <a:t>You're</a:t>
            </a:r>
            <a:r>
              <a:rPr lang="es-US" sz="6250" dirty="0"/>
              <a:t> </a:t>
            </a:r>
            <a:r>
              <a:rPr lang="es-US" sz="6250" dirty="0" err="1"/>
              <a:t>worth</a:t>
            </a:r>
            <a:endParaRPr lang="es-US" sz="6250" dirty="0"/>
          </a:p>
        </p:txBody>
      </p:sp>
    </p:spTree>
    <p:extLst>
      <p:ext uri="{BB962C8B-B14F-4D97-AF65-F5344CB8AC3E}">
        <p14:creationId xmlns:p14="http://schemas.microsoft.com/office/powerpoint/2010/main" val="332002968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Like a mighty storm</a:t>
            </a:r>
          </a:p>
          <a:p>
            <a:pPr marL="0" indent="0" algn="ctr">
              <a:buNone/>
            </a:pPr>
            <a:r>
              <a:rPr lang="en-US" sz="6000" dirty="0"/>
              <a:t>Stir within my soul</a:t>
            </a:r>
          </a:p>
          <a:p>
            <a:pPr marL="0" indent="0" algn="ctr">
              <a:buNone/>
            </a:pPr>
            <a:r>
              <a:rPr lang="en-US" sz="6000" dirty="0"/>
              <a:t>Lord have Your way</a:t>
            </a:r>
          </a:p>
          <a:p>
            <a:pPr marL="0" indent="0" algn="ctr">
              <a:buNone/>
            </a:pPr>
            <a:r>
              <a:rPr lang="en-US" sz="6000" dirty="0"/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276272972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</p:txBody>
      </p:sp>
    </p:spTree>
    <p:extLst>
      <p:ext uri="{BB962C8B-B14F-4D97-AF65-F5344CB8AC3E}">
        <p14:creationId xmlns:p14="http://schemas.microsoft.com/office/powerpoint/2010/main" val="244101168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0357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Crucified</a:t>
            </a:r>
            <a:br>
              <a:rPr lang="es-US" sz="6250" dirty="0"/>
            </a:br>
            <a:r>
              <a:rPr lang="es-US" sz="6250" dirty="0" err="1"/>
              <a:t>Laid</a:t>
            </a:r>
            <a:r>
              <a:rPr lang="es-US" sz="6250" dirty="0"/>
              <a:t> </a:t>
            </a:r>
            <a:r>
              <a:rPr lang="es-US" sz="6250" dirty="0" err="1"/>
              <a:t>behind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stone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lived</a:t>
            </a:r>
            <a:r>
              <a:rPr lang="es-US" sz="6250" dirty="0"/>
              <a:t> </a:t>
            </a:r>
            <a:r>
              <a:rPr lang="es-US" sz="6250" dirty="0" err="1"/>
              <a:t>to</a:t>
            </a:r>
            <a:r>
              <a:rPr lang="es-US" sz="6250" dirty="0"/>
              <a:t> die</a:t>
            </a:r>
            <a:br>
              <a:rPr lang="es-US" sz="6250" dirty="0"/>
            </a:br>
            <a:r>
              <a:rPr lang="es-US" sz="6250" dirty="0" err="1"/>
              <a:t>Rejected</a:t>
            </a:r>
            <a:r>
              <a:rPr lang="es-US" sz="6250" dirty="0"/>
              <a:t> and alone</a:t>
            </a:r>
          </a:p>
        </p:txBody>
      </p:sp>
    </p:spTree>
    <p:extLst>
      <p:ext uri="{BB962C8B-B14F-4D97-AF65-F5344CB8AC3E}">
        <p14:creationId xmlns:p14="http://schemas.microsoft.com/office/powerpoint/2010/main" val="328174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Like</a:t>
            </a:r>
            <a:r>
              <a:rPr lang="es-US" sz="6250" dirty="0"/>
              <a:t> a rose </a:t>
            </a:r>
          </a:p>
          <a:p>
            <a:pPr marL="0" indent="0" algn="ctr">
              <a:buNone/>
            </a:pPr>
            <a:r>
              <a:rPr lang="es-US" sz="6250" dirty="0" err="1"/>
              <a:t>Trampled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ground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took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fall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thought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endParaRPr lang="es-US" sz="6250" dirty="0"/>
          </a:p>
        </p:txBody>
      </p:sp>
    </p:spTree>
    <p:extLst>
      <p:ext uri="{BB962C8B-B14F-4D97-AF65-F5344CB8AC3E}">
        <p14:creationId xmlns:p14="http://schemas.microsoft.com/office/powerpoint/2010/main" val="3780352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Crucified</a:t>
            </a:r>
            <a:br>
              <a:rPr lang="es-US" sz="6250" dirty="0"/>
            </a:br>
            <a:r>
              <a:rPr lang="es-US" sz="6250" dirty="0" err="1"/>
              <a:t>Laid</a:t>
            </a:r>
            <a:r>
              <a:rPr lang="es-US" sz="6250" dirty="0"/>
              <a:t> </a:t>
            </a:r>
            <a:r>
              <a:rPr lang="es-US" sz="6250" dirty="0" err="1"/>
              <a:t>behind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stone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lived</a:t>
            </a:r>
            <a:r>
              <a:rPr lang="es-US" sz="6250" dirty="0"/>
              <a:t> </a:t>
            </a:r>
            <a:r>
              <a:rPr lang="es-US" sz="6250" dirty="0" err="1"/>
              <a:t>to</a:t>
            </a:r>
            <a:r>
              <a:rPr lang="es-US" sz="6250" dirty="0"/>
              <a:t> die</a:t>
            </a:r>
            <a:br>
              <a:rPr lang="es-US" sz="6250" dirty="0"/>
            </a:br>
            <a:r>
              <a:rPr lang="es-US" sz="6250" dirty="0" err="1"/>
              <a:t>Rejected</a:t>
            </a:r>
            <a:r>
              <a:rPr lang="es-US" sz="6250" dirty="0"/>
              <a:t> and alone</a:t>
            </a:r>
          </a:p>
        </p:txBody>
      </p:sp>
    </p:spTree>
    <p:extLst>
      <p:ext uri="{BB962C8B-B14F-4D97-AF65-F5344CB8AC3E}">
        <p14:creationId xmlns:p14="http://schemas.microsoft.com/office/powerpoint/2010/main" val="243618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Like</a:t>
            </a:r>
            <a:r>
              <a:rPr lang="es-US" sz="6250" dirty="0"/>
              <a:t> a rose </a:t>
            </a:r>
          </a:p>
          <a:p>
            <a:pPr marL="0" indent="0" algn="ctr">
              <a:buNone/>
            </a:pPr>
            <a:r>
              <a:rPr lang="es-US" sz="6250" dirty="0" err="1"/>
              <a:t>Trampled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ground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took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fall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thought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endParaRPr lang="es-US" sz="6250" dirty="0"/>
          </a:p>
        </p:txBody>
      </p:sp>
    </p:spTree>
    <p:extLst>
      <p:ext uri="{BB962C8B-B14F-4D97-AF65-F5344CB8AC3E}">
        <p14:creationId xmlns:p14="http://schemas.microsoft.com/office/powerpoint/2010/main" val="126038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Like</a:t>
            </a:r>
            <a:r>
              <a:rPr lang="es-US" sz="6250" dirty="0"/>
              <a:t> a rose </a:t>
            </a:r>
          </a:p>
          <a:p>
            <a:pPr marL="0" indent="0" algn="ctr">
              <a:buNone/>
            </a:pPr>
            <a:r>
              <a:rPr lang="es-US" sz="6250" dirty="0" err="1"/>
              <a:t>Trampled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ground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took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fall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thought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endParaRPr lang="es-US" sz="6250" dirty="0"/>
          </a:p>
        </p:txBody>
      </p:sp>
    </p:spTree>
    <p:extLst>
      <p:ext uri="{BB962C8B-B14F-4D97-AF65-F5344CB8AC3E}">
        <p14:creationId xmlns:p14="http://schemas.microsoft.com/office/powerpoint/2010/main" val="3411148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marL="0" indent="0" algn="ctr"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3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Come as You Are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8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Above All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6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s-US" sz="6250" dirty="0"/>
              <a:t>Come </a:t>
            </a:r>
            <a:r>
              <a:rPr lang="es-US" sz="6250" dirty="0" err="1"/>
              <a:t>out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sadness</a:t>
            </a:r>
            <a:br>
              <a:rPr lang="es-US" sz="6250" dirty="0"/>
            </a:br>
            <a:r>
              <a:rPr lang="es-US" sz="6250" dirty="0" err="1"/>
              <a:t>From</a:t>
            </a:r>
            <a:r>
              <a:rPr lang="es-US" sz="6250" dirty="0"/>
              <a:t> </a:t>
            </a:r>
            <a:r>
              <a:rPr lang="es-US" sz="6250" dirty="0" err="1"/>
              <a:t>wherever</a:t>
            </a:r>
            <a:r>
              <a:rPr lang="es-US" sz="6250" dirty="0"/>
              <a:t> </a:t>
            </a:r>
            <a:r>
              <a:rPr lang="es-US" sz="6250" dirty="0" err="1"/>
              <a:t>you've</a:t>
            </a:r>
            <a:r>
              <a:rPr lang="es-US" sz="6250" dirty="0"/>
              <a:t> </a:t>
            </a:r>
            <a:r>
              <a:rPr lang="es-US" sz="6250" dirty="0" err="1"/>
              <a:t>been</a:t>
            </a:r>
            <a:endParaRPr lang="es-US" sz="6250" dirty="0"/>
          </a:p>
          <a:p>
            <a:pPr marL="0" indent="0" algn="ctr" latinLnBrk="1">
              <a:buNone/>
            </a:pPr>
            <a:r>
              <a:rPr lang="es-US" sz="6250" dirty="0"/>
              <a:t>Come </a:t>
            </a:r>
            <a:r>
              <a:rPr lang="es-US" sz="6250" dirty="0" err="1"/>
              <a:t>broken</a:t>
            </a:r>
            <a:r>
              <a:rPr lang="es-US" sz="6250" dirty="0"/>
              <a:t> </a:t>
            </a:r>
            <a:r>
              <a:rPr lang="es-US" sz="6250" dirty="0" err="1"/>
              <a:t>hearted</a:t>
            </a:r>
            <a:br>
              <a:rPr lang="es-US" sz="6250" dirty="0"/>
            </a:br>
            <a:r>
              <a:rPr lang="es-US" sz="6250" dirty="0" err="1"/>
              <a:t>Let</a:t>
            </a:r>
            <a:r>
              <a:rPr lang="es-US" sz="6250" dirty="0"/>
              <a:t> </a:t>
            </a:r>
            <a:r>
              <a:rPr lang="es-US" sz="6250" dirty="0" err="1"/>
              <a:t>rescue</a:t>
            </a:r>
            <a:r>
              <a:rPr lang="es-US" sz="6250" dirty="0"/>
              <a:t> </a:t>
            </a:r>
            <a:r>
              <a:rPr lang="es-US" sz="6250" dirty="0" err="1"/>
              <a:t>begin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2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Come </a:t>
            </a:r>
            <a:r>
              <a:rPr lang="es-US" sz="6250" dirty="0" err="1"/>
              <a:t>find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mercy</a:t>
            </a:r>
            <a:br>
              <a:rPr lang="es-US" sz="6250" dirty="0"/>
            </a:br>
            <a:r>
              <a:rPr lang="es-US" sz="6250" dirty="0"/>
              <a:t>Oh </a:t>
            </a:r>
            <a:r>
              <a:rPr lang="es-US" sz="6250" dirty="0" err="1"/>
              <a:t>sinner</a:t>
            </a:r>
            <a:r>
              <a:rPr lang="es-US" sz="6250" dirty="0"/>
              <a:t> come </a:t>
            </a:r>
            <a:r>
              <a:rPr lang="es-US" sz="6250" dirty="0" err="1"/>
              <a:t>kneel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Earth</a:t>
            </a:r>
            <a:r>
              <a:rPr lang="es-US" sz="6250" dirty="0"/>
              <a:t> has no </a:t>
            </a:r>
            <a:r>
              <a:rPr lang="es-US" sz="6250" dirty="0" err="1"/>
              <a:t>sorrow</a:t>
            </a:r>
            <a:br>
              <a:rPr lang="es-US" sz="6250" dirty="0"/>
            </a:b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heaven</a:t>
            </a:r>
            <a:r>
              <a:rPr lang="es-US" sz="6250" dirty="0"/>
              <a:t> </a:t>
            </a:r>
            <a:r>
              <a:rPr lang="es-US" sz="6250" dirty="0" err="1"/>
              <a:t>can't</a:t>
            </a:r>
            <a:r>
              <a:rPr lang="es-US" sz="6250" dirty="0"/>
              <a:t> </a:t>
            </a:r>
            <a:r>
              <a:rPr lang="es-US" sz="6250" dirty="0" err="1"/>
              <a:t>heal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95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Earth</a:t>
            </a:r>
            <a:r>
              <a:rPr lang="es-US" sz="6250" dirty="0"/>
              <a:t> has no </a:t>
            </a:r>
            <a:r>
              <a:rPr lang="es-US" sz="6250" dirty="0" err="1"/>
              <a:t>sorrow</a:t>
            </a:r>
            <a:br>
              <a:rPr lang="es-US" sz="6250" dirty="0"/>
            </a:b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heaven</a:t>
            </a:r>
            <a:r>
              <a:rPr lang="es-US" sz="6250" dirty="0"/>
              <a:t> </a:t>
            </a:r>
            <a:r>
              <a:rPr lang="es-US" sz="6250" dirty="0" err="1"/>
              <a:t>can't</a:t>
            </a:r>
            <a:r>
              <a:rPr lang="es-US" sz="6250" dirty="0"/>
              <a:t> </a:t>
            </a:r>
            <a:r>
              <a:rPr lang="es-US" sz="6250" dirty="0" err="1"/>
              <a:t>heal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22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So 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burdens</a:t>
            </a:r>
            <a:br>
              <a:rPr lang="es-US" sz="6250" dirty="0"/>
            </a:br>
            <a:r>
              <a:rPr lang="es-US" sz="6250" dirty="0"/>
              <a:t>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shame</a:t>
            </a:r>
            <a:br>
              <a:rPr lang="es-US" sz="6250" dirty="0"/>
            </a:b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who</a:t>
            </a:r>
            <a:r>
              <a:rPr lang="es-US" sz="6250" dirty="0"/>
              <a:t> are </a:t>
            </a:r>
            <a:r>
              <a:rPr lang="es-US" sz="6250" dirty="0" err="1"/>
              <a:t>broken</a:t>
            </a:r>
            <a:br>
              <a:rPr lang="es-US" sz="6250" dirty="0"/>
            </a:br>
            <a:r>
              <a:rPr lang="es-US" sz="6250" dirty="0" err="1"/>
              <a:t>Lift</a:t>
            </a:r>
            <a:r>
              <a:rPr lang="es-US" sz="6250" dirty="0"/>
              <a:t> up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face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82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 </a:t>
            </a:r>
            <a:r>
              <a:rPr lang="es-US" sz="6250" dirty="0" err="1"/>
              <a:t>wanderer</a:t>
            </a:r>
            <a:r>
              <a:rPr lang="es-US" sz="6250" dirty="0"/>
              <a:t> come home</a:t>
            </a:r>
            <a:br>
              <a:rPr lang="es-US" sz="6250" dirty="0"/>
            </a:br>
            <a:r>
              <a:rPr lang="es-US" sz="6250" dirty="0" err="1"/>
              <a:t>You're</a:t>
            </a:r>
            <a:r>
              <a:rPr lang="es-US" sz="6250" dirty="0"/>
              <a:t> </a:t>
            </a:r>
            <a:r>
              <a:rPr lang="es-US" sz="6250" dirty="0" err="1"/>
              <a:t>not</a:t>
            </a:r>
            <a:r>
              <a:rPr lang="es-US" sz="6250" dirty="0"/>
              <a:t> </a:t>
            </a:r>
            <a:r>
              <a:rPr lang="es-US" sz="6250" dirty="0" err="1"/>
              <a:t>too</a:t>
            </a:r>
            <a:r>
              <a:rPr lang="es-US" sz="6250" dirty="0"/>
              <a:t> </a:t>
            </a:r>
            <a:r>
              <a:rPr lang="es-US" sz="6250" dirty="0" err="1"/>
              <a:t>far</a:t>
            </a:r>
            <a:br>
              <a:rPr lang="es-US" sz="6250" dirty="0"/>
            </a:br>
            <a:r>
              <a:rPr lang="es-US" sz="6250" dirty="0"/>
              <a:t>So 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hurt</a:t>
            </a:r>
            <a:br>
              <a:rPr lang="es-US" sz="6250" dirty="0"/>
            </a:br>
            <a:r>
              <a:rPr lang="es-US" sz="6250" dirty="0"/>
              <a:t>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br>
              <a:rPr lang="es-US" sz="6250" dirty="0"/>
            </a:br>
            <a:r>
              <a:rPr lang="es-US" sz="6250" dirty="0"/>
              <a:t>Come as </a:t>
            </a:r>
            <a:r>
              <a:rPr lang="es-US" sz="6250" dirty="0" err="1"/>
              <a:t>you</a:t>
            </a:r>
            <a:r>
              <a:rPr lang="es-US" sz="6250" dirty="0"/>
              <a:t> are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5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There's</a:t>
            </a:r>
            <a:r>
              <a:rPr lang="es-US" sz="6250" dirty="0"/>
              <a:t> hope </a:t>
            </a:r>
            <a:r>
              <a:rPr lang="es-US" sz="6250" dirty="0" err="1"/>
              <a:t>for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hopeless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those</a:t>
            </a:r>
            <a:r>
              <a:rPr lang="es-US" sz="6250" dirty="0"/>
              <a:t> </a:t>
            </a:r>
            <a:r>
              <a:rPr lang="es-US" sz="6250" dirty="0" err="1"/>
              <a:t>who've</a:t>
            </a:r>
            <a:r>
              <a:rPr lang="es-US" sz="6250" dirty="0"/>
              <a:t> </a:t>
            </a:r>
            <a:r>
              <a:rPr lang="es-US" sz="6250" dirty="0" err="1"/>
              <a:t>strayed</a:t>
            </a:r>
            <a:br>
              <a:rPr lang="es-US" sz="6250" dirty="0"/>
            </a:br>
            <a:r>
              <a:rPr lang="es-US" sz="6250" dirty="0"/>
              <a:t>Come </a:t>
            </a:r>
            <a:r>
              <a:rPr lang="es-US" sz="6250" dirty="0" err="1"/>
              <a:t>sit</a:t>
            </a:r>
            <a:r>
              <a:rPr lang="es-US" sz="6250" dirty="0"/>
              <a:t> at </a:t>
            </a:r>
            <a:r>
              <a:rPr lang="es-US" sz="6250" dirty="0" err="1"/>
              <a:t>the</a:t>
            </a:r>
            <a:r>
              <a:rPr lang="es-US" sz="6250" dirty="0"/>
              <a:t> table</a:t>
            </a:r>
            <a:br>
              <a:rPr lang="es-US" sz="6250" dirty="0"/>
            </a:br>
            <a:r>
              <a:rPr lang="es-US" sz="6250" dirty="0"/>
              <a:t>Come taste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grace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89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There's</a:t>
            </a:r>
            <a:r>
              <a:rPr lang="es-US" sz="6250" dirty="0"/>
              <a:t> </a:t>
            </a:r>
            <a:r>
              <a:rPr lang="es-US" sz="6250" dirty="0" err="1"/>
              <a:t>rest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weary</a:t>
            </a:r>
            <a:br>
              <a:rPr lang="es-US" sz="6250" dirty="0"/>
            </a:br>
            <a:r>
              <a:rPr lang="es-US" sz="6250" dirty="0" err="1"/>
              <a:t>Rest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endures</a:t>
            </a:r>
            <a:br>
              <a:rPr lang="es-US" sz="6250" dirty="0"/>
            </a:br>
            <a:r>
              <a:rPr lang="es-US" sz="6250" dirty="0" err="1"/>
              <a:t>Earth</a:t>
            </a:r>
            <a:r>
              <a:rPr lang="es-US" sz="6250" dirty="0"/>
              <a:t> has no </a:t>
            </a:r>
            <a:r>
              <a:rPr lang="es-US" sz="6250" dirty="0" err="1"/>
              <a:t>sorrow</a:t>
            </a:r>
            <a:br>
              <a:rPr lang="es-US" sz="6250" dirty="0"/>
            </a:b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heaven</a:t>
            </a:r>
            <a:r>
              <a:rPr lang="es-US" sz="6250" dirty="0"/>
              <a:t> </a:t>
            </a:r>
            <a:r>
              <a:rPr lang="es-US" sz="6250" dirty="0" err="1"/>
              <a:t>can't</a:t>
            </a:r>
            <a:r>
              <a:rPr lang="es-US" sz="6250" dirty="0"/>
              <a:t> cure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50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So 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burdens</a:t>
            </a:r>
            <a:br>
              <a:rPr lang="es-US" sz="6250" dirty="0"/>
            </a:br>
            <a:r>
              <a:rPr lang="es-US" sz="6250" dirty="0"/>
              <a:t>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shame</a:t>
            </a:r>
            <a:br>
              <a:rPr lang="es-US" sz="6250" dirty="0"/>
            </a:b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who</a:t>
            </a:r>
            <a:r>
              <a:rPr lang="es-US" sz="6250" dirty="0"/>
              <a:t> are </a:t>
            </a:r>
            <a:r>
              <a:rPr lang="es-US" sz="6250" dirty="0" err="1"/>
              <a:t>broken</a:t>
            </a:r>
            <a:br>
              <a:rPr lang="es-US" sz="6250" dirty="0"/>
            </a:br>
            <a:r>
              <a:rPr lang="es-US" sz="6250" dirty="0" err="1"/>
              <a:t>Lift</a:t>
            </a:r>
            <a:r>
              <a:rPr lang="es-US" sz="6250" dirty="0"/>
              <a:t> up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face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11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 </a:t>
            </a:r>
            <a:r>
              <a:rPr lang="es-US" sz="6250" dirty="0" err="1"/>
              <a:t>wanderer</a:t>
            </a:r>
            <a:r>
              <a:rPr lang="es-US" sz="6250" dirty="0"/>
              <a:t> come home</a:t>
            </a:r>
            <a:br>
              <a:rPr lang="es-US" sz="6250" dirty="0"/>
            </a:br>
            <a:r>
              <a:rPr lang="es-US" sz="6250" dirty="0" err="1"/>
              <a:t>You're</a:t>
            </a:r>
            <a:r>
              <a:rPr lang="es-US" sz="6250" dirty="0"/>
              <a:t> </a:t>
            </a:r>
            <a:r>
              <a:rPr lang="es-US" sz="6250" dirty="0" err="1"/>
              <a:t>not</a:t>
            </a:r>
            <a:r>
              <a:rPr lang="es-US" sz="6250" dirty="0"/>
              <a:t> </a:t>
            </a:r>
            <a:r>
              <a:rPr lang="es-US" sz="6250" dirty="0" err="1"/>
              <a:t>too</a:t>
            </a:r>
            <a:r>
              <a:rPr lang="es-US" sz="6250" dirty="0"/>
              <a:t> </a:t>
            </a:r>
            <a:r>
              <a:rPr lang="es-US" sz="6250" dirty="0" err="1"/>
              <a:t>far</a:t>
            </a:r>
            <a:br>
              <a:rPr lang="es-US" sz="6250" dirty="0"/>
            </a:br>
            <a:r>
              <a:rPr lang="es-US" sz="6250" dirty="0"/>
              <a:t>So 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hurt</a:t>
            </a:r>
            <a:br>
              <a:rPr lang="es-US" sz="6250" dirty="0"/>
            </a:br>
            <a:r>
              <a:rPr lang="es-US" sz="6250" dirty="0"/>
              <a:t>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br>
              <a:rPr lang="es-US" sz="6250" dirty="0"/>
            </a:br>
            <a:r>
              <a:rPr lang="es-US" sz="6250" dirty="0"/>
              <a:t>Come as </a:t>
            </a:r>
            <a:r>
              <a:rPr lang="es-US" sz="6250" dirty="0" err="1"/>
              <a:t>you</a:t>
            </a:r>
            <a:r>
              <a:rPr lang="es-US" sz="6250" dirty="0"/>
              <a:t> are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75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Come as </a:t>
            </a:r>
            <a:r>
              <a:rPr lang="es-US" sz="6250" dirty="0" err="1"/>
              <a:t>you</a:t>
            </a:r>
            <a:r>
              <a:rPr lang="es-US" sz="6250" dirty="0"/>
              <a:t> are</a:t>
            </a:r>
            <a:br>
              <a:rPr lang="es-US" sz="6250" dirty="0"/>
            </a:br>
            <a:r>
              <a:rPr lang="es-US" sz="6250" dirty="0" err="1"/>
              <a:t>Fall</a:t>
            </a:r>
            <a:r>
              <a:rPr lang="es-US" sz="6250" dirty="0"/>
              <a:t> in </a:t>
            </a:r>
            <a:r>
              <a:rPr lang="es-US" sz="6250" dirty="0" err="1"/>
              <a:t>his</a:t>
            </a:r>
            <a:r>
              <a:rPr lang="es-US" sz="6250" dirty="0"/>
              <a:t> </a:t>
            </a:r>
            <a:r>
              <a:rPr lang="es-US" sz="6250" dirty="0" err="1"/>
              <a:t>arms</a:t>
            </a:r>
            <a:br>
              <a:rPr lang="es-US" sz="6250" dirty="0"/>
            </a:br>
            <a:r>
              <a:rPr lang="es-US" sz="6250" dirty="0"/>
              <a:t>Come as </a:t>
            </a:r>
            <a:r>
              <a:rPr lang="es-US" sz="6250" dirty="0" err="1"/>
              <a:t>you</a:t>
            </a:r>
            <a:r>
              <a:rPr lang="es-US" sz="6250" dirty="0"/>
              <a:t> are</a:t>
            </a:r>
            <a:br>
              <a:rPr lang="es-US" sz="6250" dirty="0"/>
            </a:br>
            <a:r>
              <a:rPr lang="es-US" sz="6250" dirty="0" err="1"/>
              <a:t>There's</a:t>
            </a:r>
            <a:r>
              <a:rPr lang="es-US" sz="6250" dirty="0"/>
              <a:t> </a:t>
            </a:r>
            <a:r>
              <a:rPr lang="es-US" sz="6250" dirty="0" err="1"/>
              <a:t>joy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morning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4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powers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kings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nature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created</a:t>
            </a:r>
            <a:r>
              <a:rPr lang="es-US" sz="6250" dirty="0"/>
              <a:t> </a:t>
            </a:r>
            <a:r>
              <a:rPr lang="es-US" sz="6250" dirty="0" err="1"/>
              <a:t>things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215718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 </a:t>
            </a:r>
            <a:r>
              <a:rPr lang="es-US" sz="6250" dirty="0" err="1"/>
              <a:t>sinner</a:t>
            </a:r>
            <a:r>
              <a:rPr lang="es-US" sz="6250" dirty="0"/>
              <a:t> be </a:t>
            </a:r>
            <a:r>
              <a:rPr lang="es-US" sz="6250" dirty="0" err="1"/>
              <a:t>still</a:t>
            </a:r>
            <a:br>
              <a:rPr lang="es-US" sz="6250" dirty="0"/>
            </a:br>
            <a:r>
              <a:rPr lang="es-US" sz="6250" dirty="0" err="1"/>
              <a:t>Earth</a:t>
            </a:r>
            <a:r>
              <a:rPr lang="es-US" sz="6250" dirty="0"/>
              <a:t> has no </a:t>
            </a:r>
            <a:r>
              <a:rPr lang="es-US" sz="6250" dirty="0" err="1"/>
              <a:t>sorrow</a:t>
            </a:r>
            <a:br>
              <a:rPr lang="es-US" sz="6250" dirty="0"/>
            </a:b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heaven</a:t>
            </a:r>
            <a:r>
              <a:rPr lang="es-US" sz="6250" dirty="0"/>
              <a:t> </a:t>
            </a:r>
            <a:r>
              <a:rPr lang="es-US" sz="6250" dirty="0" err="1"/>
              <a:t>can't</a:t>
            </a:r>
            <a:r>
              <a:rPr lang="es-US" sz="6250" dirty="0"/>
              <a:t> </a:t>
            </a:r>
            <a:r>
              <a:rPr lang="es-US" sz="6250" dirty="0" err="1"/>
              <a:t>heal</a:t>
            </a:r>
            <a:br>
              <a:rPr lang="es-US" sz="6250" dirty="0"/>
            </a:br>
            <a:r>
              <a:rPr lang="es-US" sz="6250" dirty="0" err="1"/>
              <a:t>Earth</a:t>
            </a:r>
            <a:r>
              <a:rPr lang="es-US" sz="6250" dirty="0"/>
              <a:t> has no </a:t>
            </a:r>
            <a:r>
              <a:rPr lang="es-US" sz="6250" dirty="0" err="1"/>
              <a:t>sorrow</a:t>
            </a:r>
            <a:br>
              <a:rPr lang="es-US" sz="6250" dirty="0"/>
            </a:b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heaven</a:t>
            </a:r>
            <a:r>
              <a:rPr lang="es-US" sz="6250" dirty="0"/>
              <a:t> </a:t>
            </a:r>
            <a:r>
              <a:rPr lang="es-US" sz="6250" dirty="0" err="1"/>
              <a:t>can't</a:t>
            </a:r>
            <a:r>
              <a:rPr lang="es-US" sz="6250" dirty="0"/>
              <a:t> </a:t>
            </a:r>
            <a:r>
              <a:rPr lang="es-US" sz="6250" dirty="0" err="1"/>
              <a:t>heal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30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So 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burdens</a:t>
            </a:r>
            <a:br>
              <a:rPr lang="es-US" sz="6250" dirty="0"/>
            </a:br>
            <a:r>
              <a:rPr lang="es-US" sz="6250" dirty="0"/>
              <a:t>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shame</a:t>
            </a:r>
            <a:br>
              <a:rPr lang="es-US" sz="6250" dirty="0"/>
            </a:b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who</a:t>
            </a:r>
            <a:r>
              <a:rPr lang="es-US" sz="6250" dirty="0"/>
              <a:t> are </a:t>
            </a:r>
            <a:r>
              <a:rPr lang="es-US" sz="6250" dirty="0" err="1"/>
              <a:t>broken</a:t>
            </a:r>
            <a:br>
              <a:rPr lang="es-US" sz="6250" dirty="0"/>
            </a:br>
            <a:r>
              <a:rPr lang="es-US" sz="6250" dirty="0" err="1"/>
              <a:t>Lift</a:t>
            </a:r>
            <a:r>
              <a:rPr lang="es-US" sz="6250" dirty="0"/>
              <a:t> up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face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78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 </a:t>
            </a:r>
            <a:r>
              <a:rPr lang="es-US" sz="6250" dirty="0" err="1"/>
              <a:t>wanderer</a:t>
            </a:r>
            <a:r>
              <a:rPr lang="es-US" sz="6250" dirty="0"/>
              <a:t> come home</a:t>
            </a:r>
            <a:br>
              <a:rPr lang="es-US" sz="6250" dirty="0"/>
            </a:br>
            <a:r>
              <a:rPr lang="es-US" sz="6250" dirty="0" err="1"/>
              <a:t>You're</a:t>
            </a:r>
            <a:r>
              <a:rPr lang="es-US" sz="6250" dirty="0"/>
              <a:t> </a:t>
            </a:r>
            <a:r>
              <a:rPr lang="es-US" sz="6250" dirty="0" err="1"/>
              <a:t>not</a:t>
            </a:r>
            <a:r>
              <a:rPr lang="es-US" sz="6250" dirty="0"/>
              <a:t> </a:t>
            </a:r>
            <a:r>
              <a:rPr lang="es-US" sz="6250" dirty="0" err="1"/>
              <a:t>too</a:t>
            </a:r>
            <a:r>
              <a:rPr lang="es-US" sz="6250" dirty="0"/>
              <a:t> </a:t>
            </a:r>
            <a:r>
              <a:rPr lang="es-US" sz="6250" dirty="0" err="1"/>
              <a:t>far</a:t>
            </a:r>
            <a:br>
              <a:rPr lang="es-US" sz="6250" dirty="0"/>
            </a:br>
            <a:r>
              <a:rPr lang="es-US" sz="6250" dirty="0"/>
              <a:t>So 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hurt</a:t>
            </a:r>
            <a:br>
              <a:rPr lang="es-US" sz="6250" dirty="0"/>
            </a:br>
            <a:r>
              <a:rPr lang="es-US" sz="6250" dirty="0"/>
              <a:t>Lay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br>
              <a:rPr lang="es-US" sz="6250" dirty="0"/>
            </a:br>
            <a:r>
              <a:rPr lang="es-US" sz="6250" dirty="0"/>
              <a:t>Come as </a:t>
            </a:r>
            <a:r>
              <a:rPr lang="es-US" sz="6250" dirty="0" err="1"/>
              <a:t>you</a:t>
            </a:r>
            <a:r>
              <a:rPr lang="es-US" sz="6250" dirty="0"/>
              <a:t> are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65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Come as </a:t>
            </a:r>
            <a:r>
              <a:rPr lang="es-US" sz="6250" dirty="0" err="1"/>
              <a:t>you</a:t>
            </a:r>
            <a:r>
              <a:rPr lang="es-US" sz="6250" dirty="0"/>
              <a:t> are</a:t>
            </a:r>
          </a:p>
          <a:p>
            <a:pPr marL="0" indent="0" algn="ctr">
              <a:buNone/>
            </a:pPr>
            <a:r>
              <a:rPr lang="es-US" sz="6250" dirty="0"/>
              <a:t>Come as </a:t>
            </a:r>
            <a:r>
              <a:rPr lang="es-US" sz="6250" dirty="0" err="1"/>
              <a:t>you</a:t>
            </a:r>
            <a:r>
              <a:rPr lang="es-US" sz="6250" dirty="0"/>
              <a:t> are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US" sz="6250" dirty="0"/>
              <a:t>Come as </a:t>
            </a:r>
            <a:r>
              <a:rPr lang="es-US" sz="6250" dirty="0" err="1"/>
              <a:t>you</a:t>
            </a:r>
            <a:r>
              <a:rPr lang="es-US" sz="6250" dirty="0"/>
              <a:t> are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08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153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6600" b="1" dirty="0">
                <a:solidFill>
                  <a:schemeClr val="bg1"/>
                </a:solidFill>
                <a:latin typeface="Calibri" panose="020F0502020204030204" pitchFamily="34" charset="0"/>
              </a:rPr>
              <a:t>Goodness of God</a:t>
            </a:r>
          </a:p>
        </p:txBody>
      </p:sp>
    </p:spTree>
    <p:extLst>
      <p:ext uri="{BB962C8B-B14F-4D97-AF65-F5344CB8AC3E}">
        <p14:creationId xmlns:p14="http://schemas.microsoft.com/office/powerpoint/2010/main" val="1263088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Lord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mercy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never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fails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days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hands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17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moment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wake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up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Until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lay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head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5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wisdom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ways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man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were</a:t>
            </a:r>
            <a:r>
              <a:rPr lang="es-US" sz="6250" dirty="0"/>
              <a:t> </a:t>
            </a:r>
            <a:r>
              <a:rPr lang="es-US" sz="6250" dirty="0" err="1"/>
              <a:t>here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Before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world</a:t>
            </a:r>
            <a:r>
              <a:rPr lang="es-US" sz="6250" dirty="0"/>
              <a:t> </a:t>
            </a:r>
            <a:r>
              <a:rPr lang="es-US" sz="6250" dirty="0" err="1"/>
              <a:t>began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1741375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13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01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voice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led me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through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darkest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night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are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like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other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50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known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 a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Father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known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 a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Friend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lived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84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69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42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I'm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surrendered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now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everything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372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53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5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kingdoms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thrones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wonders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world</a:t>
            </a:r>
            <a:r>
              <a:rPr lang="es-US" sz="6250" dirty="0"/>
              <a:t> has </a:t>
            </a:r>
            <a:r>
              <a:rPr lang="es-US" sz="6250" dirty="0" err="1"/>
              <a:t>ever</a:t>
            </a:r>
            <a:r>
              <a:rPr lang="es-US" sz="6250" dirty="0"/>
              <a:t> </a:t>
            </a:r>
            <a:r>
              <a:rPr lang="es-US" sz="6250" dirty="0" err="1"/>
              <a:t>known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14533639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I'm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surrendered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now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everything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87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35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40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162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967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9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138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3A9E3F9-8F58-2120-7CB8-9A45F8CB4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Lead Me to the Cross</a:t>
            </a:r>
          </a:p>
        </p:txBody>
      </p:sp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0606694-0083-1B0C-5414-6A77BFDD8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Savior, I come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Quiet my soul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Remember</a:t>
            </a:r>
          </a:p>
        </p:txBody>
      </p:sp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76912CE3-2E35-3788-D7FC-11184904D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Redemptions hill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Your blood was spilled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For my ransom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wealth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treasures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earth</a:t>
            </a:r>
            <a:br>
              <a:rPr lang="es-US" sz="6250" dirty="0"/>
            </a:b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way</a:t>
            </a:r>
            <a:r>
              <a:rPr lang="es-US" sz="6250" dirty="0"/>
              <a:t> </a:t>
            </a:r>
            <a:r>
              <a:rPr lang="es-US" sz="6250" dirty="0" err="1"/>
              <a:t>to</a:t>
            </a:r>
            <a:r>
              <a:rPr lang="es-US" sz="6250" dirty="0"/>
              <a:t> </a:t>
            </a:r>
            <a:r>
              <a:rPr lang="es-US" sz="6250" dirty="0" err="1"/>
              <a:t>measure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What</a:t>
            </a:r>
            <a:r>
              <a:rPr lang="es-US" sz="6250" dirty="0"/>
              <a:t> </a:t>
            </a:r>
            <a:r>
              <a:rPr lang="es-US" sz="6250" dirty="0" err="1"/>
              <a:t>You're</a:t>
            </a:r>
            <a:r>
              <a:rPr lang="es-US" sz="6250" dirty="0"/>
              <a:t> </a:t>
            </a:r>
            <a:r>
              <a:rPr lang="es-US" sz="6250" dirty="0" err="1"/>
              <a:t>worth</a:t>
            </a:r>
            <a:endParaRPr lang="es-US" sz="6250" dirty="0"/>
          </a:p>
        </p:txBody>
      </p:sp>
    </p:spTree>
    <p:extLst>
      <p:ext uri="{BB962C8B-B14F-4D97-AF65-F5344CB8AC3E}">
        <p14:creationId xmlns:p14="http://schemas.microsoft.com/office/powerpoint/2010/main" val="2249287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26E1A73-6956-6D6C-AC0F-C68C4FB52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Everything I once held dear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count it all as loss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1B5CECB-893C-8DFC-9DAC-1E53279DA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your love poured out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Bring me to my knees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Lord, I lay me down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13845E4-CEDB-2913-DB2D-F6BD5A124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Rid me of myself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belong to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4AD12F1-B3F0-2DBA-9CB1-3AC550802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were as I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Tempted and tried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Human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DBA356F-027F-1569-1FDD-019D58546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Word became flesh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Bore my sin and death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Now You’re risen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6F4828A-B230-AC0A-5884-08C4E3929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Everything I once held dear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count it all as loss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4E9F796-959D-749E-5343-B10751156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your love poured out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Bring me to my knees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Lord, I lay me down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11620A3-BB9A-77CF-807D-FBA3807E5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Rid me of myself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belong to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2BA79D5-4937-EC7C-C0ED-0BBC300F5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136"/>
            <a:ext cx="12192000" cy="655372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Your heart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Your heart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435B855-EA34-C5A9-C495-C01815DEA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136"/>
            <a:ext cx="12192000" cy="655372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Your heart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Your heart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Crucified</a:t>
            </a:r>
            <a:br>
              <a:rPr lang="es-US" sz="6250" dirty="0"/>
            </a:br>
            <a:r>
              <a:rPr lang="es-US" sz="6250" dirty="0" err="1"/>
              <a:t>Laid</a:t>
            </a:r>
            <a:r>
              <a:rPr lang="es-US" sz="6250" dirty="0"/>
              <a:t> </a:t>
            </a:r>
            <a:r>
              <a:rPr lang="es-US" sz="6250" dirty="0" err="1"/>
              <a:t>behind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stone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lived</a:t>
            </a:r>
            <a:r>
              <a:rPr lang="es-US" sz="6250" dirty="0"/>
              <a:t> </a:t>
            </a:r>
            <a:r>
              <a:rPr lang="es-US" sz="6250" dirty="0" err="1"/>
              <a:t>to</a:t>
            </a:r>
            <a:r>
              <a:rPr lang="es-US" sz="6250" dirty="0"/>
              <a:t> die</a:t>
            </a:r>
            <a:br>
              <a:rPr lang="es-US" sz="6250" dirty="0"/>
            </a:br>
            <a:r>
              <a:rPr lang="es-US" sz="6250" dirty="0" err="1"/>
              <a:t>Rejected</a:t>
            </a:r>
            <a:r>
              <a:rPr lang="es-US" sz="6250" dirty="0"/>
              <a:t> and alone</a:t>
            </a:r>
          </a:p>
        </p:txBody>
      </p:sp>
    </p:spTree>
    <p:extLst>
      <p:ext uri="{BB962C8B-B14F-4D97-AF65-F5344CB8AC3E}">
        <p14:creationId xmlns:p14="http://schemas.microsoft.com/office/powerpoint/2010/main" val="1858414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6E6618A-6FA5-2A2D-0B7C-AC17BEC90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your love poured out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Bring me to my knees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Lord, I lay me down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7FE31D4-DF10-699A-7EF7-C68A421B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Rid me of myself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belong to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"/>
            <a:ext cx="12192000" cy="676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79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Sacrifice and sacrilege </a:t>
            </a:r>
            <a:br>
              <a:rPr lang="en-US" sz="9200" b="1" dirty="0"/>
            </a:br>
            <a:r>
              <a:rPr lang="en-US" sz="9200" b="1" dirty="0"/>
              <a:t>(pt 1)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  <a:t>(Matthew 26:1-16)</a:t>
            </a:r>
            <a:b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srgbClr val="ABDAFC"/>
              </a:solidFill>
              <a:effectLst/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84" b="3984"/>
          <a:stretch/>
        </p:blipFill>
        <p:spPr>
          <a:xfrm>
            <a:off x="0" y="0"/>
            <a:ext cx="13771772" cy="70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83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274840"/>
            <a:ext cx="11534862" cy="23083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Book of Matthew up through chapter 26</a:t>
            </a:r>
          </a:p>
        </p:txBody>
      </p:sp>
    </p:spTree>
    <p:extLst>
      <p:ext uri="{BB962C8B-B14F-4D97-AF65-F5344CB8AC3E}">
        <p14:creationId xmlns:p14="http://schemas.microsoft.com/office/powerpoint/2010/main" val="2102165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720841"/>
            <a:ext cx="11534862" cy="341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Jesus’ identity is progressively unveiled as King, Savior, and God</a:t>
            </a:r>
          </a:p>
        </p:txBody>
      </p:sp>
    </p:spTree>
    <p:extLst>
      <p:ext uri="{BB962C8B-B14F-4D97-AF65-F5344CB8AC3E}">
        <p14:creationId xmlns:p14="http://schemas.microsoft.com/office/powerpoint/2010/main" val="41549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Like</a:t>
            </a:r>
            <a:r>
              <a:rPr lang="es-US" sz="6250" dirty="0"/>
              <a:t> a rose </a:t>
            </a:r>
          </a:p>
          <a:p>
            <a:pPr marL="0" indent="0" algn="ctr">
              <a:buNone/>
            </a:pPr>
            <a:r>
              <a:rPr lang="es-US" sz="6250" dirty="0" err="1"/>
              <a:t>Trampled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ground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took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fall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thought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endParaRPr lang="es-US" sz="6250" dirty="0"/>
          </a:p>
        </p:txBody>
      </p:sp>
    </p:spTree>
    <p:extLst>
      <p:ext uri="{BB962C8B-B14F-4D97-AF65-F5344CB8AC3E}">
        <p14:creationId xmlns:p14="http://schemas.microsoft.com/office/powerpoint/2010/main" val="29539094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166845"/>
            <a:ext cx="11534862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Jesus’ teaching is profound and unlike any other religious leader ever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9877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7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Many broken people are transformed by simply meeting Jesus, while others are repulsed, and choose to hate Him </a:t>
            </a:r>
          </a:p>
        </p:txBody>
      </p:sp>
    </p:spTree>
    <p:extLst>
      <p:ext uri="{BB962C8B-B14F-4D97-AF65-F5344CB8AC3E}">
        <p14:creationId xmlns:p14="http://schemas.microsoft.com/office/powerpoint/2010/main" val="14506254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Growing Conspiracy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(Matthew 26:1-5)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586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26:1 When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had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finished saying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all these things, he told his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disciples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984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 “You know that after two days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Passover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coming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 of Man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will be handed over to be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crucified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303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 Then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chief priests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elders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the people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met together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the palace of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high priest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who was named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Caiaphas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260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 They planned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arrest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stealth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kill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him. </a:t>
            </a: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6359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 But they said, “Not during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feast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so that there won’t be a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riot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among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people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7639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6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powers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kings</a:t>
            </a:r>
            <a:br>
              <a:rPr lang="es-US" sz="6250" dirty="0"/>
            </a:br>
            <a:r>
              <a:rPr lang="es-US" sz="6250" dirty="0" err="1"/>
              <a:t>Above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nature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created</a:t>
            </a:r>
            <a:r>
              <a:rPr lang="es-US" sz="6250" dirty="0"/>
              <a:t> </a:t>
            </a:r>
            <a:r>
              <a:rPr lang="es-US" sz="6250" dirty="0" err="1"/>
              <a:t>things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4189262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we submitting to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or subverting God’s work?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822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Beautiful Sacrifice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(Matthew 26:6-13)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575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 Now while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 Bethany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at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house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Simon the leper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774059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 a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woman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came to him with an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alabaster jar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expensive perfumed oil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473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3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she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poured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it on his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head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as he was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at the table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200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8 When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disciples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saw this, they became indignant and said,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Why this waste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634692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 It could have been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sold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at a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high price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the money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given to the poor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!”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354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10 When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learned of this, he said to them,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are you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bothering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woman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? She has done a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good service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me.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5253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11 For you will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always have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poor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with you, but you will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not always have 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!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0437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 When she poured this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oil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on my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body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she did it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prepare me for burial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70030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0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0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11485</TotalTime>
  <Words>1692</Words>
  <Application>Microsoft Macintosh PowerPoint</Application>
  <PresentationFormat>Panorámica</PresentationFormat>
  <Paragraphs>173</Paragraphs>
  <Slides>123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123</vt:i4>
      </vt:variant>
    </vt:vector>
  </HeadingPairs>
  <TitlesOfParts>
    <vt:vector size="139" baseType="lpstr">
      <vt:lpstr>Arial</vt:lpstr>
      <vt:lpstr>Bookman Old Style</vt:lpstr>
      <vt:lpstr>Calibri</vt:lpstr>
      <vt:lpstr>Calibri Light</vt:lpstr>
      <vt:lpstr>Rockwell</vt:lpstr>
      <vt:lpstr>2_Default Design</vt:lpstr>
      <vt:lpstr>3_Default Design</vt:lpstr>
      <vt:lpstr>Tema de Office</vt:lpstr>
      <vt:lpstr>3_Office Theme</vt:lpstr>
      <vt:lpstr>1_Default Design</vt:lpstr>
      <vt:lpstr>4_Default Design</vt:lpstr>
      <vt:lpstr>Office Theme</vt:lpstr>
      <vt:lpstr>5_Default Design</vt:lpstr>
      <vt:lpstr>1_Office Theme</vt:lpstr>
      <vt:lpstr>Default Design</vt:lpstr>
      <vt:lpstr>Damask</vt:lpstr>
      <vt:lpstr>Presentación de PowerPoint</vt:lpstr>
      <vt:lpstr>Above All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Come as You Are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Lead Me to the Cross</vt:lpstr>
      <vt:lpstr>Savior, I come Quiet my soul Remember</vt:lpstr>
      <vt:lpstr>Redemptions hill Where Your blood was spilled For my ransom</vt:lpstr>
      <vt:lpstr>Everything I once held dear I count it all as loss</vt:lpstr>
      <vt:lpstr>Lead me to the cross  where your love poured out Bring me to my knees  Lord, I lay me down</vt:lpstr>
      <vt:lpstr>Rid me of myself I belong to You Lead me Lead me to the cross </vt:lpstr>
      <vt:lpstr>You were as I Tempted and tried Human</vt:lpstr>
      <vt:lpstr>The Word became flesh  Bore my sin and death Now You’re risen</vt:lpstr>
      <vt:lpstr>Everything I once held dear I count it all as loss</vt:lpstr>
      <vt:lpstr>Lead me to the cross  Where your love poured out Bring me to my knees Lord, I lay me down</vt:lpstr>
      <vt:lpstr>Rid me of myself I belong to You Lead me Lead me to the cross </vt:lpstr>
      <vt:lpstr>To Your heart To Your heart</vt:lpstr>
      <vt:lpstr>Lead me to Your heart Lead me to Your heart</vt:lpstr>
      <vt:lpstr>Lead me to the cross  Where your love poured out Bring me to my knees  Lord, I lay me down</vt:lpstr>
      <vt:lpstr>Rid me of myself I belong to You Lead me Lead me to the cross </vt:lpstr>
      <vt:lpstr>Presentación de PowerPoint</vt:lpstr>
      <vt:lpstr>Presentación de PowerPoint</vt:lpstr>
      <vt:lpstr> </vt:lpstr>
      <vt:lpstr>Presentación de PowerPoint</vt:lpstr>
      <vt:lpstr>Sacrifice and sacrilege  (pt 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 Surrender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85</cp:revision>
  <dcterms:created xsi:type="dcterms:W3CDTF">2015-07-25T20:50:10Z</dcterms:created>
  <dcterms:modified xsi:type="dcterms:W3CDTF">2023-04-23T12:07:36Z</dcterms:modified>
</cp:coreProperties>
</file>