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4224" r:id="rId3"/>
    <p:sldMasterId id="2147484520" r:id="rId4"/>
    <p:sldMasterId id="2147485267" r:id="rId5"/>
    <p:sldMasterId id="2147485318" r:id="rId6"/>
    <p:sldMasterId id="2147485330" r:id="rId7"/>
    <p:sldMasterId id="2147485342" r:id="rId8"/>
    <p:sldMasterId id="2147485354" r:id="rId9"/>
  </p:sldMasterIdLst>
  <p:notesMasterIdLst>
    <p:notesMasterId r:id="rId125"/>
  </p:notesMasterIdLst>
  <p:sldIdLst>
    <p:sldId id="359" r:id="rId10"/>
    <p:sldId id="1362" r:id="rId11"/>
    <p:sldId id="1363" r:id="rId12"/>
    <p:sldId id="1364" r:id="rId13"/>
    <p:sldId id="1450" r:id="rId14"/>
    <p:sldId id="1451" r:id="rId15"/>
    <p:sldId id="1452" r:id="rId16"/>
    <p:sldId id="1453" r:id="rId17"/>
    <p:sldId id="1454" r:id="rId18"/>
    <p:sldId id="1455" r:id="rId19"/>
    <p:sldId id="308" r:id="rId20"/>
    <p:sldId id="1456" r:id="rId21"/>
    <p:sldId id="1457" r:id="rId22"/>
    <p:sldId id="1458" r:id="rId23"/>
    <p:sldId id="1459" r:id="rId24"/>
    <p:sldId id="1460" r:id="rId25"/>
    <p:sldId id="1461" r:id="rId26"/>
    <p:sldId id="1462" r:id="rId27"/>
    <p:sldId id="1463" r:id="rId28"/>
    <p:sldId id="1464" r:id="rId29"/>
    <p:sldId id="1465" r:id="rId30"/>
    <p:sldId id="1466" r:id="rId31"/>
    <p:sldId id="1467" r:id="rId32"/>
    <p:sldId id="1468" r:id="rId33"/>
    <p:sldId id="1469" r:id="rId34"/>
    <p:sldId id="1470" r:id="rId35"/>
    <p:sldId id="1471" r:id="rId36"/>
    <p:sldId id="1472" r:id="rId37"/>
    <p:sldId id="1473" r:id="rId38"/>
    <p:sldId id="1474" r:id="rId39"/>
    <p:sldId id="360" r:id="rId40"/>
    <p:sldId id="1353" r:id="rId41"/>
    <p:sldId id="496" r:id="rId42"/>
    <p:sldId id="497" r:id="rId43"/>
    <p:sldId id="1479" r:id="rId44"/>
    <p:sldId id="498" r:id="rId45"/>
    <p:sldId id="1480" r:id="rId46"/>
    <p:sldId id="499" r:id="rId47"/>
    <p:sldId id="1481" r:id="rId48"/>
    <p:sldId id="500" r:id="rId49"/>
    <p:sldId id="1488" r:id="rId50"/>
    <p:sldId id="1482" r:id="rId51"/>
    <p:sldId id="1483" r:id="rId52"/>
    <p:sldId id="502" r:id="rId53"/>
    <p:sldId id="1489" r:id="rId54"/>
    <p:sldId id="1484" r:id="rId55"/>
    <p:sldId id="1485" r:id="rId56"/>
    <p:sldId id="1486" r:id="rId57"/>
    <p:sldId id="1487" r:id="rId58"/>
    <p:sldId id="481" r:id="rId59"/>
    <p:sldId id="266" r:id="rId60"/>
    <p:sldId id="265" r:id="rId61"/>
    <p:sldId id="257" r:id="rId62"/>
    <p:sldId id="258" r:id="rId63"/>
    <p:sldId id="268" r:id="rId64"/>
    <p:sldId id="259" r:id="rId65"/>
    <p:sldId id="260" r:id="rId66"/>
    <p:sldId id="269" r:id="rId67"/>
    <p:sldId id="270" r:id="rId68"/>
    <p:sldId id="261" r:id="rId69"/>
    <p:sldId id="271" r:id="rId70"/>
    <p:sldId id="272" r:id="rId71"/>
    <p:sldId id="273" r:id="rId72"/>
    <p:sldId id="274" r:id="rId73"/>
    <p:sldId id="275" r:id="rId74"/>
    <p:sldId id="434" r:id="rId75"/>
    <p:sldId id="324" r:id="rId76"/>
    <p:sldId id="1309" r:id="rId77"/>
    <p:sldId id="1432" r:id="rId78"/>
    <p:sldId id="1429" r:id="rId79"/>
    <p:sldId id="1430" r:id="rId80"/>
    <p:sldId id="1431" r:id="rId81"/>
    <p:sldId id="1195" r:id="rId82"/>
    <p:sldId id="1396" r:id="rId83"/>
    <p:sldId id="1397" r:id="rId84"/>
    <p:sldId id="1398" r:id="rId85"/>
    <p:sldId id="1399" r:id="rId86"/>
    <p:sldId id="1433" r:id="rId87"/>
    <p:sldId id="1439" r:id="rId88"/>
    <p:sldId id="1416" r:id="rId89"/>
    <p:sldId id="1417" r:id="rId90"/>
    <p:sldId id="1418" r:id="rId91"/>
    <p:sldId id="1420" r:id="rId92"/>
    <p:sldId id="1425" r:id="rId93"/>
    <p:sldId id="1426" r:id="rId94"/>
    <p:sldId id="1434" r:id="rId95"/>
    <p:sldId id="1427" r:id="rId96"/>
    <p:sldId id="1421" r:id="rId97"/>
    <p:sldId id="1422" r:id="rId98"/>
    <p:sldId id="1424" r:id="rId99"/>
    <p:sldId id="1435" r:id="rId100"/>
    <p:sldId id="1436" r:id="rId101"/>
    <p:sldId id="1437" r:id="rId102"/>
    <p:sldId id="1400" r:id="rId103"/>
    <p:sldId id="1438" r:id="rId104"/>
    <p:sldId id="1401" r:id="rId105"/>
    <p:sldId id="1449" r:id="rId106"/>
    <p:sldId id="287" r:id="rId107"/>
    <p:sldId id="256" r:id="rId108"/>
    <p:sldId id="1475" r:id="rId109"/>
    <p:sldId id="1476" r:id="rId110"/>
    <p:sldId id="289" r:id="rId111"/>
    <p:sldId id="1477" r:id="rId112"/>
    <p:sldId id="1478" r:id="rId113"/>
    <p:sldId id="290" r:id="rId114"/>
    <p:sldId id="291" r:id="rId115"/>
    <p:sldId id="278" r:id="rId116"/>
    <p:sldId id="292" r:id="rId117"/>
    <p:sldId id="276" r:id="rId118"/>
    <p:sldId id="293" r:id="rId119"/>
    <p:sldId id="294" r:id="rId120"/>
    <p:sldId id="295" r:id="rId121"/>
    <p:sldId id="277" r:id="rId122"/>
    <p:sldId id="288" r:id="rId123"/>
    <p:sldId id="436"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96" autoAdjust="0"/>
    <p:restoredTop sz="94660"/>
  </p:normalViewPr>
  <p:slideViewPr>
    <p:cSldViewPr snapToGrid="0">
      <p:cViewPr varScale="1">
        <p:scale>
          <a:sx n="107" d="100"/>
          <a:sy n="107" d="100"/>
        </p:scale>
        <p:origin x="184"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tableStyles" Target="tableStyle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F532-4ADD-42EF-83DC-816694B245D5}" type="datetimeFigureOut">
              <a:rPr lang="es-SV" smtClean="0"/>
              <a:t>25/3/23</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EEF7-D4FA-4BC4-9D93-F083024B9CEF}" type="slidenum">
              <a:rPr lang="es-SV" smtClean="0"/>
              <a:t>‹Nº›</a:t>
            </a:fld>
            <a:endParaRPr lang="es-SV"/>
          </a:p>
        </p:txBody>
      </p:sp>
    </p:spTree>
    <p:extLst>
      <p:ext uri="{BB962C8B-B14F-4D97-AF65-F5344CB8AC3E}">
        <p14:creationId xmlns:p14="http://schemas.microsoft.com/office/powerpoint/2010/main" val="12883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1206-F344-4C54-B9AA-B3A8A721F980}" type="slidenum">
              <a:rPr lang="en-US"/>
              <a:pPr/>
              <a:t>33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194332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15516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38470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22691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130484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44112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940047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71331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406941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34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32578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35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94099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36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335688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37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5593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38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396060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39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116878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91863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A9C7-3B4C-4FA2-AE65-B831EB8C7370}" type="slidenum">
              <a:rPr lang="en-US"/>
              <a:pPr/>
              <a:t>41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309646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5BA88-621F-4F1E-85D9-0F1F30A931C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8501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035E5-AA5B-43A8-BE7B-4305C86118E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8886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023AD1-7396-464A-8A34-9E2CEE321CA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9805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07E0-3CC6-4037-8F96-71725EE551B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7175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66E2A9-771C-446C-BAE2-572F41FC729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0022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276BF-1DFC-49FD-90F7-269625D934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12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2448E-5A0A-4248-B8D3-3D31D2A34EF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511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4497A8-F575-4F2A-9384-CEA54EFEBBF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107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F4ADC3-0FB1-4E83-9F04-97A4E2A0DBA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768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4A793B-945C-40F6-AC28-D8E1FA8D4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2279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3F664-26A9-48D9-9424-E59470A436F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281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B93602-F220-4EA6-8B8F-A93621D50F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77952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00CCB-576C-488B-8FD8-4C1ACEE4921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2984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52088-8377-498E-A74B-CD9B0D1407E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4591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D3CE-507C-46B1-A340-54E8BDD5F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0937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37161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7589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9E0076-C605-4196-B6A9-E4C55B7CA503}"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5080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3409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3/25/23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46806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3/25/23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64052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3/25/23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60670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E041BA-E8E5-4629-A91E-0A7F08B40CA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61671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14404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6532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91367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8375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7607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21725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8181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291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8" name="Footer Placeholder 7"/>
          <p:cNvSpPr>
            <a:spLocks noGrp="1"/>
          </p:cNvSpPr>
          <p:nvPr>
            <p:ph type="ftr" sz="quarter" idx="11"/>
          </p:nvPr>
        </p:nvSpPr>
        <p:spPr/>
        <p:txBody>
          <a:bodyPr/>
          <a:lstStyle/>
          <a:p>
            <a:endParaRPr lang="es-SV">
              <a:solidFill>
                <a:prstClr val="white">
                  <a:tint val="75000"/>
                </a:prstClr>
              </a:solidFill>
            </a:endParaRPr>
          </a:p>
        </p:txBody>
      </p:sp>
      <p:sp>
        <p:nvSpPr>
          <p:cNvPr id="9" name="Slide Number Placeholder 8"/>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388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4" name="Footer Placeholder 3"/>
          <p:cNvSpPr>
            <a:spLocks noGrp="1"/>
          </p:cNvSpPr>
          <p:nvPr>
            <p:ph type="ftr" sz="quarter" idx="11"/>
          </p:nvPr>
        </p:nvSpPr>
        <p:spPr/>
        <p:txBody>
          <a:bodyPr/>
          <a:lstStyle/>
          <a:p>
            <a:endParaRPr lang="es-SV">
              <a:solidFill>
                <a:prstClr val="white">
                  <a:tint val="75000"/>
                </a:prstClr>
              </a:solidFill>
            </a:endParaRPr>
          </a:p>
        </p:txBody>
      </p:sp>
      <p:sp>
        <p:nvSpPr>
          <p:cNvPr id="5" name="Slide Number Placeholder 4"/>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3157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45C5E-D465-416D-8930-8FBEB702747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25527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3" name="Footer Placeholder 2"/>
          <p:cNvSpPr>
            <a:spLocks noGrp="1"/>
          </p:cNvSpPr>
          <p:nvPr>
            <p:ph type="ftr" sz="quarter" idx="11"/>
          </p:nvPr>
        </p:nvSpPr>
        <p:spPr/>
        <p:txBody>
          <a:bodyPr/>
          <a:lstStyle/>
          <a:p>
            <a:endParaRPr lang="es-SV">
              <a:solidFill>
                <a:prstClr val="white">
                  <a:tint val="75000"/>
                </a:prstClr>
              </a:solidFill>
            </a:endParaRPr>
          </a:p>
        </p:txBody>
      </p:sp>
      <p:sp>
        <p:nvSpPr>
          <p:cNvPr id="4" name="Slide Number Placeholder 3"/>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9050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0611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5476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070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93382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A5CECA-0113-49AD-9FE1-54EC7652E71C}" type="slidenum">
              <a:rPr lang="en-US"/>
              <a:pPr/>
              <a:t>‹Nº›</a:t>
            </a:fld>
            <a:endParaRPr lang="en-US"/>
          </a:p>
        </p:txBody>
      </p:sp>
    </p:spTree>
    <p:extLst>
      <p:ext uri="{BB962C8B-B14F-4D97-AF65-F5344CB8AC3E}">
        <p14:creationId xmlns:p14="http://schemas.microsoft.com/office/powerpoint/2010/main" val="1034205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E4D004-B5D0-4157-826E-D95A5AF0345B}" type="slidenum">
              <a:rPr lang="en-US"/>
              <a:pPr/>
              <a:t>‹Nº›</a:t>
            </a:fld>
            <a:endParaRPr lang="en-US"/>
          </a:p>
        </p:txBody>
      </p:sp>
    </p:spTree>
    <p:extLst>
      <p:ext uri="{BB962C8B-B14F-4D97-AF65-F5344CB8AC3E}">
        <p14:creationId xmlns:p14="http://schemas.microsoft.com/office/powerpoint/2010/main" val="2134054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1538DE-09DF-445D-B98B-6DC064CDE2B4}" type="slidenum">
              <a:rPr lang="en-US"/>
              <a:pPr/>
              <a:t>‹Nº›</a:t>
            </a:fld>
            <a:endParaRPr lang="en-US"/>
          </a:p>
        </p:txBody>
      </p:sp>
    </p:spTree>
    <p:extLst>
      <p:ext uri="{BB962C8B-B14F-4D97-AF65-F5344CB8AC3E}">
        <p14:creationId xmlns:p14="http://schemas.microsoft.com/office/powerpoint/2010/main" val="967464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599407"/>
            <a:ext cx="5422635"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2636"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227343-62FA-4DAB-8B29-4046F5949AE5}" type="slidenum">
              <a:rPr lang="en-US"/>
              <a:pPr/>
              <a:t>‹Nº›</a:t>
            </a:fld>
            <a:endParaRPr lang="en-US"/>
          </a:p>
        </p:txBody>
      </p:sp>
    </p:spTree>
    <p:extLst>
      <p:ext uri="{BB962C8B-B14F-4D97-AF65-F5344CB8AC3E}">
        <p14:creationId xmlns:p14="http://schemas.microsoft.com/office/powerpoint/2010/main" val="378743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B8815F-FBC6-4010-A524-EDA49794A95E}" type="slidenum">
              <a:rPr lang="en-US"/>
              <a:pPr/>
              <a:t>‹Nº›</a:t>
            </a:fld>
            <a:endParaRPr lang="en-US"/>
          </a:p>
        </p:txBody>
      </p:sp>
    </p:spTree>
    <p:extLst>
      <p:ext uri="{BB962C8B-B14F-4D97-AF65-F5344CB8AC3E}">
        <p14:creationId xmlns:p14="http://schemas.microsoft.com/office/powerpoint/2010/main" val="193169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F08C23-27CD-4C8B-B336-47F4B4A0D45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351770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74F98B-A165-4249-AB7B-8077689F9EED}" type="slidenum">
              <a:rPr lang="en-US"/>
              <a:pPr/>
              <a:t>‹Nº›</a:t>
            </a:fld>
            <a:endParaRPr lang="en-US"/>
          </a:p>
        </p:txBody>
      </p:sp>
    </p:spTree>
    <p:extLst>
      <p:ext uri="{BB962C8B-B14F-4D97-AF65-F5344CB8AC3E}">
        <p14:creationId xmlns:p14="http://schemas.microsoft.com/office/powerpoint/2010/main" val="980299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F0FAFF-00C6-4230-8B49-08811E50EA05}" type="slidenum">
              <a:rPr lang="en-US"/>
              <a:pPr/>
              <a:t>‹Nº›</a:t>
            </a:fld>
            <a:endParaRPr lang="en-US"/>
          </a:p>
        </p:txBody>
      </p:sp>
    </p:spTree>
    <p:extLst>
      <p:ext uri="{BB962C8B-B14F-4D97-AF65-F5344CB8AC3E}">
        <p14:creationId xmlns:p14="http://schemas.microsoft.com/office/powerpoint/2010/main" val="451088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41328D-6B65-4425-9059-7131578723D0}" type="slidenum">
              <a:rPr lang="en-US"/>
              <a:pPr/>
              <a:t>‹Nº›</a:t>
            </a:fld>
            <a:endParaRPr lang="en-US"/>
          </a:p>
        </p:txBody>
      </p:sp>
    </p:spTree>
    <p:extLst>
      <p:ext uri="{BB962C8B-B14F-4D97-AF65-F5344CB8AC3E}">
        <p14:creationId xmlns:p14="http://schemas.microsoft.com/office/powerpoint/2010/main" val="1084491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46E5A7-B906-4F97-BA59-3B444D39A38B}" type="slidenum">
              <a:rPr lang="en-US"/>
              <a:pPr/>
              <a:t>‹Nº›</a:t>
            </a:fld>
            <a:endParaRPr lang="en-US"/>
          </a:p>
        </p:txBody>
      </p:sp>
    </p:spTree>
    <p:extLst>
      <p:ext uri="{BB962C8B-B14F-4D97-AF65-F5344CB8AC3E}">
        <p14:creationId xmlns:p14="http://schemas.microsoft.com/office/powerpoint/2010/main" val="3212390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906787-0BF9-47C3-81E7-17728575DB61}" type="slidenum">
              <a:rPr lang="en-US"/>
              <a:pPr/>
              <a:t>‹Nº›</a:t>
            </a:fld>
            <a:endParaRPr lang="en-US"/>
          </a:p>
        </p:txBody>
      </p:sp>
    </p:spTree>
    <p:extLst>
      <p:ext uri="{BB962C8B-B14F-4D97-AF65-F5344CB8AC3E}">
        <p14:creationId xmlns:p14="http://schemas.microsoft.com/office/powerpoint/2010/main" val="1592606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2D85DC-9189-4B65-BE4B-B4136AC38E53}" type="slidenum">
              <a:rPr lang="en-US"/>
              <a:pPr/>
              <a:t>‹Nº›</a:t>
            </a:fld>
            <a:endParaRPr lang="en-US"/>
          </a:p>
        </p:txBody>
      </p:sp>
    </p:spTree>
    <p:extLst>
      <p:ext uri="{BB962C8B-B14F-4D97-AF65-F5344CB8AC3E}">
        <p14:creationId xmlns:p14="http://schemas.microsoft.com/office/powerpoint/2010/main" val="394458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25115A-5805-49AB-9CC4-A3238239CF54}" type="slidenum">
              <a:rPr lang="en-US"/>
              <a:pPr/>
              <a:t>‹Nº›</a:t>
            </a:fld>
            <a:endParaRPr lang="en-US"/>
          </a:p>
        </p:txBody>
      </p:sp>
    </p:spTree>
    <p:extLst>
      <p:ext uri="{BB962C8B-B14F-4D97-AF65-F5344CB8AC3E}">
        <p14:creationId xmlns:p14="http://schemas.microsoft.com/office/powerpoint/2010/main" val="2459234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84A512-ABB1-4D2E-8A5D-1A650CDD3DE7}" type="slidenum">
              <a:rPr lang="en-US"/>
              <a:pPr/>
              <a:t>‹Nº›</a:t>
            </a:fld>
            <a:endParaRPr lang="en-US"/>
          </a:p>
        </p:txBody>
      </p:sp>
    </p:spTree>
    <p:extLst>
      <p:ext uri="{BB962C8B-B14F-4D97-AF65-F5344CB8AC3E}">
        <p14:creationId xmlns:p14="http://schemas.microsoft.com/office/powerpoint/2010/main" val="1804372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12D0F2-67B5-4977-922B-C53CEFBA6B4B}" type="slidenum">
              <a:rPr lang="en-US"/>
              <a:pPr/>
              <a:t>‹Nº›</a:t>
            </a:fld>
            <a:endParaRPr lang="en-US"/>
          </a:p>
        </p:txBody>
      </p:sp>
    </p:spTree>
    <p:extLst>
      <p:ext uri="{BB962C8B-B14F-4D97-AF65-F5344CB8AC3E}">
        <p14:creationId xmlns:p14="http://schemas.microsoft.com/office/powerpoint/2010/main" val="513039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2C5139-F312-479A-B2D8-9AD2E8A64486}" type="slidenum">
              <a:rPr lang="en-US"/>
              <a:pPr/>
              <a:t>‹Nº›</a:t>
            </a:fld>
            <a:endParaRPr lang="en-US"/>
          </a:p>
        </p:txBody>
      </p:sp>
    </p:spTree>
    <p:extLst>
      <p:ext uri="{BB962C8B-B14F-4D97-AF65-F5344CB8AC3E}">
        <p14:creationId xmlns:p14="http://schemas.microsoft.com/office/powerpoint/2010/main" val="92387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CBCAA2-1AEE-4235-94DC-1558D0E7AD7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07885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41BCB6-CA28-4532-A0B1-9BB8CD061CA6}" type="slidenum">
              <a:rPr lang="en-US"/>
              <a:pPr/>
              <a:t>‹Nº›</a:t>
            </a:fld>
            <a:endParaRPr lang="en-US"/>
          </a:p>
        </p:txBody>
      </p:sp>
    </p:spTree>
    <p:extLst>
      <p:ext uri="{BB962C8B-B14F-4D97-AF65-F5344CB8AC3E}">
        <p14:creationId xmlns:p14="http://schemas.microsoft.com/office/powerpoint/2010/main" val="2507249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3688B6-5F9E-4ACC-8187-B4697B4B0B92}" type="slidenum">
              <a:rPr lang="en-US"/>
              <a:pPr/>
              <a:t>‹Nº›</a:t>
            </a:fld>
            <a:endParaRPr lang="en-US"/>
          </a:p>
        </p:txBody>
      </p:sp>
    </p:spTree>
    <p:extLst>
      <p:ext uri="{BB962C8B-B14F-4D97-AF65-F5344CB8AC3E}">
        <p14:creationId xmlns:p14="http://schemas.microsoft.com/office/powerpoint/2010/main" val="3498575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6B7237-A41E-436D-876A-148E6B2A41F6}" type="slidenum">
              <a:rPr lang="en-US"/>
              <a:pPr/>
              <a:t>‹Nº›</a:t>
            </a:fld>
            <a:endParaRPr lang="en-US"/>
          </a:p>
        </p:txBody>
      </p:sp>
    </p:spTree>
    <p:extLst>
      <p:ext uri="{BB962C8B-B14F-4D97-AF65-F5344CB8AC3E}">
        <p14:creationId xmlns:p14="http://schemas.microsoft.com/office/powerpoint/2010/main" val="2523205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147CBD-53DE-4034-8E30-94EA53C67FA6}" type="slidenum">
              <a:rPr lang="en-US"/>
              <a:pPr/>
              <a:t>‹Nº›</a:t>
            </a:fld>
            <a:endParaRPr lang="en-US"/>
          </a:p>
        </p:txBody>
      </p:sp>
    </p:spTree>
    <p:extLst>
      <p:ext uri="{BB962C8B-B14F-4D97-AF65-F5344CB8AC3E}">
        <p14:creationId xmlns:p14="http://schemas.microsoft.com/office/powerpoint/2010/main" val="159949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148BCD-AF46-4106-AAD1-1F7D625EE73C}" type="slidenum">
              <a:rPr lang="en-US"/>
              <a:pPr/>
              <a:t>‹Nº›</a:t>
            </a:fld>
            <a:endParaRPr lang="en-US"/>
          </a:p>
        </p:txBody>
      </p:sp>
    </p:spTree>
    <p:extLst>
      <p:ext uri="{BB962C8B-B14F-4D97-AF65-F5344CB8AC3E}">
        <p14:creationId xmlns:p14="http://schemas.microsoft.com/office/powerpoint/2010/main" val="2190758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D8174F-A5AD-4677-86CC-894ABCE34437}" type="slidenum">
              <a:rPr lang="en-US"/>
              <a:pPr/>
              <a:t>‹Nº›</a:t>
            </a:fld>
            <a:endParaRPr lang="en-US"/>
          </a:p>
        </p:txBody>
      </p:sp>
    </p:spTree>
    <p:extLst>
      <p:ext uri="{BB962C8B-B14F-4D97-AF65-F5344CB8AC3E}">
        <p14:creationId xmlns:p14="http://schemas.microsoft.com/office/powerpoint/2010/main" val="1628295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7FF40-DB89-47C3-B925-C53EC8357A1C}" type="slidenum">
              <a:rPr lang="en-US"/>
              <a:pPr/>
              <a:t>‹Nº›</a:t>
            </a:fld>
            <a:endParaRPr lang="en-US"/>
          </a:p>
        </p:txBody>
      </p:sp>
    </p:spTree>
    <p:extLst>
      <p:ext uri="{BB962C8B-B14F-4D97-AF65-F5344CB8AC3E}">
        <p14:creationId xmlns:p14="http://schemas.microsoft.com/office/powerpoint/2010/main" val="2892069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50"/>
          </a:xfrm>
        </p:spPr>
        <p:txBody>
          <a:bodyPr/>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61" indent="0" algn="ctr">
              <a:buNone/>
              <a:defRPr/>
            </a:lvl2pPr>
            <a:lvl3pPr marL="765322" indent="0" algn="ctr">
              <a:buNone/>
              <a:defRPr/>
            </a:lvl3pPr>
            <a:lvl4pPr marL="1147983" indent="0" algn="ctr">
              <a:buNone/>
              <a:defRPr/>
            </a:lvl4pPr>
            <a:lvl5pPr marL="1530645" indent="0" algn="ctr">
              <a:buNone/>
              <a:defRPr/>
            </a:lvl5pPr>
            <a:lvl6pPr marL="1913305" indent="0" algn="ctr">
              <a:buNone/>
              <a:defRPr/>
            </a:lvl6pPr>
            <a:lvl7pPr marL="2295966" indent="0" algn="ctr">
              <a:buNone/>
              <a:defRPr/>
            </a:lvl7pPr>
            <a:lvl8pPr marL="2678628" indent="0" algn="ctr">
              <a:buNone/>
              <a:defRPr/>
            </a:lvl8pPr>
            <a:lvl9pPr marL="3061288" indent="0" algn="ctr">
              <a:buNone/>
              <a:defRPr/>
            </a:lvl9pPr>
          </a:lstStyle>
          <a:p>
            <a:r>
              <a:rPr lang="en-US"/>
              <a:t>Click to edit Master subtitle style</a:t>
            </a:r>
          </a:p>
        </p:txBody>
      </p:sp>
    </p:spTree>
    <p:extLst>
      <p:ext uri="{BB962C8B-B14F-4D97-AF65-F5344CB8AC3E}">
        <p14:creationId xmlns:p14="http://schemas.microsoft.com/office/powerpoint/2010/main" val="394425559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74951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61" indent="0">
              <a:buNone/>
              <a:defRPr sz="1500"/>
            </a:lvl2pPr>
            <a:lvl3pPr marL="765322" indent="0">
              <a:buNone/>
              <a:defRPr sz="1300"/>
            </a:lvl3pPr>
            <a:lvl4pPr marL="1147983" indent="0">
              <a:buNone/>
              <a:defRPr sz="1200"/>
            </a:lvl4pPr>
            <a:lvl5pPr marL="1530645" indent="0">
              <a:buNone/>
              <a:defRPr sz="1200"/>
            </a:lvl5pPr>
            <a:lvl6pPr marL="1913305" indent="0">
              <a:buNone/>
              <a:defRPr sz="1200"/>
            </a:lvl6pPr>
            <a:lvl7pPr marL="2295966" indent="0">
              <a:buNone/>
              <a:defRPr sz="1200"/>
            </a:lvl7pPr>
            <a:lvl8pPr marL="2678628" indent="0">
              <a:buNone/>
              <a:defRPr sz="1200"/>
            </a:lvl8pPr>
            <a:lvl9pPr marL="3061288" indent="0">
              <a:buNone/>
              <a:defRPr sz="1200"/>
            </a:lvl9pPr>
          </a:lstStyle>
          <a:p>
            <a:pPr lvl="0"/>
            <a:r>
              <a:rPr lang="en-US"/>
              <a:t>Click to edit Master text styles</a:t>
            </a:r>
          </a:p>
        </p:txBody>
      </p:sp>
    </p:spTree>
    <p:extLst>
      <p:ext uri="{BB962C8B-B14F-4D97-AF65-F5344CB8AC3E}">
        <p14:creationId xmlns:p14="http://schemas.microsoft.com/office/powerpoint/2010/main" val="6801179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4BAB2F-6261-4563-8565-FD5C331C4B7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04753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25" y="3536156"/>
            <a:ext cx="4833938" cy="79474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3536156"/>
            <a:ext cx="4833938" cy="79474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51340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61" indent="0">
              <a:buNone/>
              <a:defRPr sz="1700" b="1"/>
            </a:lvl2pPr>
            <a:lvl3pPr marL="765322" indent="0">
              <a:buNone/>
              <a:defRPr sz="1500" b="1"/>
            </a:lvl3pPr>
            <a:lvl4pPr marL="1147983" indent="0">
              <a:buNone/>
              <a:defRPr sz="1300" b="1"/>
            </a:lvl4pPr>
            <a:lvl5pPr marL="1530645" indent="0">
              <a:buNone/>
              <a:defRPr sz="1300" b="1"/>
            </a:lvl5pPr>
            <a:lvl6pPr marL="1913305" indent="0">
              <a:buNone/>
              <a:defRPr sz="1300" b="1"/>
            </a:lvl6pPr>
            <a:lvl7pPr marL="2295966" indent="0">
              <a:buNone/>
              <a:defRPr sz="1300" b="1"/>
            </a:lvl7pPr>
            <a:lvl8pPr marL="2678628" indent="0">
              <a:buNone/>
              <a:defRPr sz="1300" b="1"/>
            </a:lvl8pPr>
            <a:lvl9pPr marL="3061288"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79"/>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61" indent="0">
              <a:buNone/>
              <a:defRPr sz="1700" b="1"/>
            </a:lvl2pPr>
            <a:lvl3pPr marL="765322" indent="0">
              <a:buNone/>
              <a:defRPr sz="1500" b="1"/>
            </a:lvl3pPr>
            <a:lvl4pPr marL="1147983" indent="0">
              <a:buNone/>
              <a:defRPr sz="1300" b="1"/>
            </a:lvl4pPr>
            <a:lvl5pPr marL="1530645" indent="0">
              <a:buNone/>
              <a:defRPr sz="1300" b="1"/>
            </a:lvl5pPr>
            <a:lvl6pPr marL="1913305" indent="0">
              <a:buNone/>
              <a:defRPr sz="1300" b="1"/>
            </a:lvl6pPr>
            <a:lvl7pPr marL="2295966" indent="0">
              <a:buNone/>
              <a:defRPr sz="1300" b="1"/>
            </a:lvl7pPr>
            <a:lvl8pPr marL="2678628" indent="0">
              <a:buNone/>
              <a:defRPr sz="1300" b="1"/>
            </a:lvl8pPr>
            <a:lvl9pPr marL="306128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79"/>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76498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65527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70032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p:spPr>
        <p:txBody>
          <a:bodyPr/>
          <a:lstStyle>
            <a:lvl1pPr algn="l">
              <a:defRPr sz="1700" b="1"/>
            </a:lvl1pPr>
          </a:lstStyle>
          <a:p>
            <a:r>
              <a:rPr lang="en-US"/>
              <a:t>Click to edit Master title style</a:t>
            </a:r>
          </a:p>
        </p:txBody>
      </p:sp>
      <p:sp>
        <p:nvSpPr>
          <p:cNvPr id="3" name="Content Placeholder 2"/>
          <p:cNvSpPr>
            <a:spLocks noGrp="1"/>
          </p:cNvSpPr>
          <p:nvPr>
            <p:ph idx="1"/>
          </p:nvPr>
        </p:nvSpPr>
        <p:spPr>
          <a:xfrm>
            <a:off x="4766966" y="273472"/>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61" indent="0">
              <a:buNone/>
              <a:defRPr sz="1000"/>
            </a:lvl2pPr>
            <a:lvl3pPr marL="765322" indent="0">
              <a:buNone/>
              <a:defRPr sz="800"/>
            </a:lvl3pPr>
            <a:lvl4pPr marL="1147983" indent="0">
              <a:buNone/>
              <a:defRPr sz="700"/>
            </a:lvl4pPr>
            <a:lvl5pPr marL="1530645" indent="0">
              <a:buNone/>
              <a:defRPr sz="700"/>
            </a:lvl5pPr>
            <a:lvl6pPr marL="1913305" indent="0">
              <a:buNone/>
              <a:defRPr sz="700"/>
            </a:lvl6pPr>
            <a:lvl7pPr marL="2295966" indent="0">
              <a:buNone/>
              <a:defRPr sz="700"/>
            </a:lvl7pPr>
            <a:lvl8pPr marL="2678628" indent="0">
              <a:buNone/>
              <a:defRPr sz="700"/>
            </a:lvl8pPr>
            <a:lvl9pPr marL="3061288" indent="0">
              <a:buNone/>
              <a:defRPr sz="700"/>
            </a:lvl9pPr>
          </a:lstStyle>
          <a:p>
            <a:pPr lvl="0"/>
            <a:r>
              <a:rPr lang="en-US"/>
              <a:t>Click to edit Master text styles</a:t>
            </a:r>
          </a:p>
        </p:txBody>
      </p:sp>
    </p:spTree>
    <p:extLst>
      <p:ext uri="{BB962C8B-B14F-4D97-AF65-F5344CB8AC3E}">
        <p14:creationId xmlns:p14="http://schemas.microsoft.com/office/powerpoint/2010/main" val="10570372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4"/>
            <a:ext cx="7314903" cy="567036"/>
          </a:xfrm>
        </p:spPr>
        <p:txBody>
          <a:bodyPr/>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1" y="612801"/>
            <a:ext cx="7314903" cy="4114353"/>
          </a:xfrm>
        </p:spPr>
        <p:txBody>
          <a:bodyPr/>
          <a:lstStyle>
            <a:lvl1pPr marL="0" indent="0">
              <a:buNone/>
              <a:defRPr sz="2700"/>
            </a:lvl1pPr>
            <a:lvl2pPr marL="382661" indent="0">
              <a:buNone/>
              <a:defRPr sz="2400"/>
            </a:lvl2pPr>
            <a:lvl3pPr marL="765322" indent="0">
              <a:buNone/>
              <a:defRPr sz="2000"/>
            </a:lvl3pPr>
            <a:lvl4pPr marL="1147983" indent="0">
              <a:buNone/>
              <a:defRPr sz="1700"/>
            </a:lvl4pPr>
            <a:lvl5pPr marL="1530645" indent="0">
              <a:buNone/>
              <a:defRPr sz="1700"/>
            </a:lvl5pPr>
            <a:lvl6pPr marL="1913305" indent="0">
              <a:buNone/>
              <a:defRPr sz="1700"/>
            </a:lvl6pPr>
            <a:lvl7pPr marL="2295966" indent="0">
              <a:buNone/>
              <a:defRPr sz="1700"/>
            </a:lvl7pPr>
            <a:lvl8pPr marL="2678628" indent="0">
              <a:buNone/>
              <a:defRPr sz="1700"/>
            </a:lvl8pPr>
            <a:lvl9pPr marL="3061288"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1200"/>
            </a:lvl1pPr>
            <a:lvl2pPr marL="382661" indent="0">
              <a:buNone/>
              <a:defRPr sz="1000"/>
            </a:lvl2pPr>
            <a:lvl3pPr marL="765322" indent="0">
              <a:buNone/>
              <a:defRPr sz="800"/>
            </a:lvl3pPr>
            <a:lvl4pPr marL="1147983" indent="0">
              <a:buNone/>
              <a:defRPr sz="700"/>
            </a:lvl4pPr>
            <a:lvl5pPr marL="1530645" indent="0">
              <a:buNone/>
              <a:defRPr sz="700"/>
            </a:lvl5pPr>
            <a:lvl6pPr marL="1913305" indent="0">
              <a:buNone/>
              <a:defRPr sz="700"/>
            </a:lvl6pPr>
            <a:lvl7pPr marL="2295966" indent="0">
              <a:buNone/>
              <a:defRPr sz="700"/>
            </a:lvl7pPr>
            <a:lvl8pPr marL="2678628" indent="0">
              <a:buNone/>
              <a:defRPr sz="700"/>
            </a:lvl8pPr>
            <a:lvl9pPr marL="3061288" indent="0">
              <a:buNone/>
              <a:defRPr sz="700"/>
            </a:lvl9pPr>
          </a:lstStyle>
          <a:p>
            <a:pPr lvl="0"/>
            <a:r>
              <a:rPr lang="en-US"/>
              <a:t>Click to edit Master text styles</a:t>
            </a:r>
          </a:p>
        </p:txBody>
      </p:sp>
    </p:spTree>
    <p:extLst>
      <p:ext uri="{BB962C8B-B14F-4D97-AF65-F5344CB8AC3E}">
        <p14:creationId xmlns:p14="http://schemas.microsoft.com/office/powerpoint/2010/main" val="30724717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22004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8" y="1151931"/>
            <a:ext cx="2452688" cy="31789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25" y="1151931"/>
            <a:ext cx="7215188" cy="317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3021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8"/>
            <a:ext cx="10364391" cy="1470050"/>
          </a:xfrm>
          <a:prstGeom prst="rect">
            <a:avLst/>
          </a:prstGeom>
        </p:spPr>
        <p:txBody>
          <a:bodyPr lIns="76529" tIns="38264" rIns="76529" bIns="38264"/>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46" indent="0" algn="ctr">
              <a:buNone/>
              <a:defRPr/>
            </a:lvl2pPr>
            <a:lvl3pPr marL="765291" indent="0" algn="ctr">
              <a:buNone/>
              <a:defRPr/>
            </a:lvl3pPr>
            <a:lvl4pPr marL="1147937" indent="0" algn="ctr">
              <a:buNone/>
              <a:defRPr/>
            </a:lvl4pPr>
            <a:lvl5pPr marL="1530584" indent="0" algn="ctr">
              <a:buNone/>
              <a:defRPr/>
            </a:lvl5pPr>
            <a:lvl6pPr marL="1913228" indent="0" algn="ctr">
              <a:buNone/>
              <a:defRPr/>
            </a:lvl6pPr>
            <a:lvl7pPr marL="2295874" indent="0" algn="ctr">
              <a:buNone/>
              <a:defRPr/>
            </a:lvl7pPr>
            <a:lvl8pPr marL="2678521" indent="0" algn="ctr">
              <a:buNone/>
              <a:defRPr/>
            </a:lvl8pPr>
            <a:lvl9pPr marL="3061166" indent="0" algn="ctr">
              <a:buNone/>
              <a:defRPr/>
            </a:lvl9pPr>
          </a:lstStyle>
          <a:p>
            <a:r>
              <a:rPr lang="en-US"/>
              <a:t>Click to edit Master subtitle style</a:t>
            </a:r>
          </a:p>
        </p:txBody>
      </p:sp>
    </p:spTree>
    <p:extLst>
      <p:ext uri="{BB962C8B-B14F-4D97-AF65-F5344CB8AC3E}">
        <p14:creationId xmlns:p14="http://schemas.microsoft.com/office/powerpoint/2010/main" val="311578960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1394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E4CF06-E832-42FB-A878-8E56F50D23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86982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a:prstGeom prst="rect">
            <a:avLst/>
          </a:prstGeom>
        </p:spPr>
        <p:txBody>
          <a:bodyPr lIns="76529" tIns="38264" rIns="76529" bIns="38264"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46" indent="0">
              <a:buNone/>
              <a:defRPr sz="1500"/>
            </a:lvl2pPr>
            <a:lvl3pPr marL="765291" indent="0">
              <a:buNone/>
              <a:defRPr sz="1300"/>
            </a:lvl3pPr>
            <a:lvl4pPr marL="1147937" indent="0">
              <a:buNone/>
              <a:defRPr sz="1200"/>
            </a:lvl4pPr>
            <a:lvl5pPr marL="1530584" indent="0">
              <a:buNone/>
              <a:defRPr sz="1200"/>
            </a:lvl5pPr>
            <a:lvl6pPr marL="1913228" indent="0">
              <a:buNone/>
              <a:defRPr sz="1200"/>
            </a:lvl6pPr>
            <a:lvl7pPr marL="2295874" indent="0">
              <a:buNone/>
              <a:defRPr sz="1200"/>
            </a:lvl7pPr>
            <a:lvl8pPr marL="2678521" indent="0">
              <a:buNone/>
              <a:defRPr sz="1200"/>
            </a:lvl8pPr>
            <a:lvl9pPr marL="3061166" indent="0">
              <a:buNone/>
              <a:defRPr sz="1200"/>
            </a:lvl9pPr>
          </a:lstStyle>
          <a:p>
            <a:pPr lvl="0"/>
            <a:r>
              <a:rPr lang="en-US"/>
              <a:t>Click to edit Master text styles</a:t>
            </a:r>
          </a:p>
        </p:txBody>
      </p:sp>
    </p:spTree>
    <p:extLst>
      <p:ext uri="{BB962C8B-B14F-4D97-AF65-F5344CB8AC3E}">
        <p14:creationId xmlns:p14="http://schemas.microsoft.com/office/powerpoint/2010/main" val="26933691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sz="half" idx="1"/>
          </p:nvPr>
        </p:nvSpPr>
        <p:spPr>
          <a:xfrm>
            <a:off x="1190625"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06789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80"/>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80"/>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0025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Tree>
    <p:extLst>
      <p:ext uri="{BB962C8B-B14F-4D97-AF65-F5344CB8AC3E}">
        <p14:creationId xmlns:p14="http://schemas.microsoft.com/office/powerpoint/2010/main" val="25384484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6050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a:prstGeom prst="rect">
            <a:avLst/>
          </a:prstGeom>
        </p:spPr>
        <p:txBody>
          <a:bodyPr lIns="76529" tIns="38264" rIns="76529" bIns="38264" anchor="b"/>
          <a:lstStyle>
            <a:lvl1pPr algn="l">
              <a:defRPr sz="1700" b="1"/>
            </a:lvl1pPr>
          </a:lstStyle>
          <a:p>
            <a:r>
              <a:rPr lang="en-US"/>
              <a:t>Click to edit Master title style</a:t>
            </a:r>
          </a:p>
        </p:txBody>
      </p:sp>
      <p:sp>
        <p:nvSpPr>
          <p:cNvPr id="3" name="Content Placeholder 2"/>
          <p:cNvSpPr>
            <a:spLocks noGrp="1"/>
          </p:cNvSpPr>
          <p:nvPr>
            <p:ph idx="1"/>
          </p:nvPr>
        </p:nvSpPr>
        <p:spPr>
          <a:xfrm>
            <a:off x="4766967" y="273473"/>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115523368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2" y="4800825"/>
            <a:ext cx="7314903" cy="567036"/>
          </a:xfrm>
          <a:prstGeom prst="rect">
            <a:avLst/>
          </a:prstGeom>
        </p:spPr>
        <p:txBody>
          <a:bodyPr lIns="76529" tIns="38264" rIns="76529" bIns="3826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2" y="612802"/>
            <a:ext cx="7314903" cy="4114353"/>
          </a:xfrm>
        </p:spPr>
        <p:txBody>
          <a:bodyPr/>
          <a:lstStyle>
            <a:lvl1pPr marL="0" indent="0">
              <a:buNone/>
              <a:defRPr sz="2700"/>
            </a:lvl1pPr>
            <a:lvl2pPr marL="382646" indent="0">
              <a:buNone/>
              <a:defRPr sz="2400"/>
            </a:lvl2pPr>
            <a:lvl3pPr marL="765291" indent="0">
              <a:buNone/>
              <a:defRPr sz="2000"/>
            </a:lvl3pPr>
            <a:lvl4pPr marL="1147937" indent="0">
              <a:buNone/>
              <a:defRPr sz="1700"/>
            </a:lvl4pPr>
            <a:lvl5pPr marL="1530584" indent="0">
              <a:buNone/>
              <a:defRPr sz="1700"/>
            </a:lvl5pPr>
            <a:lvl6pPr marL="1913228" indent="0">
              <a:buNone/>
              <a:defRPr sz="1700"/>
            </a:lvl6pPr>
            <a:lvl7pPr marL="2295874" indent="0">
              <a:buNone/>
              <a:defRPr sz="1700"/>
            </a:lvl7pPr>
            <a:lvl8pPr marL="2678521" indent="0">
              <a:buNone/>
              <a:defRPr sz="1700"/>
            </a:lvl8pPr>
            <a:lvl9pPr marL="3061166"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2" y="5367859"/>
            <a:ext cx="7314903" cy="80478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12515837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73833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2" y="274589"/>
            <a:ext cx="2742902" cy="5690443"/>
          </a:xfrm>
          <a:prstGeom prst="rect">
            <a:avLst/>
          </a:prstGeom>
        </p:spPr>
        <p:txBody>
          <a:bodyPr vert="eaVert" lIns="76529" tIns="38264" rIns="76529" bIns="38264"/>
          <a:lstStyle/>
          <a:p>
            <a:r>
              <a:rPr lang="en-US"/>
              <a:t>Click to edit Master title style</a:t>
            </a:r>
          </a:p>
        </p:txBody>
      </p:sp>
      <p:sp>
        <p:nvSpPr>
          <p:cNvPr id="3" name="Vertical Text Placeholder 2"/>
          <p:cNvSpPr>
            <a:spLocks noGrp="1"/>
          </p:cNvSpPr>
          <p:nvPr>
            <p:ph type="body" orient="vert" idx="1"/>
          </p:nvPr>
        </p:nvSpPr>
        <p:spPr>
          <a:xfrm>
            <a:off x="610195" y="274589"/>
            <a:ext cx="8085833" cy="5690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19806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36" y="2129896"/>
            <a:ext cx="10363729" cy="1471083"/>
          </a:xfrm>
        </p:spPr>
        <p:txBody>
          <a:bodyPr/>
          <a:lstStyle/>
          <a:p>
            <a:r>
              <a:rPr lang="en-US"/>
              <a:t>Click to edit Master title style</a:t>
            </a:r>
          </a:p>
        </p:txBody>
      </p:sp>
      <p:sp>
        <p:nvSpPr>
          <p:cNvPr id="3" name="Subtitle 2"/>
          <p:cNvSpPr>
            <a:spLocks noGrp="1"/>
          </p:cNvSpPr>
          <p:nvPr>
            <p:ph type="subTitle" idx="1"/>
          </p:nvPr>
        </p:nvSpPr>
        <p:spPr>
          <a:xfrm>
            <a:off x="1828271" y="3886729"/>
            <a:ext cx="8535458" cy="1751542"/>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9430E0-94BC-4767-8D00-7621A900B18C}" type="slidenum">
              <a:rPr lang="en-US"/>
              <a:pPr/>
              <a:t>‹Nº›</a:t>
            </a:fld>
            <a:endParaRPr lang="en-US"/>
          </a:p>
        </p:txBody>
      </p:sp>
    </p:spTree>
    <p:extLst>
      <p:ext uri="{BB962C8B-B14F-4D97-AF65-F5344CB8AC3E}">
        <p14:creationId xmlns:p14="http://schemas.microsoft.com/office/powerpoint/2010/main" val="51565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ECA072-2D67-4AFC-918A-5F6E705F2D1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167486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9540FA-ECBA-42EB-B3C4-DAB68A355824}" type="slidenum">
              <a:rPr lang="en-US"/>
              <a:pPr/>
              <a:t>‹Nº›</a:t>
            </a:fld>
            <a:endParaRPr lang="en-US"/>
          </a:p>
        </p:txBody>
      </p:sp>
    </p:spTree>
    <p:extLst>
      <p:ext uri="{BB962C8B-B14F-4D97-AF65-F5344CB8AC3E}">
        <p14:creationId xmlns:p14="http://schemas.microsoft.com/office/powerpoint/2010/main" val="5088773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636"/>
            <a:ext cx="10363729" cy="1362604"/>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963084" y="2906449"/>
            <a:ext cx="10363729" cy="1500188"/>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531D9A-F4D4-48C0-AF22-59847C51E4BC}" type="slidenum">
              <a:rPr lang="en-US"/>
              <a:pPr/>
              <a:t>‹Nº›</a:t>
            </a:fld>
            <a:endParaRPr lang="en-US"/>
          </a:p>
        </p:txBody>
      </p:sp>
    </p:spTree>
    <p:extLst>
      <p:ext uri="{BB962C8B-B14F-4D97-AF65-F5344CB8AC3E}">
        <p14:creationId xmlns:p14="http://schemas.microsoft.com/office/powerpoint/2010/main" val="1789762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865" y="1600729"/>
            <a:ext cx="5422635" cy="452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9500" y="1600729"/>
            <a:ext cx="5422636" cy="452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3F5300-EA74-4B69-827B-E7E0DAE60A78}" type="slidenum">
              <a:rPr lang="en-US"/>
              <a:pPr/>
              <a:t>‹Nº›</a:t>
            </a:fld>
            <a:endParaRPr lang="en-US"/>
          </a:p>
        </p:txBody>
      </p:sp>
    </p:spTree>
    <p:extLst>
      <p:ext uri="{BB962C8B-B14F-4D97-AF65-F5344CB8AC3E}">
        <p14:creationId xmlns:p14="http://schemas.microsoft.com/office/powerpoint/2010/main" val="38257046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865" y="1534583"/>
            <a:ext cx="5386917" cy="64029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09865" y="2174875"/>
            <a:ext cx="5386917" cy="3951553"/>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96" y="1534583"/>
            <a:ext cx="5388240" cy="64029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93896" y="2174875"/>
            <a:ext cx="5388240" cy="3951553"/>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73D51B6-4C97-46E8-9013-BCD414E4FF68}" type="slidenum">
              <a:rPr lang="en-US"/>
              <a:pPr/>
              <a:t>‹Nº›</a:t>
            </a:fld>
            <a:endParaRPr lang="en-US"/>
          </a:p>
        </p:txBody>
      </p:sp>
    </p:spTree>
    <p:extLst>
      <p:ext uri="{BB962C8B-B14F-4D97-AF65-F5344CB8AC3E}">
        <p14:creationId xmlns:p14="http://schemas.microsoft.com/office/powerpoint/2010/main" val="2857255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417FCFF-CD4B-4702-9090-C172DE07A975}" type="slidenum">
              <a:rPr lang="en-US"/>
              <a:pPr/>
              <a:t>‹Nº›</a:t>
            </a:fld>
            <a:endParaRPr lang="en-US"/>
          </a:p>
        </p:txBody>
      </p:sp>
    </p:spTree>
    <p:extLst>
      <p:ext uri="{BB962C8B-B14F-4D97-AF65-F5344CB8AC3E}">
        <p14:creationId xmlns:p14="http://schemas.microsoft.com/office/powerpoint/2010/main" val="842402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DF1574-95EA-41E7-8CC4-1B228EF2BA84}" type="slidenum">
              <a:rPr lang="en-US"/>
              <a:pPr/>
              <a:t>‹Nº›</a:t>
            </a:fld>
            <a:endParaRPr lang="en-US"/>
          </a:p>
        </p:txBody>
      </p:sp>
    </p:spTree>
    <p:extLst>
      <p:ext uri="{BB962C8B-B14F-4D97-AF65-F5344CB8AC3E}">
        <p14:creationId xmlns:p14="http://schemas.microsoft.com/office/powerpoint/2010/main" val="31579910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865" y="272521"/>
            <a:ext cx="4011083" cy="1162844"/>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4766469" y="272521"/>
            <a:ext cx="6815667" cy="5853907"/>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865" y="1435365"/>
            <a:ext cx="4011083" cy="4691063"/>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6CCB3A-5E26-4C01-A730-951C625E6E7E}" type="slidenum">
              <a:rPr lang="en-US"/>
              <a:pPr/>
              <a:t>‹Nº›</a:t>
            </a:fld>
            <a:endParaRPr lang="en-US"/>
          </a:p>
        </p:txBody>
      </p:sp>
    </p:spTree>
    <p:extLst>
      <p:ext uri="{BB962C8B-B14F-4D97-AF65-F5344CB8AC3E}">
        <p14:creationId xmlns:p14="http://schemas.microsoft.com/office/powerpoint/2010/main" val="11775965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865"/>
            <a:ext cx="7315729" cy="566208"/>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2389188" y="612511"/>
            <a:ext cx="7315729" cy="4115593"/>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2389188" y="5367074"/>
            <a:ext cx="7315729" cy="805656"/>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051802-409C-4279-A68A-D27B6334E2A4}" type="slidenum">
              <a:rPr lang="en-US"/>
              <a:pPr/>
              <a:t>‹Nº›</a:t>
            </a:fld>
            <a:endParaRPr lang="en-US"/>
          </a:p>
        </p:txBody>
      </p:sp>
    </p:spTree>
    <p:extLst>
      <p:ext uri="{BB962C8B-B14F-4D97-AF65-F5344CB8AC3E}">
        <p14:creationId xmlns:p14="http://schemas.microsoft.com/office/powerpoint/2010/main" val="1502593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636480-9178-47E2-88CF-C14E51826D11}" type="slidenum">
              <a:rPr lang="en-US"/>
              <a:pPr/>
              <a:t>‹Nº›</a:t>
            </a:fld>
            <a:endParaRPr lang="en-US"/>
          </a:p>
        </p:txBody>
      </p:sp>
    </p:spTree>
    <p:extLst>
      <p:ext uri="{BB962C8B-B14F-4D97-AF65-F5344CB8AC3E}">
        <p14:creationId xmlns:p14="http://schemas.microsoft.com/office/powerpoint/2010/main" val="22902047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7A24A4-E7B2-4FD7-9748-AC60478F211E}" type="slidenum">
              <a:rPr lang="en-US"/>
              <a:pPr/>
              <a:t>‹Nº›</a:t>
            </a:fld>
            <a:endParaRPr lang="en-US"/>
          </a:p>
        </p:txBody>
      </p:sp>
    </p:spTree>
    <p:extLst>
      <p:ext uri="{BB962C8B-B14F-4D97-AF65-F5344CB8AC3E}">
        <p14:creationId xmlns:p14="http://schemas.microsoft.com/office/powerpoint/2010/main" val="152151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D6C59285-724C-46C2-B998-AE5BDACE81BD}"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747966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BFABF855-287E-4E37-AE88-DD247D8AA3D7}"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5623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3/25/23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9883548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solidFill>
                  <a:prstClr val="white">
                    <a:tint val="75000"/>
                  </a:prstClr>
                </a:solidFill>
              </a:rPr>
              <a:pPr/>
              <a:t>25/3/23</a:t>
            </a:fld>
            <a:endParaRPr lang="es-SV">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84591279"/>
      </p:ext>
    </p:extLst>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6319">
              <a:defRPr sz="1333"/>
            </a:lvl1pPr>
          </a:lstStyle>
          <a:p>
            <a:endParaRPr lang="en-US"/>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6319">
              <a:defRPr sz="1333"/>
            </a:lvl1pPr>
          </a:lstStyle>
          <a:p>
            <a:endParaRPr lang="en-US"/>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6319">
              <a:defRPr sz="1333"/>
            </a:lvl1pPr>
          </a:lstStyle>
          <a:p>
            <a:fld id="{05C9626F-C2AC-4011-AFC7-75EC5CDC5DA1}" type="slidenum">
              <a:rPr lang="en-US"/>
              <a:pPr/>
              <a:t>‹Nº›</a:t>
            </a:fld>
            <a:endParaRPr lang="en-US"/>
          </a:p>
        </p:txBody>
      </p:sp>
    </p:spTree>
    <p:extLst>
      <p:ext uri="{BB962C8B-B14F-4D97-AF65-F5344CB8AC3E}">
        <p14:creationId xmlns:p14="http://schemas.microsoft.com/office/powerpoint/2010/main" val="1891742370"/>
      </p:ext>
    </p:extLst>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 id="2147485271" r:id="rId4"/>
    <p:sldLayoutId id="2147485272" r:id="rId5"/>
    <p:sldLayoutId id="2147485273" r:id="rId6"/>
    <p:sldLayoutId id="2147485274" r:id="rId7"/>
    <p:sldLayoutId id="2147485275" r:id="rId8"/>
    <p:sldLayoutId id="2147485276" r:id="rId9"/>
    <p:sldLayoutId id="2147485277" r:id="rId10"/>
    <p:sldLayoutId id="2147485278"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atin typeface="+mn-lt"/>
              </a:defRPr>
            </a:lvl1pPr>
          </a:lstStyle>
          <a:p>
            <a:endParaRPr lang="en-US"/>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atin typeface="+mn-lt"/>
              </a:defRPr>
            </a:lvl1pPr>
          </a:lstStyle>
          <a:p>
            <a:endParaRPr lang="en-US"/>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atin typeface="+mn-lt"/>
              </a:defRPr>
            </a:lvl1pPr>
          </a:lstStyle>
          <a:p>
            <a:fld id="{F9640733-21F0-4045-BEE1-B2EADC99E144}" type="slidenum">
              <a:rPr lang="en-US"/>
              <a:pPr/>
              <a:t>‹Nº›</a:t>
            </a:fld>
            <a:endParaRPr lang="en-US"/>
          </a:p>
        </p:txBody>
      </p:sp>
    </p:spTree>
    <p:extLst>
      <p:ext uri="{BB962C8B-B14F-4D97-AF65-F5344CB8AC3E}">
        <p14:creationId xmlns:p14="http://schemas.microsoft.com/office/powerpoint/2010/main" val="2804814189"/>
      </p:ext>
    </p:extLst>
  </p:cSld>
  <p:clrMap bg1="lt1" tx1="dk1" bg2="lt2" tx2="dk2" accent1="accent1" accent2="accent2" accent3="accent3" accent4="accent4" accent5="accent5" accent6="accent6" hlink="hlink" folHlink="folHlink"/>
  <p:sldLayoutIdLst>
    <p:sldLayoutId id="2147485319" r:id="rId1"/>
    <p:sldLayoutId id="2147485320" r:id="rId2"/>
    <p:sldLayoutId id="2147485321" r:id="rId3"/>
    <p:sldLayoutId id="2147485322" r:id="rId4"/>
    <p:sldLayoutId id="2147485323" r:id="rId5"/>
    <p:sldLayoutId id="2147485324" r:id="rId6"/>
    <p:sldLayoutId id="2147485325" r:id="rId7"/>
    <p:sldLayoutId id="2147485326" r:id="rId8"/>
    <p:sldLayoutId id="2147485327" r:id="rId9"/>
    <p:sldLayoutId id="2147485328" r:id="rId10"/>
    <p:sldLayoutId id="214748532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90625" y="1152261"/>
            <a:ext cx="9810750" cy="23217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8" tIns="42518" rIns="42518" bIns="42518" numCol="1" anchor="b" anchorCtr="0" compatLnSpc="1">
            <a:prstTxWarp prst="textNoShape">
              <a:avLst/>
            </a:prstTxWarp>
          </a:bodyPr>
          <a:lstStyle/>
          <a:p>
            <a:pPr lvl="0"/>
            <a:r>
              <a:rPr lang="en-US">
                <a:sym typeface="Gill Sans" charset="0"/>
              </a:rPr>
              <a:t>Click to edit Master title style</a:t>
            </a:r>
          </a:p>
        </p:txBody>
      </p:sp>
      <p:sp>
        <p:nvSpPr>
          <p:cNvPr id="1027" name="Rectangle 2"/>
          <p:cNvSpPr>
            <a:spLocks noGrp="1" noChangeArrowheads="1"/>
          </p:cNvSpPr>
          <p:nvPr>
            <p:ph type="body" idx="1"/>
          </p:nvPr>
        </p:nvSpPr>
        <p:spPr bwMode="auto">
          <a:xfrm>
            <a:off x="1190625" y="3536157"/>
            <a:ext cx="9810750" cy="7950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8" tIns="42518" rIns="42518" bIns="42518"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657336362"/>
      </p:ext>
    </p:extLst>
  </p:cSld>
  <p:clrMap bg1="dk2" tx1="lt1" bg2="dk1" tx2="lt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6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322"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83"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645"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285739" indent="-285739" algn="ctr" rtl="0" eaLnBrk="0" fontAlgn="base" hangingPunct="0">
        <a:spcBef>
          <a:spcPct val="0"/>
        </a:spcBef>
        <a:spcAft>
          <a:spcPct val="0"/>
        </a:spcAft>
        <a:defRPr sz="3100">
          <a:solidFill>
            <a:schemeClr val="tx1"/>
          </a:solidFill>
          <a:latin typeface="+mn-lt"/>
          <a:ea typeface="+mn-ea"/>
          <a:cs typeface="+mn-cs"/>
          <a:sym typeface="Gill Sans" charset="0"/>
        </a:defRPr>
      </a:lvl1pPr>
      <a:lvl2pPr marL="620424" indent="-238115" algn="ctr" rtl="0" eaLnBrk="0" fontAlgn="base" hangingPunct="0">
        <a:spcBef>
          <a:spcPct val="0"/>
        </a:spcBef>
        <a:spcAft>
          <a:spcPct val="0"/>
        </a:spcAft>
        <a:defRPr sz="3100">
          <a:solidFill>
            <a:schemeClr val="tx1"/>
          </a:solidFill>
          <a:latin typeface="+mn-lt"/>
          <a:ea typeface="+mn-ea"/>
          <a:cs typeface="+mn-cs"/>
          <a:sym typeface="Gill Sans" charset="0"/>
        </a:defRPr>
      </a:lvl2pPr>
      <a:lvl3pPr marL="956431" indent="-190492" algn="ctr" rtl="0" eaLnBrk="0" fontAlgn="base" hangingPunct="0">
        <a:spcBef>
          <a:spcPct val="0"/>
        </a:spcBef>
        <a:spcAft>
          <a:spcPct val="0"/>
        </a:spcAft>
        <a:defRPr sz="3100">
          <a:solidFill>
            <a:schemeClr val="tx1"/>
          </a:solidFill>
          <a:latin typeface="+mn-lt"/>
          <a:ea typeface="+mn-ea"/>
          <a:cs typeface="+mn-cs"/>
          <a:sym typeface="Gill Sans" charset="0"/>
        </a:defRPr>
      </a:lvl3pPr>
      <a:lvl4pPr marL="1338738" indent="-190492" algn="ctr" rtl="0" eaLnBrk="0" fontAlgn="base" hangingPunct="0">
        <a:spcBef>
          <a:spcPct val="0"/>
        </a:spcBef>
        <a:spcAft>
          <a:spcPct val="0"/>
        </a:spcAft>
        <a:defRPr sz="3100">
          <a:solidFill>
            <a:schemeClr val="tx1"/>
          </a:solidFill>
          <a:latin typeface="+mn-lt"/>
          <a:ea typeface="+mn-ea"/>
          <a:cs typeface="+mn-cs"/>
          <a:sym typeface="Gill Sans" charset="0"/>
        </a:defRPr>
      </a:lvl4pPr>
      <a:lvl5pPr marL="1721046" indent="-190492" algn="ctr" rtl="0" eaLnBrk="0" fontAlgn="base" hangingPunct="0">
        <a:spcBef>
          <a:spcPct val="0"/>
        </a:spcBef>
        <a:spcAft>
          <a:spcPct val="0"/>
        </a:spcAft>
        <a:defRPr sz="3100">
          <a:solidFill>
            <a:schemeClr val="tx1"/>
          </a:solidFill>
          <a:latin typeface="+mn-lt"/>
          <a:ea typeface="+mn-ea"/>
          <a:cs typeface="+mn-cs"/>
          <a:sym typeface="Gill Sans" charset="0"/>
        </a:defRPr>
      </a:lvl5pPr>
      <a:lvl6pPr marL="382661" algn="ctr" rtl="0" fontAlgn="base">
        <a:spcBef>
          <a:spcPct val="0"/>
        </a:spcBef>
        <a:spcAft>
          <a:spcPct val="0"/>
        </a:spcAft>
        <a:defRPr sz="3100">
          <a:solidFill>
            <a:schemeClr val="tx1"/>
          </a:solidFill>
          <a:latin typeface="+mn-lt"/>
          <a:ea typeface="+mn-ea"/>
          <a:cs typeface="+mn-cs"/>
          <a:sym typeface="Gill Sans" charset="0"/>
        </a:defRPr>
      </a:lvl6pPr>
      <a:lvl7pPr marL="765322" algn="ctr" rtl="0" fontAlgn="base">
        <a:spcBef>
          <a:spcPct val="0"/>
        </a:spcBef>
        <a:spcAft>
          <a:spcPct val="0"/>
        </a:spcAft>
        <a:defRPr sz="3100">
          <a:solidFill>
            <a:schemeClr val="tx1"/>
          </a:solidFill>
          <a:latin typeface="+mn-lt"/>
          <a:ea typeface="+mn-ea"/>
          <a:cs typeface="+mn-cs"/>
          <a:sym typeface="Gill Sans" charset="0"/>
        </a:defRPr>
      </a:lvl7pPr>
      <a:lvl8pPr marL="1147983" algn="ctr" rtl="0" fontAlgn="base">
        <a:spcBef>
          <a:spcPct val="0"/>
        </a:spcBef>
        <a:spcAft>
          <a:spcPct val="0"/>
        </a:spcAft>
        <a:defRPr sz="3100">
          <a:solidFill>
            <a:schemeClr val="tx1"/>
          </a:solidFill>
          <a:latin typeface="+mn-lt"/>
          <a:ea typeface="+mn-ea"/>
          <a:cs typeface="+mn-cs"/>
          <a:sym typeface="Gill Sans" charset="0"/>
        </a:defRPr>
      </a:lvl8pPr>
      <a:lvl9pPr marL="1530645" algn="ctr" rtl="0" fontAlgn="base">
        <a:spcBef>
          <a:spcPct val="0"/>
        </a:spcBef>
        <a:spcAft>
          <a:spcPct val="0"/>
        </a:spcAft>
        <a:defRPr sz="3100">
          <a:solidFill>
            <a:schemeClr val="tx1"/>
          </a:solidFill>
          <a:latin typeface="+mn-lt"/>
          <a:ea typeface="+mn-ea"/>
          <a:cs typeface="+mn-cs"/>
          <a:sym typeface="Gill Sans" charset="0"/>
        </a:defRPr>
      </a:lvl9pPr>
    </p:bodyStyle>
    <p:otherStyle>
      <a:defPPr>
        <a:defRPr lang="en-US"/>
      </a:defPPr>
      <a:lvl1pPr marL="0" algn="l" defTabSz="765322" rtl="0" eaLnBrk="1" latinLnBrk="0" hangingPunct="1">
        <a:defRPr sz="1500" kern="1200">
          <a:solidFill>
            <a:schemeClr val="tx1"/>
          </a:solidFill>
          <a:latin typeface="+mn-lt"/>
          <a:ea typeface="+mn-ea"/>
          <a:cs typeface="+mn-cs"/>
        </a:defRPr>
      </a:lvl1pPr>
      <a:lvl2pPr marL="382661" algn="l" defTabSz="765322" rtl="0" eaLnBrk="1" latinLnBrk="0" hangingPunct="1">
        <a:defRPr sz="1500" kern="1200">
          <a:solidFill>
            <a:schemeClr val="tx1"/>
          </a:solidFill>
          <a:latin typeface="+mn-lt"/>
          <a:ea typeface="+mn-ea"/>
          <a:cs typeface="+mn-cs"/>
        </a:defRPr>
      </a:lvl2pPr>
      <a:lvl3pPr marL="765322" algn="l" defTabSz="765322" rtl="0" eaLnBrk="1" latinLnBrk="0" hangingPunct="1">
        <a:defRPr sz="1500" kern="1200">
          <a:solidFill>
            <a:schemeClr val="tx1"/>
          </a:solidFill>
          <a:latin typeface="+mn-lt"/>
          <a:ea typeface="+mn-ea"/>
          <a:cs typeface="+mn-cs"/>
        </a:defRPr>
      </a:lvl3pPr>
      <a:lvl4pPr marL="1147983" algn="l" defTabSz="765322" rtl="0" eaLnBrk="1" latinLnBrk="0" hangingPunct="1">
        <a:defRPr sz="1500" kern="1200">
          <a:solidFill>
            <a:schemeClr val="tx1"/>
          </a:solidFill>
          <a:latin typeface="+mn-lt"/>
          <a:ea typeface="+mn-ea"/>
          <a:cs typeface="+mn-cs"/>
        </a:defRPr>
      </a:lvl4pPr>
      <a:lvl5pPr marL="1530645" algn="l" defTabSz="765322" rtl="0" eaLnBrk="1" latinLnBrk="0" hangingPunct="1">
        <a:defRPr sz="1500" kern="1200">
          <a:solidFill>
            <a:schemeClr val="tx1"/>
          </a:solidFill>
          <a:latin typeface="+mn-lt"/>
          <a:ea typeface="+mn-ea"/>
          <a:cs typeface="+mn-cs"/>
        </a:defRPr>
      </a:lvl5pPr>
      <a:lvl6pPr marL="1913305" algn="l" defTabSz="765322" rtl="0" eaLnBrk="1" latinLnBrk="0" hangingPunct="1">
        <a:defRPr sz="1500" kern="1200">
          <a:solidFill>
            <a:schemeClr val="tx1"/>
          </a:solidFill>
          <a:latin typeface="+mn-lt"/>
          <a:ea typeface="+mn-ea"/>
          <a:cs typeface="+mn-cs"/>
        </a:defRPr>
      </a:lvl6pPr>
      <a:lvl7pPr marL="2295966" algn="l" defTabSz="765322" rtl="0" eaLnBrk="1" latinLnBrk="0" hangingPunct="1">
        <a:defRPr sz="1500" kern="1200">
          <a:solidFill>
            <a:schemeClr val="tx1"/>
          </a:solidFill>
          <a:latin typeface="+mn-lt"/>
          <a:ea typeface="+mn-ea"/>
          <a:cs typeface="+mn-cs"/>
        </a:defRPr>
      </a:lvl7pPr>
      <a:lvl8pPr marL="2678628" algn="l" defTabSz="765322" rtl="0" eaLnBrk="1" latinLnBrk="0" hangingPunct="1">
        <a:defRPr sz="1500" kern="1200">
          <a:solidFill>
            <a:schemeClr val="tx1"/>
          </a:solidFill>
          <a:latin typeface="+mn-lt"/>
          <a:ea typeface="+mn-ea"/>
          <a:cs typeface="+mn-cs"/>
        </a:defRPr>
      </a:lvl8pPr>
      <a:lvl9pPr marL="3061288" algn="l" defTabSz="765322"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190625" y="892969"/>
            <a:ext cx="9810750" cy="5072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7" tIns="42517" rIns="42517" bIns="42517"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987008807"/>
      </p:ext>
    </p:extLst>
  </p:cSld>
  <p:clrMap bg1="dk2" tx1="lt1" bg2="dk1" tx2="lt2" accent1="accent1" accent2="accent2" accent3="accent3" accent4="accent4" accent5="accent5" accent6="accent6" hlink="hlink" folHlink="folHlink"/>
  <p:sldLayoutIdLst>
    <p:sldLayoutId id="2147485343" r:id="rId1"/>
    <p:sldLayoutId id="2147485344" r:id="rId2"/>
    <p:sldLayoutId id="2147485345" r:id="rId3"/>
    <p:sldLayoutId id="2147485346" r:id="rId4"/>
    <p:sldLayoutId id="2147485347" r:id="rId5"/>
    <p:sldLayoutId id="2147485348" r:id="rId6"/>
    <p:sldLayoutId id="2147485349" r:id="rId7"/>
    <p:sldLayoutId id="2147485350" r:id="rId8"/>
    <p:sldLayoutId id="2147485351" r:id="rId9"/>
    <p:sldLayoutId id="2147485352" r:id="rId10"/>
    <p:sldLayoutId id="2147485353"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46"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29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37"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584"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70109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1pPr>
      <a:lvl2pPr marL="107280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2pPr>
      <a:lvl3pPr marL="1444509"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3pPr>
      <a:lvl4pPr marL="181754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4pPr>
      <a:lvl5pPr marL="218925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5pPr>
      <a:lvl6pPr marL="2572230"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6pPr>
      <a:lvl7pPr marL="2954876"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7pPr>
      <a:lvl8pPr marL="3337521"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8pPr>
      <a:lvl9pPr marL="3720167"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9pPr>
    </p:bodyStyle>
    <p:otherStyle>
      <a:defPPr>
        <a:defRPr lang="en-US"/>
      </a:defPPr>
      <a:lvl1pPr marL="0" algn="l" defTabSz="765291" rtl="0" eaLnBrk="1" latinLnBrk="0" hangingPunct="1">
        <a:defRPr sz="1500" kern="1200">
          <a:solidFill>
            <a:schemeClr val="tx1"/>
          </a:solidFill>
          <a:latin typeface="+mn-lt"/>
          <a:ea typeface="+mn-ea"/>
          <a:cs typeface="+mn-cs"/>
        </a:defRPr>
      </a:lvl1pPr>
      <a:lvl2pPr marL="382646" algn="l" defTabSz="765291" rtl="0" eaLnBrk="1" latinLnBrk="0" hangingPunct="1">
        <a:defRPr sz="1500" kern="1200">
          <a:solidFill>
            <a:schemeClr val="tx1"/>
          </a:solidFill>
          <a:latin typeface="+mn-lt"/>
          <a:ea typeface="+mn-ea"/>
          <a:cs typeface="+mn-cs"/>
        </a:defRPr>
      </a:lvl2pPr>
      <a:lvl3pPr marL="765291" algn="l" defTabSz="765291" rtl="0" eaLnBrk="1" latinLnBrk="0" hangingPunct="1">
        <a:defRPr sz="1500" kern="1200">
          <a:solidFill>
            <a:schemeClr val="tx1"/>
          </a:solidFill>
          <a:latin typeface="+mn-lt"/>
          <a:ea typeface="+mn-ea"/>
          <a:cs typeface="+mn-cs"/>
        </a:defRPr>
      </a:lvl3pPr>
      <a:lvl4pPr marL="1147937" algn="l" defTabSz="765291" rtl="0" eaLnBrk="1" latinLnBrk="0" hangingPunct="1">
        <a:defRPr sz="1500" kern="1200">
          <a:solidFill>
            <a:schemeClr val="tx1"/>
          </a:solidFill>
          <a:latin typeface="+mn-lt"/>
          <a:ea typeface="+mn-ea"/>
          <a:cs typeface="+mn-cs"/>
        </a:defRPr>
      </a:lvl4pPr>
      <a:lvl5pPr marL="1530584" algn="l" defTabSz="765291" rtl="0" eaLnBrk="1" latinLnBrk="0" hangingPunct="1">
        <a:defRPr sz="1500" kern="1200">
          <a:solidFill>
            <a:schemeClr val="tx1"/>
          </a:solidFill>
          <a:latin typeface="+mn-lt"/>
          <a:ea typeface="+mn-ea"/>
          <a:cs typeface="+mn-cs"/>
        </a:defRPr>
      </a:lvl5pPr>
      <a:lvl6pPr marL="1913228" algn="l" defTabSz="765291" rtl="0" eaLnBrk="1" latinLnBrk="0" hangingPunct="1">
        <a:defRPr sz="1500" kern="1200">
          <a:solidFill>
            <a:schemeClr val="tx1"/>
          </a:solidFill>
          <a:latin typeface="+mn-lt"/>
          <a:ea typeface="+mn-ea"/>
          <a:cs typeface="+mn-cs"/>
        </a:defRPr>
      </a:lvl6pPr>
      <a:lvl7pPr marL="2295874" algn="l" defTabSz="765291" rtl="0" eaLnBrk="1" latinLnBrk="0" hangingPunct="1">
        <a:defRPr sz="1500" kern="1200">
          <a:solidFill>
            <a:schemeClr val="tx1"/>
          </a:solidFill>
          <a:latin typeface="+mn-lt"/>
          <a:ea typeface="+mn-ea"/>
          <a:cs typeface="+mn-cs"/>
        </a:defRPr>
      </a:lvl7pPr>
      <a:lvl8pPr marL="2678521" algn="l" defTabSz="765291" rtl="0" eaLnBrk="1" latinLnBrk="0" hangingPunct="1">
        <a:defRPr sz="1500" kern="1200">
          <a:solidFill>
            <a:schemeClr val="tx1"/>
          </a:solidFill>
          <a:latin typeface="+mn-lt"/>
          <a:ea typeface="+mn-ea"/>
          <a:cs typeface="+mn-cs"/>
        </a:defRPr>
      </a:lvl8pPr>
      <a:lvl9pPr marL="3061166" algn="l" defTabSz="765291"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600729"/>
            <a:ext cx="10972271" cy="452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defTabSz="886319">
              <a:defRPr sz="1333"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algn="ctr" defTabSz="886319">
              <a:defRPr sz="1333"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algn="r" defTabSz="886319">
              <a:defRPr sz="1333"/>
            </a:lvl1pPr>
          </a:lstStyle>
          <a:p>
            <a:fld id="{A723F9CF-86CD-4FFC-B7AD-2C5387ED00E9}" type="slidenum">
              <a:rPr lang="en-US"/>
              <a:pPr/>
              <a:t>‹Nº›</a:t>
            </a:fld>
            <a:endParaRPr lang="en-US"/>
          </a:p>
        </p:txBody>
      </p:sp>
    </p:spTree>
    <p:extLst>
      <p:ext uri="{BB962C8B-B14F-4D97-AF65-F5344CB8AC3E}">
        <p14:creationId xmlns:p14="http://schemas.microsoft.com/office/powerpoint/2010/main" val="1480762862"/>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Lst>
  <p:txStyles>
    <p:titleStyle>
      <a:lvl1pPr algn="ctr" defTabSz="886319" rtl="0" eaLnBrk="0" fontAlgn="base" hangingPunct="0">
        <a:spcBef>
          <a:spcPct val="0"/>
        </a:spcBef>
        <a:spcAft>
          <a:spcPct val="0"/>
        </a:spcAft>
        <a:defRPr sz="4250">
          <a:solidFill>
            <a:schemeClr val="tx2"/>
          </a:solidFill>
          <a:latin typeface="+mj-lt"/>
          <a:ea typeface="+mj-ea"/>
          <a:cs typeface="+mj-cs"/>
        </a:defRPr>
      </a:lvl1pPr>
      <a:lvl2pPr algn="ctr" defTabSz="886319" rtl="0" eaLnBrk="0" fontAlgn="base" hangingPunct="0">
        <a:spcBef>
          <a:spcPct val="0"/>
        </a:spcBef>
        <a:spcAft>
          <a:spcPct val="0"/>
        </a:spcAft>
        <a:defRPr sz="4250">
          <a:solidFill>
            <a:schemeClr val="tx2"/>
          </a:solidFill>
          <a:latin typeface="Arial" charset="0"/>
          <a:cs typeface="Arial" charset="0"/>
        </a:defRPr>
      </a:lvl2pPr>
      <a:lvl3pPr algn="ctr" defTabSz="886319" rtl="0" eaLnBrk="0" fontAlgn="base" hangingPunct="0">
        <a:spcBef>
          <a:spcPct val="0"/>
        </a:spcBef>
        <a:spcAft>
          <a:spcPct val="0"/>
        </a:spcAft>
        <a:defRPr sz="4250">
          <a:solidFill>
            <a:schemeClr val="tx2"/>
          </a:solidFill>
          <a:latin typeface="Arial" charset="0"/>
          <a:cs typeface="Arial" charset="0"/>
        </a:defRPr>
      </a:lvl3pPr>
      <a:lvl4pPr algn="ctr" defTabSz="886319" rtl="0" eaLnBrk="0" fontAlgn="base" hangingPunct="0">
        <a:spcBef>
          <a:spcPct val="0"/>
        </a:spcBef>
        <a:spcAft>
          <a:spcPct val="0"/>
        </a:spcAft>
        <a:defRPr sz="4250">
          <a:solidFill>
            <a:schemeClr val="tx2"/>
          </a:solidFill>
          <a:latin typeface="Arial" charset="0"/>
          <a:cs typeface="Arial" charset="0"/>
        </a:defRPr>
      </a:lvl4pPr>
      <a:lvl5pPr algn="ctr" defTabSz="886319" rtl="0" eaLnBrk="0" fontAlgn="base" hangingPunct="0">
        <a:spcBef>
          <a:spcPct val="0"/>
        </a:spcBef>
        <a:spcAft>
          <a:spcPct val="0"/>
        </a:spcAft>
        <a:defRPr sz="4250">
          <a:solidFill>
            <a:schemeClr val="tx2"/>
          </a:solidFill>
          <a:latin typeface="Arial" charset="0"/>
          <a:cs typeface="Arial" charset="0"/>
        </a:defRPr>
      </a:lvl5pPr>
      <a:lvl6pPr marL="380985" algn="ctr" defTabSz="886319" rtl="0" fontAlgn="base">
        <a:spcBef>
          <a:spcPct val="0"/>
        </a:spcBef>
        <a:spcAft>
          <a:spcPct val="0"/>
        </a:spcAft>
        <a:defRPr sz="4250">
          <a:solidFill>
            <a:schemeClr val="tx2"/>
          </a:solidFill>
          <a:latin typeface="Arial" charset="0"/>
          <a:cs typeface="Arial" charset="0"/>
        </a:defRPr>
      </a:lvl6pPr>
      <a:lvl7pPr marL="761970" algn="ctr" defTabSz="886319" rtl="0" fontAlgn="base">
        <a:spcBef>
          <a:spcPct val="0"/>
        </a:spcBef>
        <a:spcAft>
          <a:spcPct val="0"/>
        </a:spcAft>
        <a:defRPr sz="4250">
          <a:solidFill>
            <a:schemeClr val="tx2"/>
          </a:solidFill>
          <a:latin typeface="Arial" charset="0"/>
          <a:cs typeface="Arial" charset="0"/>
        </a:defRPr>
      </a:lvl7pPr>
      <a:lvl8pPr marL="1142954" algn="ctr" defTabSz="886319" rtl="0" fontAlgn="base">
        <a:spcBef>
          <a:spcPct val="0"/>
        </a:spcBef>
        <a:spcAft>
          <a:spcPct val="0"/>
        </a:spcAft>
        <a:defRPr sz="4250">
          <a:solidFill>
            <a:schemeClr val="tx2"/>
          </a:solidFill>
          <a:latin typeface="Arial" charset="0"/>
          <a:cs typeface="Arial" charset="0"/>
        </a:defRPr>
      </a:lvl8pPr>
      <a:lvl9pPr marL="1523939" algn="ctr" defTabSz="886319" rtl="0" fontAlgn="base">
        <a:spcBef>
          <a:spcPct val="0"/>
        </a:spcBef>
        <a:spcAft>
          <a:spcPct val="0"/>
        </a:spcAft>
        <a:defRPr sz="4250">
          <a:solidFill>
            <a:schemeClr val="tx2"/>
          </a:solidFill>
          <a:latin typeface="Arial" charset="0"/>
          <a:cs typeface="Arial" charset="0"/>
        </a:defRPr>
      </a:lvl9pPr>
    </p:titleStyle>
    <p:bodyStyle>
      <a:lvl1pPr marL="332039" indent="-332039" algn="l" defTabSz="886319" rtl="0" eaLnBrk="0" fontAlgn="base" hangingPunct="0">
        <a:spcBef>
          <a:spcPct val="20000"/>
        </a:spcBef>
        <a:spcAft>
          <a:spcPct val="0"/>
        </a:spcAft>
        <a:buChar char="•"/>
        <a:defRPr sz="3083">
          <a:solidFill>
            <a:schemeClr val="tx1"/>
          </a:solidFill>
          <a:latin typeface="+mn-lt"/>
          <a:ea typeface="+mn-ea"/>
          <a:cs typeface="+mn-cs"/>
        </a:defRPr>
      </a:lvl1pPr>
      <a:lvl2pPr marL="719638" indent="-276479" algn="l" defTabSz="886319" rtl="0" eaLnBrk="0" fontAlgn="base" hangingPunct="0">
        <a:spcBef>
          <a:spcPct val="20000"/>
        </a:spcBef>
        <a:spcAft>
          <a:spcPct val="0"/>
        </a:spcAft>
        <a:buChar char="–"/>
        <a:defRPr sz="2750">
          <a:solidFill>
            <a:schemeClr val="tx1"/>
          </a:solidFill>
          <a:latin typeface="+mn-lt"/>
          <a:cs typeface="+mn-cs"/>
        </a:defRPr>
      </a:lvl2pPr>
      <a:lvl3pPr marL="1107237" indent="-220919" algn="l" defTabSz="886319" rtl="0" eaLnBrk="0" fontAlgn="base" hangingPunct="0">
        <a:spcBef>
          <a:spcPct val="20000"/>
        </a:spcBef>
        <a:spcAft>
          <a:spcPct val="0"/>
        </a:spcAft>
        <a:buChar char="•"/>
        <a:defRPr sz="2333">
          <a:solidFill>
            <a:schemeClr val="tx1"/>
          </a:solidFill>
          <a:latin typeface="+mn-lt"/>
          <a:cs typeface="+mn-cs"/>
        </a:defRPr>
      </a:lvl3pPr>
      <a:lvl4pPr marL="1550396" indent="-220919" algn="l" defTabSz="886319" rtl="0" eaLnBrk="0" fontAlgn="base" hangingPunct="0">
        <a:spcBef>
          <a:spcPct val="20000"/>
        </a:spcBef>
        <a:spcAft>
          <a:spcPct val="0"/>
        </a:spcAft>
        <a:buChar char="–"/>
        <a:defRPr sz="1917">
          <a:solidFill>
            <a:schemeClr val="tx1"/>
          </a:solidFill>
          <a:latin typeface="+mn-lt"/>
          <a:cs typeface="+mn-cs"/>
        </a:defRPr>
      </a:lvl4pPr>
      <a:lvl5pPr marL="1993556" indent="-222241" algn="l" defTabSz="886319" rtl="0" eaLnBrk="0" fontAlgn="base" hangingPunct="0">
        <a:spcBef>
          <a:spcPct val="20000"/>
        </a:spcBef>
        <a:spcAft>
          <a:spcPct val="0"/>
        </a:spcAft>
        <a:buChar char="»"/>
        <a:defRPr sz="1917">
          <a:solidFill>
            <a:schemeClr val="tx1"/>
          </a:solidFill>
          <a:latin typeface="+mn-lt"/>
          <a:cs typeface="+mn-cs"/>
        </a:defRPr>
      </a:lvl5pPr>
      <a:lvl6pPr marL="2374541" indent="-222241" algn="l" defTabSz="886319" rtl="0" fontAlgn="base">
        <a:spcBef>
          <a:spcPct val="20000"/>
        </a:spcBef>
        <a:spcAft>
          <a:spcPct val="0"/>
        </a:spcAft>
        <a:buChar char="»"/>
        <a:defRPr sz="1917">
          <a:solidFill>
            <a:schemeClr val="tx1"/>
          </a:solidFill>
          <a:latin typeface="+mn-lt"/>
          <a:cs typeface="+mn-cs"/>
        </a:defRPr>
      </a:lvl6pPr>
      <a:lvl7pPr marL="2755526" indent="-222241" algn="l" defTabSz="886319" rtl="0" fontAlgn="base">
        <a:spcBef>
          <a:spcPct val="20000"/>
        </a:spcBef>
        <a:spcAft>
          <a:spcPct val="0"/>
        </a:spcAft>
        <a:buChar char="»"/>
        <a:defRPr sz="1917">
          <a:solidFill>
            <a:schemeClr val="tx1"/>
          </a:solidFill>
          <a:latin typeface="+mn-lt"/>
          <a:cs typeface="+mn-cs"/>
        </a:defRPr>
      </a:lvl7pPr>
      <a:lvl8pPr marL="3136510" indent="-222241" algn="l" defTabSz="886319" rtl="0" fontAlgn="base">
        <a:spcBef>
          <a:spcPct val="20000"/>
        </a:spcBef>
        <a:spcAft>
          <a:spcPct val="0"/>
        </a:spcAft>
        <a:buChar char="»"/>
        <a:defRPr sz="1917">
          <a:solidFill>
            <a:schemeClr val="tx1"/>
          </a:solidFill>
          <a:latin typeface="+mn-lt"/>
          <a:cs typeface="+mn-cs"/>
        </a:defRPr>
      </a:lvl8pPr>
      <a:lvl9pPr marL="3517495" indent="-222241" algn="l" defTabSz="886319" rtl="0" fontAlgn="base">
        <a:spcBef>
          <a:spcPct val="20000"/>
        </a:spcBef>
        <a:spcAft>
          <a:spcPct val="0"/>
        </a:spcAft>
        <a:buChar char="»"/>
        <a:defRPr sz="1917">
          <a:solidFill>
            <a:schemeClr val="tx1"/>
          </a:solidFill>
          <a:latin typeface="+mn-lt"/>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3" Type="http://schemas.openxmlformats.org/officeDocument/2006/relationships/image" Target="file:////Users/garypowell/Library/Group%20Containers/UBF8T346G9.ms/WebArchiveCopyPasteTempFiles/com.microsoft.Word/page4image2265179248" TargetMode="External"/><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68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a:t>And </a:t>
            </a:r>
            <a:r>
              <a:rPr lang="es-US" sz="6000" dirty="0" err="1"/>
              <a:t>leaving</a:t>
            </a:r>
            <a:r>
              <a:rPr lang="es-US" sz="6000" dirty="0"/>
              <a:t> </a:t>
            </a:r>
            <a:r>
              <a:rPr lang="es-US" sz="6000" dirty="0" err="1"/>
              <a:t>Your</a:t>
            </a:r>
            <a:r>
              <a:rPr lang="es-US" sz="6000" dirty="0"/>
              <a:t> </a:t>
            </a:r>
            <a:r>
              <a:rPr lang="es-US" sz="6000" dirty="0" err="1"/>
              <a:t>Spirit</a:t>
            </a:r>
            <a:br>
              <a:rPr lang="es-US" sz="6000" dirty="0"/>
            </a:br>
            <a:r>
              <a:rPr lang="es-US" sz="6000" dirty="0"/>
              <a:t>'</a:t>
            </a:r>
            <a:r>
              <a:rPr lang="es-US" sz="6000" dirty="0" err="1"/>
              <a:t>Til</a:t>
            </a:r>
            <a:r>
              <a:rPr lang="es-US" sz="6000" dirty="0"/>
              <a:t> </a:t>
            </a:r>
            <a:r>
              <a:rPr lang="es-US" sz="6000" dirty="0" err="1"/>
              <a:t>the</a:t>
            </a:r>
            <a:r>
              <a:rPr lang="es-US" sz="6000" dirty="0"/>
              <a:t> </a:t>
            </a:r>
            <a:r>
              <a:rPr lang="es-US" sz="6000" dirty="0" err="1"/>
              <a:t>work</a:t>
            </a:r>
            <a:r>
              <a:rPr lang="es-US" sz="6000" dirty="0"/>
              <a:t> </a:t>
            </a:r>
            <a:r>
              <a:rPr lang="es-US" sz="6000" dirty="0" err="1"/>
              <a:t>on</a:t>
            </a:r>
            <a:r>
              <a:rPr lang="es-US" sz="6000" dirty="0"/>
              <a:t> </a:t>
            </a:r>
            <a:r>
              <a:rPr lang="es-US" sz="6000" dirty="0" err="1"/>
              <a:t>Earth</a:t>
            </a:r>
            <a:r>
              <a:rPr lang="es-US" sz="6000" dirty="0"/>
              <a:t> </a:t>
            </a:r>
            <a:r>
              <a:rPr lang="es-US" sz="6000" dirty="0" err="1"/>
              <a:t>is</a:t>
            </a:r>
            <a:r>
              <a:rPr lang="es-US" sz="6000" dirty="0"/>
              <a:t> done</a:t>
            </a:r>
            <a:endParaRPr lang="es-SV" sz="6000" dirty="0"/>
          </a:p>
        </p:txBody>
      </p:sp>
    </p:spTree>
    <p:extLst>
      <p:ext uri="{BB962C8B-B14F-4D97-AF65-F5344CB8AC3E}">
        <p14:creationId xmlns:p14="http://schemas.microsoft.com/office/powerpoint/2010/main" val="40705127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E24B23D-22D4-3AAE-2AD6-AF5EFB4BFA10}"/>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I see his love and mercy</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Washing over all our sin</a:t>
            </a:r>
            <a:br>
              <a:rPr lang="en-US" altLang="ja-JP" sz="6250">
                <a:solidFill>
                  <a:schemeClr val="bg1"/>
                </a:solidFill>
                <a:latin typeface="Calibri" panose="020F0502020204030204" pitchFamily="34" charset="0"/>
                <a:ea typeface="ＭＳ Ｐゴシック" panose="020B0600070205080204" pitchFamily="34" charset="-128"/>
              </a:rPr>
            </a:br>
            <a:r>
              <a:rPr lang="en-US" altLang="ja-JP" sz="6250">
                <a:solidFill>
                  <a:schemeClr val="bg1"/>
                </a:solidFill>
                <a:latin typeface="Calibri" panose="020F0502020204030204" pitchFamily="34" charset="0"/>
                <a:ea typeface="ＭＳ Ｐゴシック" panose="020B0600070205080204" pitchFamily="34" charset="-128"/>
              </a:rPr>
              <a:t>The people sing</a:t>
            </a:r>
            <a:br>
              <a:rPr lang="en-US" altLang="ja-JP" sz="6250">
                <a:solidFill>
                  <a:schemeClr val="bg1"/>
                </a:solidFill>
                <a:latin typeface="Calibri" panose="020F0502020204030204" pitchFamily="34" charset="0"/>
                <a:ea typeface="ＭＳ Ｐゴシック" panose="020B0600070205080204" pitchFamily="34" charset="-128"/>
              </a:rPr>
            </a:br>
            <a:r>
              <a:rPr lang="en-US" altLang="ja-JP" sz="6250">
                <a:solidFill>
                  <a:schemeClr val="bg1"/>
                </a:solidFill>
                <a:latin typeface="Calibri" panose="020F0502020204030204" pitchFamily="34" charset="0"/>
                <a:ea typeface="ＭＳ Ｐゴシック" panose="020B0600070205080204" pitchFamily="34" charset="-128"/>
              </a:rPr>
              <a:t>The people sing </a:t>
            </a:r>
            <a:endParaRPr lang="en-US" altLang="es-US" sz="6250">
              <a:solidFill>
                <a:schemeClr val="bg1"/>
              </a:solidFill>
              <a:latin typeface="Calibri" panose="020F050202020403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B6DAEC9-D288-849E-75D9-B80B55968B77}"/>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4BAA5E7-6384-AE12-F44B-EAEE70B6AF8A}"/>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17D9694-030C-42CF-51AF-FBB093DFCEB8}"/>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I see a generation</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Rising up to take their place</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With selfless faith</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With selfless faith </a:t>
            </a:r>
            <a:endParaRPr lang="en-US" altLang="es-US" sz="6250">
              <a:solidFill>
                <a:schemeClr val="bg1"/>
              </a:solidFill>
              <a:latin typeface="Calibri" panose="020F050202020403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A1905864-DABE-663B-F5AE-DA8B80863ED9}"/>
              </a:ext>
            </a:extLst>
          </p:cNvPr>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I see a near revival</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Stirring as we pray and seek</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We're on our knees</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We're on our knees </a:t>
            </a:r>
            <a:endParaRPr lang="en-US" altLang="es-US" sz="6250">
              <a:solidFill>
                <a:schemeClr val="bg1"/>
              </a:solidFill>
              <a:latin typeface="Calibri" panose="020F050202020403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5F75BE7-F225-F938-4876-A3512364344B}"/>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F39815B-2DEA-9849-329B-B13D57AA8765}"/>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9C72643-12FC-904B-3C1D-9CE974B2A5C0}"/>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Heal my heart and make it clean</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Open up my eyes</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to the things unseen</a:t>
            </a:r>
            <a:endParaRPr lang="en-US" altLang="es-US" sz="6250">
              <a:solidFill>
                <a:schemeClr val="bg1"/>
              </a:solidFill>
              <a:latin typeface="Calibri" panose="020F050202020403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6252A27-3F8A-1D60-1819-0BA1894621DB}"/>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Show me how to love like You</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have loved me </a:t>
            </a:r>
            <a:endParaRPr lang="en-US" altLang="es-US" sz="6250">
              <a:solidFill>
                <a:schemeClr val="bg1"/>
              </a:solidFill>
              <a:latin typeface="Calibri" panose="020F050202020403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E530B95-EFF6-FF59-CDC0-3442F9B7D444}"/>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Break my heart</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for what breaks Yours</a:t>
            </a:r>
            <a:br>
              <a:rPr lang="en-US" altLang="ja-JP" sz="6250">
                <a:solidFill>
                  <a:schemeClr val="bg1"/>
                </a:solidFill>
                <a:latin typeface="Calibri" panose="020F0502020204030204" pitchFamily="34" charset="0"/>
                <a:ea typeface="ＭＳ Ｐゴシック" panose="020B0600070205080204" pitchFamily="34" charset="-128"/>
              </a:rPr>
            </a:br>
            <a:r>
              <a:rPr lang="en-US" altLang="ja-JP" sz="6250">
                <a:solidFill>
                  <a:schemeClr val="bg1"/>
                </a:solidFill>
                <a:latin typeface="Calibri" panose="020F0502020204030204" pitchFamily="34" charset="0"/>
                <a:ea typeface="ＭＳ Ｐゴシック" panose="020B0600070205080204" pitchFamily="34" charset="-128"/>
              </a:rPr>
              <a:t>Everything I am</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for Your kingdom's cause</a:t>
            </a:r>
            <a:endParaRPr lang="en-US" altLang="es-US" sz="6250">
              <a:solidFill>
                <a:schemeClr val="bg1"/>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04749AA-4F41-C7F8-7EB7-DFB449F9C916}"/>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As I walk from earth into eternity </a:t>
            </a:r>
            <a:endParaRPr lang="en-US" altLang="es-US" sz="6250">
              <a:solidFill>
                <a:schemeClr val="bg1"/>
              </a:solidFill>
              <a:latin typeface="Calibri" panose="020F050202020403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CD87368-403B-C60C-FBEF-4014F3D5DAF8}"/>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742E33B-6FBF-1921-813D-6D46561A7781}"/>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a:t>
            </a:r>
          </a:p>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623E1B2-3D0C-1B04-5510-70CAECFEC9F1}"/>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ja-JP" sz="6250">
                <a:solidFill>
                  <a:schemeClr val="bg1"/>
                </a:solidFill>
                <a:latin typeface="Calibri" panose="020F0502020204030204" pitchFamily="34" charset="0"/>
                <a:ea typeface="ＭＳ Ｐゴシック" panose="020B0600070205080204" pitchFamily="34" charset="-128"/>
              </a:rPr>
              <a:t>Hosanna in the highest </a:t>
            </a:r>
            <a:endParaRPr lang="en-US" altLang="es-US" sz="6250">
              <a:solidFill>
                <a:schemeClr val="bg1"/>
              </a:solidFill>
              <a:latin typeface="Calibri" panose="020F050202020403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02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0"/>
            <a:ext cx="12192000" cy="6858000"/>
          </a:xfrm>
          <a:noFill/>
        </p:spPr>
        <p:txBody>
          <a:bodyPr anchor="ctr" anchorCtr="1"/>
          <a:lstStyle/>
          <a:p>
            <a:pPr algn="ctr" eaLnBrk="1" hangingPunct="1">
              <a:spcBef>
                <a:spcPct val="0"/>
              </a:spcBef>
              <a:buFontTx/>
              <a:buNone/>
            </a:pPr>
            <a:r>
              <a:rPr lang="en-US" sz="7500" b="1" dirty="0">
                <a:solidFill>
                  <a:schemeClr val="bg1"/>
                </a:solidFill>
                <a:latin typeface="Calibri" panose="020F0502020204030204" pitchFamily="34" charset="0"/>
              </a:rPr>
              <a:t>Open Up The Heavens</a:t>
            </a:r>
          </a:p>
        </p:txBody>
      </p:sp>
    </p:spTree>
    <p:extLst>
      <p:ext uri="{BB962C8B-B14F-4D97-AF65-F5344CB8AC3E}">
        <p14:creationId xmlns:p14="http://schemas.microsoft.com/office/powerpoint/2010/main" val="357106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None/>
            </a:pPr>
            <a:r>
              <a:rPr lang="es-US" sz="6250" dirty="0" err="1">
                <a:solidFill>
                  <a:schemeClr val="bg1"/>
                </a:solidFill>
                <a:latin typeface="Calibri" panose="020F0502020204030204" pitchFamily="34" charset="0"/>
              </a:rPr>
              <a:t>We've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waited</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for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this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day</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We're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gathered</a:t>
            </a:r>
            <a:r>
              <a:rPr lang="es-US" sz="6250" dirty="0">
                <a:solidFill>
                  <a:schemeClr val="bg1"/>
                </a:solidFill>
                <a:latin typeface="Calibri" panose="020F0502020204030204" pitchFamily="34" charset="0"/>
              </a:rPr>
              <a:t> in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name</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Calling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1822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glory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like</a:t>
            </a:r>
            <a:r>
              <a:rPr lang="es-US" sz="6250" dirty="0">
                <a:solidFill>
                  <a:schemeClr val="bg1"/>
                </a:solidFill>
                <a:latin typeface="Calibri" panose="020F0502020204030204" pitchFamily="34" charset="0"/>
              </a:rPr>
              <a:t> a </a:t>
            </a:r>
            <a:r>
              <a:rPr lang="es-US" sz="6250" dirty="0" err="1">
                <a:solidFill>
                  <a:schemeClr val="bg1"/>
                </a:solidFill>
                <a:latin typeface="Calibri" panose="020F0502020204030204" pitchFamily="34" charset="0"/>
              </a:rPr>
              <a:t>fire</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Awakening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desire</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Will </a:t>
            </a:r>
            <a:r>
              <a:rPr lang="es-US" sz="6250" dirty="0" err="1">
                <a:solidFill>
                  <a:schemeClr val="bg1"/>
                </a:solidFill>
                <a:latin typeface="Calibri" panose="020F0502020204030204" pitchFamily="34" charset="0"/>
              </a:rPr>
              <a:t>burn</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hearts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with</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truth</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72034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You're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reason</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we're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here</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You're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reason</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we're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singing</a:t>
            </a:r>
            <a:endParaRPr lang="es-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5891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heavens</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floodgates</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A </a:t>
            </a:r>
            <a:r>
              <a:rPr lang="es-US" sz="6250" dirty="0" err="1">
                <a:solidFill>
                  <a:schemeClr val="bg1"/>
                </a:solidFill>
                <a:latin typeface="Calibri" panose="020F0502020204030204" pitchFamily="34" charset="0"/>
              </a:rPr>
              <a:t>mighty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river</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274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Flowing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from</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heart</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Filling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every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part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of</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praise</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4557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presence</a:t>
            </a:r>
            <a:r>
              <a:rPr lang="es-US" sz="6250" dirty="0">
                <a:solidFill>
                  <a:schemeClr val="bg1"/>
                </a:solidFill>
                <a:latin typeface="Calibri" panose="020F0502020204030204" pitchFamily="34" charset="0"/>
              </a:rPr>
              <a:t> in </a:t>
            </a:r>
            <a:r>
              <a:rPr lang="es-US" sz="6250" dirty="0" err="1">
                <a:solidFill>
                  <a:schemeClr val="bg1"/>
                </a:solidFill>
                <a:latin typeface="Calibri" panose="020F0502020204030204" pitchFamily="34" charset="0"/>
              </a:rPr>
              <a:t>this</a:t>
            </a:r>
            <a:r>
              <a:rPr lang="es-US" sz="6250" dirty="0">
                <a:solidFill>
                  <a:schemeClr val="bg1"/>
                </a:solidFill>
                <a:latin typeface="Calibri" panose="020F0502020204030204" pitchFamily="34" charset="0"/>
              </a:rPr>
              <a:t> place</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glory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on</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face</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We're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looking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sky</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Descending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like</a:t>
            </a:r>
            <a:r>
              <a:rPr lang="es-US" sz="6250" dirty="0">
                <a:solidFill>
                  <a:schemeClr val="bg1"/>
                </a:solidFill>
                <a:latin typeface="Calibri" panose="020F0502020204030204" pitchFamily="34" charset="0"/>
              </a:rPr>
              <a:t> a </a:t>
            </a:r>
            <a:r>
              <a:rPr lang="es-US" sz="6250" dirty="0" err="1">
                <a:solidFill>
                  <a:schemeClr val="bg1"/>
                </a:solidFill>
                <a:latin typeface="Calibri" panose="020F0502020204030204" pitchFamily="34" charset="0"/>
              </a:rPr>
              <a:t>cloud</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3889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You're</a:t>
            </a:r>
            <a:r>
              <a:rPr lang="es-US" sz="6250" dirty="0">
                <a:solidFill>
                  <a:schemeClr val="bg1"/>
                </a:solidFill>
                <a:latin typeface="Calibri" panose="020F0502020204030204" pitchFamily="34" charset="0"/>
              </a:rPr>
              <a:t> standing </a:t>
            </a:r>
            <a:r>
              <a:rPr lang="es-US" sz="6250" dirty="0" err="1">
                <a:solidFill>
                  <a:schemeClr val="bg1"/>
                </a:solidFill>
                <a:latin typeface="Calibri" panose="020F0502020204030204" pitchFamily="34" charset="0"/>
              </a:rPr>
              <a:t>with</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now</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Lord, </a:t>
            </a:r>
            <a:r>
              <a:rPr lang="es-US" sz="6250" dirty="0" err="1">
                <a:solidFill>
                  <a:schemeClr val="bg1"/>
                </a:solidFill>
                <a:latin typeface="Calibri" panose="020F0502020204030204" pitchFamily="34" charset="0"/>
              </a:rPr>
              <a:t>unveil</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eyes</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5180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780"/>
            <a:ext cx="12192000" cy="6843220"/>
          </a:xfrm>
        </p:spPr>
        <p:txBody>
          <a:bodyPr anchor="ctr">
            <a:normAutofit/>
          </a:bodyPr>
          <a:lstStyle/>
          <a:p>
            <a:r>
              <a:rPr lang="en-US" sz="8800" b="1" dirty="0">
                <a:latin typeface="Calibri" panose="020F0502020204030204" pitchFamily="34" charset="0"/>
                <a:ea typeface="+mn-ea"/>
                <a:cs typeface="+mn-cs"/>
              </a:rPr>
              <a:t>There is A Redeemer</a:t>
            </a:r>
            <a:endParaRPr lang="es-SV" sz="8800" b="1" dirty="0">
              <a:latin typeface="Calibri" panose="020F0502020204030204" pitchFamily="34" charset="0"/>
              <a:ea typeface="+mn-ea"/>
              <a:cs typeface="+mn-cs"/>
            </a:endParaRPr>
          </a:p>
        </p:txBody>
      </p:sp>
    </p:spTree>
    <p:extLst>
      <p:ext uri="{BB962C8B-B14F-4D97-AF65-F5344CB8AC3E}">
        <p14:creationId xmlns:p14="http://schemas.microsoft.com/office/powerpoint/2010/main" val="180442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You're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reason</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we're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here</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You're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reason</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we're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singing</a:t>
            </a:r>
            <a:endParaRPr lang="es-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0368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heavens</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floodgates</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A </a:t>
            </a:r>
            <a:r>
              <a:rPr lang="es-US" sz="6250" dirty="0" err="1">
                <a:solidFill>
                  <a:schemeClr val="bg1"/>
                </a:solidFill>
                <a:latin typeface="Calibri" panose="020F0502020204030204" pitchFamily="34" charset="0"/>
              </a:rPr>
              <a:t>mighty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river</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2976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Flowing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from</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heart</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Filling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every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part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of</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praise</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5311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heavens</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floodgates</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A </a:t>
            </a:r>
            <a:r>
              <a:rPr lang="es-US" sz="6250" dirty="0" err="1">
                <a:solidFill>
                  <a:schemeClr val="bg1"/>
                </a:solidFill>
                <a:latin typeface="Calibri" panose="020F0502020204030204" pitchFamily="34" charset="0"/>
              </a:rPr>
              <a:t>mighty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river</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0243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Flowing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from</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heart</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Filling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every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part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of</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praise</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3353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a:solidFill>
                  <a:schemeClr val="bg1"/>
                </a:solidFill>
                <a:latin typeface="Calibri" panose="020F0502020204030204" pitchFamily="34" charset="0"/>
              </a:rPr>
              <a:t>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glory</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power</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glory</a:t>
            </a:r>
            <a:r>
              <a:rPr lang="es-US" sz="6250" dirty="0">
                <a:solidFill>
                  <a:schemeClr val="bg1"/>
                </a:solidFill>
                <a:latin typeface="Calibri" panose="020F0502020204030204" pitchFamily="34" charset="0"/>
              </a:rPr>
              <a:t>, Lord</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690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a:solidFill>
                  <a:schemeClr val="bg1"/>
                </a:solidFill>
                <a:latin typeface="Calibri" panose="020F0502020204030204" pitchFamily="34" charset="0"/>
              </a:rPr>
              <a:t>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glory</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power</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show </a:t>
            </a:r>
            <a:r>
              <a:rPr lang="es-US" sz="6250" dirty="0" err="1">
                <a:solidFill>
                  <a:schemeClr val="bg1"/>
                </a:solidFill>
                <a:latin typeface="Calibri" panose="020F0502020204030204" pitchFamily="34" charset="0"/>
              </a:rPr>
              <a:t>us</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glory</a:t>
            </a:r>
            <a:r>
              <a:rPr lang="es-US" sz="6250" dirty="0">
                <a:solidFill>
                  <a:schemeClr val="bg1"/>
                </a:solidFill>
                <a:latin typeface="Calibri" panose="020F0502020204030204" pitchFamily="34" charset="0"/>
              </a:rPr>
              <a:t>, Lord</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15273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endParaRPr lang="es-US" sz="6250" dirty="0">
              <a:solidFill>
                <a:schemeClr val="bg1"/>
              </a:solidFill>
              <a:latin typeface="Calibri" panose="020F0502020204030204" pitchFamily="34" charset="0"/>
            </a:endParaRPr>
          </a:p>
          <a:p>
            <a:pPr algn="ctr" eaLnBrk="1" hangingPunct="1">
              <a:lnSpc>
                <a:spcPct val="110000"/>
              </a:lnSpc>
              <a:spcBef>
                <a:spcPct val="0"/>
              </a:spcBef>
              <a:buFontTx/>
              <a:buNone/>
            </a:pP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r>
              <a:rPr lang="es-US" sz="6250" dirty="0">
                <a:solidFill>
                  <a:schemeClr val="bg1"/>
                </a:solidFill>
                <a:latin typeface="Calibri" panose="020F0502020204030204" pitchFamily="34" charset="0"/>
              </a:rPr>
              <a:t> </a:t>
            </a:r>
          </a:p>
          <a:p>
            <a:pPr algn="ctr" eaLnBrk="1" hangingPunct="1">
              <a:lnSpc>
                <a:spcPct val="110000"/>
              </a:lnSpc>
              <a:spcBef>
                <a:spcPct val="0"/>
              </a:spcBef>
              <a:buFontTx/>
              <a:buNone/>
            </a:pP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heavens</a:t>
            </a:r>
            <a:endParaRPr lang="es-US" sz="6250" dirty="0">
              <a:solidFill>
                <a:schemeClr val="bg1"/>
              </a:solidFill>
              <a:latin typeface="Calibri" panose="020F0502020204030204" pitchFamily="34" charset="0"/>
            </a:endParaRPr>
          </a:p>
          <a:p>
            <a:pPr algn="ctr" eaLnBrk="1" hangingPunct="1">
              <a:lnSpc>
                <a:spcPct val="110000"/>
              </a:lnSpc>
              <a:spcBef>
                <a:spcPct val="0"/>
              </a:spcBef>
              <a:buFontTx/>
              <a:buNone/>
            </a:pP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5539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heavens</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We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want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to</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see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Open up </a:t>
            </a:r>
            <a:r>
              <a:rPr lang="es-US" sz="6250" dirty="0" err="1">
                <a:solidFill>
                  <a:schemeClr val="bg1"/>
                </a:solidFill>
                <a:latin typeface="Calibri" panose="020F0502020204030204" pitchFamily="34" charset="0"/>
              </a:rPr>
              <a:t>the</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floodgates</a:t>
            </a:r>
            <a:br>
              <a:rPr lang="es-US" sz="6250" dirty="0">
                <a:solidFill>
                  <a:schemeClr val="bg1"/>
                </a:solidFill>
                <a:latin typeface="Calibri" panose="020F0502020204030204" pitchFamily="34" charset="0"/>
              </a:rPr>
            </a:br>
            <a:r>
              <a:rPr lang="es-US" sz="6250" dirty="0">
                <a:solidFill>
                  <a:schemeClr val="bg1"/>
                </a:solidFill>
                <a:latin typeface="Calibri" panose="020F0502020204030204" pitchFamily="34" charset="0"/>
              </a:rPr>
              <a:t>A </a:t>
            </a:r>
            <a:r>
              <a:rPr lang="es-US" sz="6250" dirty="0" err="1">
                <a:solidFill>
                  <a:schemeClr val="bg1"/>
                </a:solidFill>
                <a:latin typeface="Calibri" panose="020F0502020204030204" pitchFamily="34" charset="0"/>
              </a:rPr>
              <a:t>mighty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river</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47594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marL="0" indent="0" algn="ctr">
              <a:buNone/>
            </a:pPr>
            <a:r>
              <a:rPr lang="es-US" sz="6250" dirty="0" err="1">
                <a:solidFill>
                  <a:schemeClr val="bg1"/>
                </a:solidFill>
                <a:latin typeface="Calibri" panose="020F0502020204030204" pitchFamily="34" charset="0"/>
              </a:rPr>
              <a:t>Flowing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from</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your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heart</a:t>
            </a:r>
            <a:br>
              <a:rPr lang="es-US" sz="6250" dirty="0">
                <a:solidFill>
                  <a:schemeClr val="bg1"/>
                </a:solidFill>
                <a:latin typeface="Calibri" panose="020F0502020204030204" pitchFamily="34" charset="0"/>
              </a:rPr>
            </a:br>
            <a:r>
              <a:rPr lang="es-US" sz="6250" dirty="0" err="1">
                <a:solidFill>
                  <a:schemeClr val="bg1"/>
                </a:solidFill>
                <a:latin typeface="Calibri" panose="020F0502020204030204" pitchFamily="34" charset="0"/>
              </a:rPr>
              <a:t>Filling</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every</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part</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of</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our</a:t>
            </a:r>
            <a:r>
              <a:rPr lang="es-US" sz="6250" dirty="0">
                <a:solidFill>
                  <a:schemeClr val="bg1"/>
                </a:solidFill>
                <a:latin typeface="Calibri" panose="020F0502020204030204" pitchFamily="34" charset="0"/>
              </a:rPr>
              <a:t> </a:t>
            </a:r>
            <a:r>
              <a:rPr lang="es-US" sz="6250" dirty="0" err="1">
                <a:solidFill>
                  <a:schemeClr val="bg1"/>
                </a:solidFill>
                <a:latin typeface="Calibri" panose="020F0502020204030204" pitchFamily="34" charset="0"/>
              </a:rPr>
              <a:t>praise</a:t>
            </a: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2714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There</a:t>
            </a:r>
            <a:r>
              <a:rPr lang="es-US" sz="6000" dirty="0"/>
              <a:t> </a:t>
            </a:r>
            <a:r>
              <a:rPr lang="es-US" sz="6000" dirty="0" err="1"/>
              <a:t>is</a:t>
            </a:r>
            <a:r>
              <a:rPr lang="es-US" sz="6000" dirty="0"/>
              <a:t> a </a:t>
            </a:r>
            <a:r>
              <a:rPr lang="es-US" sz="6000" dirty="0" err="1"/>
              <a:t>redeemer</a:t>
            </a:r>
            <a:br>
              <a:rPr lang="es-US" sz="6000" dirty="0"/>
            </a:br>
            <a:r>
              <a:rPr lang="es-US" sz="6000" dirty="0" err="1"/>
              <a:t>Jesus</a:t>
            </a:r>
            <a:r>
              <a:rPr lang="es-US" sz="6000" dirty="0"/>
              <a:t>, </a:t>
            </a:r>
            <a:r>
              <a:rPr lang="es-US" sz="6000" dirty="0" err="1"/>
              <a:t>God's</a:t>
            </a:r>
            <a:r>
              <a:rPr lang="es-US" sz="6000" dirty="0"/>
              <a:t> </a:t>
            </a:r>
            <a:r>
              <a:rPr lang="es-US" sz="6000" dirty="0" err="1"/>
              <a:t>own</a:t>
            </a:r>
            <a:r>
              <a:rPr lang="es-US" sz="6000" dirty="0"/>
              <a:t> Son</a:t>
            </a:r>
            <a:br>
              <a:rPr lang="es-US" sz="6000" dirty="0"/>
            </a:br>
            <a:r>
              <a:rPr lang="es-US" sz="6000" dirty="0" err="1"/>
              <a:t>Precious</a:t>
            </a:r>
            <a:r>
              <a:rPr lang="es-US" sz="6000" dirty="0"/>
              <a:t> Lamb </a:t>
            </a:r>
            <a:r>
              <a:rPr lang="es-US" sz="6000" dirty="0" err="1"/>
              <a:t>of</a:t>
            </a:r>
            <a:r>
              <a:rPr lang="es-US" sz="6000" dirty="0"/>
              <a:t> </a:t>
            </a:r>
            <a:r>
              <a:rPr lang="es-US" sz="6000" dirty="0" err="1"/>
              <a:t>God</a:t>
            </a:r>
            <a:r>
              <a:rPr lang="es-US" sz="6000" dirty="0"/>
              <a:t>, </a:t>
            </a:r>
            <a:r>
              <a:rPr lang="es-US" sz="6000" dirty="0" err="1"/>
              <a:t>Messiah</a:t>
            </a:r>
            <a:br>
              <a:rPr lang="es-US" sz="6000" dirty="0"/>
            </a:br>
            <a:r>
              <a:rPr lang="es-US" sz="6000" dirty="0" err="1"/>
              <a:t>Holy</a:t>
            </a:r>
            <a:r>
              <a:rPr lang="es-US" sz="6000" dirty="0"/>
              <a:t> </a:t>
            </a:r>
            <a:r>
              <a:rPr lang="es-US" sz="6000" dirty="0" err="1"/>
              <a:t>One</a:t>
            </a:r>
            <a:endParaRPr lang="es-SV" sz="6000" dirty="0"/>
          </a:p>
        </p:txBody>
      </p:sp>
    </p:spTree>
    <p:extLst>
      <p:ext uri="{BB962C8B-B14F-4D97-AF65-F5344CB8AC3E}">
        <p14:creationId xmlns:p14="http://schemas.microsoft.com/office/powerpoint/2010/main" val="334657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marL="0" indent="0" algn="ctr">
              <a:buNone/>
            </a:pPr>
            <a:endParaRPr lang="en-US" sz="62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5273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815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C126060-94DD-9046-9BFA-3B70C0979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07967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45521" y="0"/>
            <a:ext cx="12483041" cy="6858000"/>
          </a:xfrm>
        </p:spPr>
        <p:txBody>
          <a:bodyPr>
            <a:normAutofit/>
          </a:bodyPr>
          <a:lstStyle/>
          <a:p>
            <a:pPr algn="ctr"/>
            <a:r>
              <a:rPr lang="en-US" sz="7500" b="1" dirty="0">
                <a:latin typeface="Calibri" panose="020F0502020204030204" pitchFamily="34" charset="0"/>
                <a:ea typeface="+mn-ea"/>
                <a:cs typeface="+mn-cs"/>
              </a:rPr>
              <a:t>O Praise The Name</a:t>
            </a:r>
            <a:br>
              <a:rPr lang="en-US" sz="7500" b="1" dirty="0">
                <a:latin typeface="Calibri" panose="020F0502020204030204" pitchFamily="34" charset="0"/>
                <a:ea typeface="+mn-ea"/>
                <a:cs typeface="+mn-cs"/>
              </a:rPr>
            </a:br>
            <a:r>
              <a:rPr lang="en-US" sz="7500" b="1" dirty="0">
                <a:latin typeface="Calibri" panose="020F0502020204030204" pitchFamily="34" charset="0"/>
                <a:ea typeface="+mn-ea"/>
                <a:cs typeface="+mn-cs"/>
              </a:rPr>
              <a:t>(Anastasis)</a:t>
            </a:r>
          </a:p>
        </p:txBody>
      </p:sp>
    </p:spTree>
    <p:extLst>
      <p:ext uri="{BB962C8B-B14F-4D97-AF65-F5344CB8AC3E}">
        <p14:creationId xmlns:p14="http://schemas.microsoft.com/office/powerpoint/2010/main" val="4088127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I </a:t>
            </a:r>
            <a:r>
              <a:rPr lang="es-US" sz="6250" dirty="0" err="1">
                <a:latin typeface="+mn-lt"/>
              </a:rPr>
              <a:t>cast</a:t>
            </a:r>
            <a:r>
              <a:rPr lang="es-US" sz="6250" dirty="0">
                <a:latin typeface="+mn-lt"/>
              </a:rPr>
              <a:t> </a:t>
            </a:r>
            <a:r>
              <a:rPr lang="es-US" sz="6250" dirty="0" err="1">
                <a:latin typeface="+mn-lt"/>
              </a:rPr>
              <a:t>my</a:t>
            </a:r>
            <a:r>
              <a:rPr lang="es-US" sz="6250" dirty="0">
                <a:latin typeface="+mn-lt"/>
              </a:rPr>
              <a:t> </a:t>
            </a:r>
            <a:r>
              <a:rPr lang="es-US" sz="6250" dirty="0" err="1">
                <a:latin typeface="+mn-lt"/>
              </a:rPr>
              <a:t>mind</a:t>
            </a:r>
            <a:r>
              <a:rPr lang="es-US" sz="6250" dirty="0">
                <a:latin typeface="+mn-lt"/>
              </a:rPr>
              <a:t> to </a:t>
            </a:r>
            <a:r>
              <a:rPr lang="es-US" sz="6250" dirty="0" err="1">
                <a:latin typeface="+mn-lt"/>
              </a:rPr>
              <a:t>Calvary</a:t>
            </a:r>
            <a:br>
              <a:rPr lang="es-US" sz="6250" dirty="0">
                <a:latin typeface="+mn-lt"/>
              </a:rPr>
            </a:br>
            <a:r>
              <a:rPr lang="es-US" sz="6250" dirty="0" err="1">
                <a:latin typeface="+mn-lt"/>
              </a:rPr>
              <a:t>Where</a:t>
            </a:r>
            <a:r>
              <a:rPr lang="es-US" sz="6250" dirty="0">
                <a:latin typeface="+mn-lt"/>
              </a:rPr>
              <a:t> </a:t>
            </a:r>
            <a:r>
              <a:rPr lang="es-US" sz="6250" dirty="0" err="1">
                <a:latin typeface="+mn-lt"/>
              </a:rPr>
              <a:t>Jesus</a:t>
            </a:r>
            <a:r>
              <a:rPr lang="es-US" sz="6250" dirty="0">
                <a:latin typeface="+mn-lt"/>
              </a:rPr>
              <a:t> </a:t>
            </a:r>
            <a:r>
              <a:rPr lang="es-US" sz="6250" dirty="0" err="1">
                <a:latin typeface="+mn-lt"/>
              </a:rPr>
              <a:t>bled</a:t>
            </a:r>
            <a:r>
              <a:rPr lang="es-US" sz="6250" dirty="0">
                <a:latin typeface="+mn-lt"/>
              </a:rPr>
              <a:t> and </a:t>
            </a:r>
            <a:r>
              <a:rPr lang="es-US" sz="6250" dirty="0" err="1">
                <a:latin typeface="+mn-lt"/>
              </a:rPr>
              <a:t>died</a:t>
            </a:r>
            <a:r>
              <a:rPr lang="es-US" sz="6250" dirty="0">
                <a:latin typeface="+mn-lt"/>
              </a:rPr>
              <a:t> </a:t>
            </a:r>
            <a:r>
              <a:rPr lang="es-US" sz="6250" dirty="0" err="1">
                <a:latin typeface="+mn-lt"/>
              </a:rPr>
              <a:t>for</a:t>
            </a:r>
            <a:r>
              <a:rPr lang="es-US" sz="6250" dirty="0">
                <a:latin typeface="+mn-lt"/>
              </a:rPr>
              <a:t> me</a:t>
            </a:r>
            <a:endParaRPr lang="en-US" sz="6250" dirty="0">
              <a:latin typeface="+mn-lt"/>
            </a:endParaRPr>
          </a:p>
        </p:txBody>
      </p:sp>
    </p:spTree>
    <p:extLst>
      <p:ext uri="{BB962C8B-B14F-4D97-AF65-F5344CB8AC3E}">
        <p14:creationId xmlns:p14="http://schemas.microsoft.com/office/powerpoint/2010/main" val="1827280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I </a:t>
            </a:r>
            <a:r>
              <a:rPr lang="es-US" sz="6250" dirty="0" err="1">
                <a:latin typeface="+mn-lt"/>
              </a:rPr>
              <a:t>see</a:t>
            </a:r>
            <a:r>
              <a:rPr lang="es-US" sz="6250" dirty="0">
                <a:latin typeface="+mn-lt"/>
              </a:rPr>
              <a:t> </a:t>
            </a:r>
            <a:r>
              <a:rPr lang="es-US" sz="6250" dirty="0" err="1">
                <a:latin typeface="+mn-lt"/>
              </a:rPr>
              <a:t>His</a:t>
            </a:r>
            <a:r>
              <a:rPr lang="es-US" sz="6250" dirty="0">
                <a:latin typeface="+mn-lt"/>
              </a:rPr>
              <a:t> </a:t>
            </a:r>
            <a:r>
              <a:rPr lang="es-US" sz="6250" dirty="0" err="1">
                <a:latin typeface="+mn-lt"/>
              </a:rPr>
              <a:t>wounds</a:t>
            </a:r>
            <a:r>
              <a:rPr lang="es-US" sz="6250" dirty="0">
                <a:latin typeface="+mn-lt"/>
              </a:rPr>
              <a:t>, </a:t>
            </a:r>
            <a:r>
              <a:rPr lang="es-US" sz="6250" dirty="0" err="1">
                <a:latin typeface="+mn-lt"/>
              </a:rPr>
              <a:t>His</a:t>
            </a:r>
            <a:r>
              <a:rPr lang="es-US" sz="6250" dirty="0">
                <a:latin typeface="+mn-lt"/>
              </a:rPr>
              <a:t> </a:t>
            </a:r>
            <a:r>
              <a:rPr lang="es-US" sz="6250" dirty="0" err="1">
                <a:latin typeface="+mn-lt"/>
              </a:rPr>
              <a:t>hands</a:t>
            </a:r>
            <a:r>
              <a:rPr lang="es-US" sz="6250" dirty="0">
                <a:latin typeface="+mn-lt"/>
              </a:rPr>
              <a:t>, </a:t>
            </a:r>
            <a:r>
              <a:rPr lang="es-US" sz="6250" dirty="0" err="1">
                <a:latin typeface="+mn-lt"/>
              </a:rPr>
              <a:t>His</a:t>
            </a:r>
            <a:r>
              <a:rPr lang="es-US" sz="6250" dirty="0">
                <a:latin typeface="+mn-lt"/>
              </a:rPr>
              <a:t> </a:t>
            </a:r>
            <a:r>
              <a:rPr lang="es-US" sz="6250" dirty="0" err="1">
                <a:latin typeface="+mn-lt"/>
              </a:rPr>
              <a:t>feet</a:t>
            </a:r>
            <a:br>
              <a:rPr lang="es-US" sz="6250" dirty="0">
                <a:latin typeface="+mn-lt"/>
              </a:rPr>
            </a:br>
            <a:r>
              <a:rPr lang="es-US" sz="6250" dirty="0" err="1">
                <a:latin typeface="+mn-lt"/>
              </a:rPr>
              <a:t>My</a:t>
            </a:r>
            <a:r>
              <a:rPr lang="es-US" sz="6250" dirty="0">
                <a:latin typeface="+mn-lt"/>
              </a:rPr>
              <a:t> </a:t>
            </a:r>
            <a:r>
              <a:rPr lang="es-US" sz="6250" dirty="0" err="1">
                <a:latin typeface="+mn-lt"/>
              </a:rPr>
              <a:t>Saviour</a:t>
            </a:r>
            <a:r>
              <a:rPr lang="es-US" sz="6250" dirty="0">
                <a:latin typeface="+mn-lt"/>
              </a:rPr>
              <a:t> </a:t>
            </a:r>
            <a:r>
              <a:rPr lang="es-US" sz="6250" dirty="0" err="1">
                <a:latin typeface="+mn-lt"/>
              </a:rPr>
              <a:t>on</a:t>
            </a:r>
            <a:r>
              <a:rPr lang="es-US" sz="6250" dirty="0">
                <a:latin typeface="+mn-lt"/>
              </a:rPr>
              <a:t> </a:t>
            </a:r>
            <a:r>
              <a:rPr lang="es-US" sz="6250" dirty="0" err="1">
                <a:latin typeface="+mn-lt"/>
              </a:rPr>
              <a:t>that</a:t>
            </a:r>
            <a:r>
              <a:rPr lang="es-US" sz="6250" dirty="0">
                <a:latin typeface="+mn-lt"/>
              </a:rPr>
              <a:t> </a:t>
            </a:r>
            <a:r>
              <a:rPr lang="es-US" sz="6250" dirty="0" err="1">
                <a:latin typeface="+mn-lt"/>
              </a:rPr>
              <a:t>cursed</a:t>
            </a:r>
            <a:r>
              <a:rPr lang="es-US" sz="6250" dirty="0">
                <a:latin typeface="+mn-lt"/>
              </a:rPr>
              <a:t> </a:t>
            </a:r>
            <a:r>
              <a:rPr lang="es-US" sz="6250" dirty="0" err="1">
                <a:latin typeface="+mn-lt"/>
              </a:rPr>
              <a:t>tree</a:t>
            </a:r>
            <a:endParaRPr lang="en-US" sz="6250" dirty="0">
              <a:latin typeface="+mn-lt"/>
            </a:endParaRPr>
          </a:p>
        </p:txBody>
      </p:sp>
    </p:spTree>
    <p:extLst>
      <p:ext uri="{BB962C8B-B14F-4D97-AF65-F5344CB8AC3E}">
        <p14:creationId xmlns:p14="http://schemas.microsoft.com/office/powerpoint/2010/main" val="3659066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His</a:t>
            </a:r>
            <a:r>
              <a:rPr lang="es-US" sz="6250" dirty="0">
                <a:latin typeface="+mn-lt"/>
              </a:rPr>
              <a:t> </a:t>
            </a:r>
            <a:r>
              <a:rPr lang="es-US" sz="6250" dirty="0" err="1">
                <a:latin typeface="+mn-lt"/>
              </a:rPr>
              <a:t>body</a:t>
            </a:r>
            <a:r>
              <a:rPr lang="es-US" sz="6250" dirty="0">
                <a:latin typeface="+mn-lt"/>
              </a:rPr>
              <a:t> </a:t>
            </a:r>
            <a:r>
              <a:rPr lang="es-US" sz="6250" dirty="0" err="1">
                <a:latin typeface="+mn-lt"/>
              </a:rPr>
              <a:t>bound</a:t>
            </a:r>
            <a:r>
              <a:rPr lang="es-US" sz="6250" dirty="0">
                <a:latin typeface="+mn-lt"/>
              </a:rPr>
              <a:t> </a:t>
            </a:r>
            <a:br>
              <a:rPr lang="es-US" sz="6250" dirty="0">
                <a:latin typeface="+mn-lt"/>
              </a:rPr>
            </a:br>
            <a:r>
              <a:rPr lang="es-US" sz="6250" dirty="0">
                <a:latin typeface="+mn-lt"/>
              </a:rPr>
              <a:t>And </a:t>
            </a:r>
            <a:r>
              <a:rPr lang="es-US" sz="6250" dirty="0" err="1">
                <a:latin typeface="+mn-lt"/>
              </a:rPr>
              <a:t>drenched</a:t>
            </a:r>
            <a:r>
              <a:rPr lang="es-US" sz="6250" dirty="0">
                <a:latin typeface="+mn-lt"/>
              </a:rPr>
              <a:t> in </a:t>
            </a:r>
            <a:r>
              <a:rPr lang="es-US" sz="6250" dirty="0" err="1">
                <a:latin typeface="+mn-lt"/>
              </a:rPr>
              <a:t>tears</a:t>
            </a:r>
            <a:br>
              <a:rPr lang="es-US" sz="6250" dirty="0">
                <a:latin typeface="+mn-lt"/>
              </a:rPr>
            </a:br>
            <a:r>
              <a:rPr lang="es-US" sz="6250" dirty="0" err="1">
                <a:latin typeface="+mn-lt"/>
              </a:rPr>
              <a:t>They</a:t>
            </a:r>
            <a:r>
              <a:rPr lang="es-US" sz="6250" dirty="0">
                <a:latin typeface="+mn-lt"/>
              </a:rPr>
              <a:t> </a:t>
            </a:r>
            <a:r>
              <a:rPr lang="es-US" sz="6250" dirty="0" err="1">
                <a:latin typeface="+mn-lt"/>
              </a:rPr>
              <a:t>laid</a:t>
            </a:r>
            <a:r>
              <a:rPr lang="es-US" sz="6250" dirty="0">
                <a:latin typeface="+mn-lt"/>
              </a:rPr>
              <a:t> </a:t>
            </a:r>
            <a:r>
              <a:rPr lang="es-US" sz="6250" dirty="0" err="1">
                <a:latin typeface="+mn-lt"/>
              </a:rPr>
              <a:t>Him</a:t>
            </a:r>
            <a:r>
              <a:rPr lang="es-US" sz="6250" dirty="0">
                <a:latin typeface="+mn-lt"/>
              </a:rPr>
              <a:t> </a:t>
            </a:r>
            <a:r>
              <a:rPr lang="es-US" sz="6250" dirty="0" err="1">
                <a:latin typeface="+mn-lt"/>
              </a:rPr>
              <a:t>down</a:t>
            </a:r>
            <a:br>
              <a:rPr lang="es-US" sz="6250" dirty="0">
                <a:latin typeface="+mn-lt"/>
              </a:rPr>
            </a:br>
            <a:r>
              <a:rPr lang="es-US" sz="6250" dirty="0">
                <a:latin typeface="+mn-lt"/>
              </a:rPr>
              <a:t> In </a:t>
            </a:r>
            <a:r>
              <a:rPr lang="es-US" sz="6250" dirty="0" err="1">
                <a:latin typeface="+mn-lt"/>
              </a:rPr>
              <a:t>Joseph's</a:t>
            </a:r>
            <a:r>
              <a:rPr lang="es-US" sz="6250" dirty="0">
                <a:latin typeface="+mn-lt"/>
              </a:rPr>
              <a:t> </a:t>
            </a:r>
            <a:r>
              <a:rPr lang="es-US" sz="6250" dirty="0" err="1">
                <a:latin typeface="+mn-lt"/>
              </a:rPr>
              <a:t>tomb</a:t>
            </a:r>
            <a:endParaRPr lang="en-US" sz="6250" dirty="0">
              <a:latin typeface="+mn-lt"/>
            </a:endParaRPr>
          </a:p>
        </p:txBody>
      </p:sp>
    </p:spTree>
    <p:extLst>
      <p:ext uri="{BB962C8B-B14F-4D97-AF65-F5344CB8AC3E}">
        <p14:creationId xmlns:p14="http://schemas.microsoft.com/office/powerpoint/2010/main" val="360996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The</a:t>
            </a:r>
            <a:r>
              <a:rPr lang="es-US" sz="6250" dirty="0">
                <a:latin typeface="+mn-lt"/>
              </a:rPr>
              <a:t> </a:t>
            </a:r>
            <a:r>
              <a:rPr lang="es-US" sz="6250" dirty="0" err="1">
                <a:latin typeface="+mn-lt"/>
              </a:rPr>
              <a:t>entrance</a:t>
            </a:r>
            <a:r>
              <a:rPr lang="es-US" sz="6250" dirty="0">
                <a:latin typeface="+mn-lt"/>
              </a:rPr>
              <a:t> </a:t>
            </a:r>
            <a:r>
              <a:rPr lang="es-US" sz="6250" dirty="0" err="1">
                <a:latin typeface="+mn-lt"/>
              </a:rPr>
              <a:t>sealed</a:t>
            </a:r>
            <a:r>
              <a:rPr lang="es-US" sz="6250" dirty="0">
                <a:latin typeface="+mn-lt"/>
              </a:rPr>
              <a:t> </a:t>
            </a:r>
            <a:r>
              <a:rPr lang="es-US" sz="6250" dirty="0" err="1">
                <a:latin typeface="+mn-lt"/>
              </a:rPr>
              <a:t>by</a:t>
            </a:r>
            <a:r>
              <a:rPr lang="es-US" sz="6250" dirty="0">
                <a:latin typeface="+mn-lt"/>
              </a:rPr>
              <a:t> heavy </a:t>
            </a:r>
            <a:r>
              <a:rPr lang="es-US" sz="6250" dirty="0" err="1">
                <a:latin typeface="+mn-lt"/>
              </a:rPr>
              <a:t>stone</a:t>
            </a:r>
            <a:br>
              <a:rPr lang="es-US" sz="6250" dirty="0">
                <a:latin typeface="+mn-lt"/>
              </a:rPr>
            </a:br>
            <a:r>
              <a:rPr lang="es-US" sz="6250" dirty="0" err="1">
                <a:latin typeface="+mn-lt"/>
              </a:rPr>
              <a:t>Messiah</a:t>
            </a:r>
            <a:r>
              <a:rPr lang="es-US" sz="6250" dirty="0">
                <a:latin typeface="+mn-lt"/>
              </a:rPr>
              <a:t> </a:t>
            </a:r>
            <a:r>
              <a:rPr lang="es-US" sz="6250" dirty="0" err="1">
                <a:latin typeface="+mn-lt"/>
              </a:rPr>
              <a:t>still</a:t>
            </a:r>
            <a:r>
              <a:rPr lang="es-US" sz="6250" dirty="0">
                <a:latin typeface="+mn-lt"/>
              </a:rPr>
              <a:t> and </a:t>
            </a:r>
            <a:r>
              <a:rPr lang="es-US" sz="6250" dirty="0" err="1">
                <a:latin typeface="+mn-lt"/>
              </a:rPr>
              <a:t>all</a:t>
            </a:r>
            <a:r>
              <a:rPr lang="es-US" sz="6250" dirty="0">
                <a:latin typeface="+mn-lt"/>
              </a:rPr>
              <a:t> alone</a:t>
            </a:r>
            <a:endParaRPr lang="en-US" sz="6250" dirty="0">
              <a:latin typeface="+mn-lt"/>
            </a:endParaRPr>
          </a:p>
        </p:txBody>
      </p:sp>
    </p:spTree>
    <p:extLst>
      <p:ext uri="{BB962C8B-B14F-4D97-AF65-F5344CB8AC3E}">
        <p14:creationId xmlns:p14="http://schemas.microsoft.com/office/powerpoint/2010/main" val="1872859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O </a:t>
            </a:r>
            <a:r>
              <a:rPr lang="es-US" sz="6250" dirty="0" err="1">
                <a:latin typeface="+mn-lt"/>
              </a:rPr>
              <a:t>praise</a:t>
            </a:r>
            <a:r>
              <a:rPr lang="es-US" sz="6250" dirty="0">
                <a:latin typeface="+mn-lt"/>
              </a:rPr>
              <a:t> </a:t>
            </a:r>
            <a:r>
              <a:rPr lang="es-US" sz="6250" dirty="0" err="1">
                <a:latin typeface="+mn-lt"/>
              </a:rPr>
              <a:t>the</a:t>
            </a:r>
            <a:r>
              <a:rPr lang="es-US" sz="6250" dirty="0">
                <a:latin typeface="+mn-lt"/>
              </a:rPr>
              <a:t> </a:t>
            </a:r>
            <a:r>
              <a:rPr lang="es-US" sz="6250" dirty="0" err="1">
                <a:latin typeface="+mn-lt"/>
              </a:rPr>
              <a:t>Name</a:t>
            </a:r>
            <a:r>
              <a:rPr lang="es-US" sz="6250" dirty="0">
                <a:latin typeface="+mn-lt"/>
              </a:rPr>
              <a:t> </a:t>
            </a:r>
            <a:br>
              <a:rPr lang="es-US" sz="6250" dirty="0">
                <a:latin typeface="+mn-lt"/>
              </a:rPr>
            </a:br>
            <a:r>
              <a:rPr lang="es-US" sz="6250" dirty="0" err="1">
                <a:latin typeface="+mn-lt"/>
              </a:rPr>
              <a:t>Of</a:t>
            </a:r>
            <a:r>
              <a:rPr lang="es-US" sz="6250" dirty="0">
                <a:latin typeface="+mn-lt"/>
              </a:rPr>
              <a:t> </a:t>
            </a:r>
            <a:r>
              <a:rPr lang="es-US" sz="6250" dirty="0" err="1">
                <a:latin typeface="+mn-lt"/>
              </a:rPr>
              <a:t>the</a:t>
            </a:r>
            <a:r>
              <a:rPr lang="es-US" sz="6250" dirty="0">
                <a:latin typeface="+mn-lt"/>
              </a:rPr>
              <a:t> Lord </a:t>
            </a:r>
            <a:r>
              <a:rPr lang="es-US" sz="6250" dirty="0" err="1">
                <a:latin typeface="+mn-lt"/>
              </a:rPr>
              <a:t>our</a:t>
            </a:r>
            <a:r>
              <a:rPr lang="es-US" sz="6250" dirty="0">
                <a:latin typeface="+mn-lt"/>
              </a:rPr>
              <a:t> </a:t>
            </a:r>
            <a:r>
              <a:rPr lang="es-US" sz="6250" dirty="0" err="1">
                <a:latin typeface="+mn-lt"/>
              </a:rPr>
              <a:t>God</a:t>
            </a:r>
            <a:br>
              <a:rPr lang="es-US" sz="6250" dirty="0">
                <a:latin typeface="+mn-lt"/>
              </a:rPr>
            </a:br>
            <a:r>
              <a:rPr lang="es-US" sz="6250" dirty="0">
                <a:latin typeface="+mn-lt"/>
              </a:rPr>
              <a:t>O </a:t>
            </a:r>
            <a:r>
              <a:rPr lang="es-US" sz="6250" dirty="0" err="1">
                <a:latin typeface="+mn-lt"/>
              </a:rPr>
              <a:t>praise</a:t>
            </a:r>
            <a:r>
              <a:rPr lang="es-US" sz="6250" dirty="0">
                <a:latin typeface="+mn-lt"/>
              </a:rPr>
              <a:t> </a:t>
            </a:r>
            <a:r>
              <a:rPr lang="es-US" sz="6250" dirty="0" err="1">
                <a:latin typeface="+mn-lt"/>
              </a:rPr>
              <a:t>His</a:t>
            </a:r>
            <a:r>
              <a:rPr lang="es-US" sz="6250" dirty="0">
                <a:latin typeface="+mn-lt"/>
              </a:rPr>
              <a:t> </a:t>
            </a:r>
            <a:r>
              <a:rPr lang="es-US" sz="6250" dirty="0" err="1">
                <a:latin typeface="+mn-lt"/>
              </a:rPr>
              <a:t>Name</a:t>
            </a:r>
            <a:r>
              <a:rPr lang="es-US" sz="6250" dirty="0">
                <a:latin typeface="+mn-lt"/>
              </a:rPr>
              <a:t> </a:t>
            </a:r>
            <a:r>
              <a:rPr lang="es-US" sz="6250" dirty="0" err="1">
                <a:latin typeface="+mn-lt"/>
              </a:rPr>
              <a:t>forevermore</a:t>
            </a:r>
            <a:endParaRPr lang="en-US" sz="6250" dirty="0">
              <a:latin typeface="+mn-lt"/>
            </a:endParaRPr>
          </a:p>
        </p:txBody>
      </p:sp>
    </p:spTree>
    <p:extLst>
      <p:ext uri="{BB962C8B-B14F-4D97-AF65-F5344CB8AC3E}">
        <p14:creationId xmlns:p14="http://schemas.microsoft.com/office/powerpoint/2010/main" val="192752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For</a:t>
            </a:r>
            <a:r>
              <a:rPr lang="es-US" sz="6250" dirty="0">
                <a:latin typeface="+mn-lt"/>
              </a:rPr>
              <a:t> </a:t>
            </a:r>
            <a:r>
              <a:rPr lang="es-US" sz="6250" dirty="0" err="1">
                <a:latin typeface="+mn-lt"/>
              </a:rPr>
              <a:t>endless</a:t>
            </a:r>
            <a:r>
              <a:rPr lang="es-US" sz="6250" dirty="0">
                <a:latin typeface="+mn-lt"/>
              </a:rPr>
              <a:t> </a:t>
            </a:r>
            <a:r>
              <a:rPr lang="es-US" sz="6250" dirty="0" err="1">
                <a:latin typeface="+mn-lt"/>
              </a:rPr>
              <a:t>days</a:t>
            </a:r>
            <a:r>
              <a:rPr lang="es-US" sz="6250" dirty="0">
                <a:latin typeface="+mn-lt"/>
              </a:rPr>
              <a:t> </a:t>
            </a:r>
            <a:br>
              <a:rPr lang="es-US" sz="6250" dirty="0">
                <a:latin typeface="+mn-lt"/>
              </a:rPr>
            </a:br>
            <a:r>
              <a:rPr lang="es-US" sz="6250" dirty="0" err="1">
                <a:latin typeface="+mn-lt"/>
              </a:rPr>
              <a:t>We</a:t>
            </a:r>
            <a:r>
              <a:rPr lang="es-US" sz="6250" dirty="0">
                <a:latin typeface="+mn-lt"/>
              </a:rPr>
              <a:t> </a:t>
            </a:r>
            <a:r>
              <a:rPr lang="es-US" sz="6250" dirty="0" err="1">
                <a:latin typeface="+mn-lt"/>
              </a:rPr>
              <a:t>will</a:t>
            </a:r>
            <a:r>
              <a:rPr lang="es-US" sz="6250" dirty="0">
                <a:latin typeface="+mn-lt"/>
              </a:rPr>
              <a:t> </a:t>
            </a:r>
            <a:r>
              <a:rPr lang="es-US" sz="6250" dirty="0" err="1">
                <a:latin typeface="+mn-lt"/>
              </a:rPr>
              <a:t>sing</a:t>
            </a:r>
            <a:r>
              <a:rPr lang="es-US" sz="6250" dirty="0">
                <a:latin typeface="+mn-lt"/>
              </a:rPr>
              <a:t> </a:t>
            </a:r>
            <a:r>
              <a:rPr lang="es-US" sz="6250" dirty="0" err="1">
                <a:latin typeface="+mn-lt"/>
              </a:rPr>
              <a:t>Your</a:t>
            </a:r>
            <a:r>
              <a:rPr lang="es-US" sz="6250" dirty="0">
                <a:latin typeface="+mn-lt"/>
              </a:rPr>
              <a:t> </a:t>
            </a:r>
            <a:r>
              <a:rPr lang="es-US" sz="6250" dirty="0" err="1">
                <a:latin typeface="+mn-lt"/>
              </a:rPr>
              <a:t>praise</a:t>
            </a:r>
            <a:br>
              <a:rPr lang="es-US" sz="6250" dirty="0">
                <a:latin typeface="+mn-lt"/>
              </a:rPr>
            </a:br>
            <a:r>
              <a:rPr lang="es-US" sz="6250" dirty="0">
                <a:latin typeface="+mn-lt"/>
              </a:rPr>
              <a:t>Oh Lord, oh Lord </a:t>
            </a:r>
            <a:r>
              <a:rPr lang="es-US" sz="6250" dirty="0" err="1">
                <a:latin typeface="+mn-lt"/>
              </a:rPr>
              <a:t>our</a:t>
            </a:r>
            <a:r>
              <a:rPr lang="es-US" sz="6250" dirty="0">
                <a:latin typeface="+mn-lt"/>
              </a:rPr>
              <a:t> </a:t>
            </a:r>
            <a:r>
              <a:rPr lang="es-US" sz="6250" dirty="0" err="1">
                <a:latin typeface="+mn-lt"/>
              </a:rPr>
              <a:t>God</a:t>
            </a:r>
            <a:endParaRPr lang="en-US" sz="6250" dirty="0">
              <a:latin typeface="+mn-lt"/>
            </a:endParaRPr>
          </a:p>
        </p:txBody>
      </p:sp>
    </p:spTree>
    <p:extLst>
      <p:ext uri="{BB962C8B-B14F-4D97-AF65-F5344CB8AC3E}">
        <p14:creationId xmlns:p14="http://schemas.microsoft.com/office/powerpoint/2010/main" val="306924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Jesus</a:t>
            </a:r>
            <a:r>
              <a:rPr lang="es-US" sz="6000" dirty="0"/>
              <a:t> </a:t>
            </a:r>
            <a:r>
              <a:rPr lang="es-US" sz="6000" dirty="0" err="1"/>
              <a:t>my</a:t>
            </a:r>
            <a:r>
              <a:rPr lang="es-US" sz="6000" dirty="0"/>
              <a:t> </a:t>
            </a:r>
            <a:r>
              <a:rPr lang="es-US" sz="6000" dirty="0" err="1"/>
              <a:t>redeemer</a:t>
            </a:r>
            <a:br>
              <a:rPr lang="es-US" sz="6000" dirty="0"/>
            </a:br>
            <a:r>
              <a:rPr lang="es-US" sz="6000" dirty="0" err="1"/>
              <a:t>Name</a:t>
            </a:r>
            <a:r>
              <a:rPr lang="es-US" sz="6000" dirty="0"/>
              <a:t> </a:t>
            </a:r>
            <a:r>
              <a:rPr lang="es-US" sz="6000" dirty="0" err="1"/>
              <a:t>above</a:t>
            </a:r>
            <a:r>
              <a:rPr lang="es-US" sz="6000" dirty="0"/>
              <a:t> </a:t>
            </a:r>
            <a:r>
              <a:rPr lang="es-US" sz="6000" dirty="0" err="1"/>
              <a:t>all</a:t>
            </a:r>
            <a:r>
              <a:rPr lang="es-US" sz="6000" dirty="0"/>
              <a:t> </a:t>
            </a:r>
            <a:r>
              <a:rPr lang="es-US" sz="6000" dirty="0" err="1"/>
              <a:t>names</a:t>
            </a:r>
            <a:br>
              <a:rPr lang="es-US" sz="6000" dirty="0"/>
            </a:br>
            <a:r>
              <a:rPr lang="es-US" sz="6000" dirty="0" err="1"/>
              <a:t>Precious</a:t>
            </a:r>
            <a:r>
              <a:rPr lang="es-US" sz="6000" dirty="0"/>
              <a:t> Lamb </a:t>
            </a:r>
            <a:r>
              <a:rPr lang="es-US" sz="6000" dirty="0" err="1"/>
              <a:t>of</a:t>
            </a:r>
            <a:r>
              <a:rPr lang="es-US" sz="6000" dirty="0"/>
              <a:t> </a:t>
            </a:r>
            <a:r>
              <a:rPr lang="es-US" sz="6000" dirty="0" err="1"/>
              <a:t>God</a:t>
            </a:r>
            <a:r>
              <a:rPr lang="es-US" sz="6000" dirty="0"/>
              <a:t>, </a:t>
            </a:r>
            <a:r>
              <a:rPr lang="es-US" sz="6000" dirty="0" err="1"/>
              <a:t>Messiah</a:t>
            </a:r>
            <a:br>
              <a:rPr lang="es-US" sz="6000" dirty="0"/>
            </a:br>
            <a:r>
              <a:rPr lang="es-US" sz="6000" dirty="0"/>
              <a:t>Oh, </a:t>
            </a:r>
            <a:r>
              <a:rPr lang="es-US" sz="6000" dirty="0" err="1"/>
              <a:t>for</a:t>
            </a:r>
            <a:r>
              <a:rPr lang="es-US" sz="6000" dirty="0"/>
              <a:t> </a:t>
            </a:r>
            <a:r>
              <a:rPr lang="es-US" sz="6000" dirty="0" err="1"/>
              <a:t>sinners</a:t>
            </a:r>
            <a:r>
              <a:rPr lang="es-US" sz="6000" dirty="0"/>
              <a:t> </a:t>
            </a:r>
            <a:r>
              <a:rPr lang="es-US" sz="6000" dirty="0" err="1"/>
              <a:t>slain</a:t>
            </a:r>
            <a:endParaRPr lang="es-SV" sz="6000" dirty="0"/>
          </a:p>
        </p:txBody>
      </p:sp>
    </p:spTree>
    <p:extLst>
      <p:ext uri="{BB962C8B-B14F-4D97-AF65-F5344CB8AC3E}">
        <p14:creationId xmlns:p14="http://schemas.microsoft.com/office/powerpoint/2010/main" val="24487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Then</a:t>
            </a:r>
            <a:r>
              <a:rPr lang="es-US" sz="6250" dirty="0">
                <a:latin typeface="+mn-lt"/>
              </a:rPr>
              <a:t> </a:t>
            </a:r>
            <a:r>
              <a:rPr lang="es-US" sz="6250" dirty="0" err="1">
                <a:latin typeface="+mn-lt"/>
              </a:rPr>
              <a:t>on</a:t>
            </a:r>
            <a:r>
              <a:rPr lang="es-US" sz="6250" dirty="0">
                <a:latin typeface="+mn-lt"/>
              </a:rPr>
              <a:t> </a:t>
            </a:r>
            <a:r>
              <a:rPr lang="es-US" sz="6250" dirty="0" err="1">
                <a:latin typeface="+mn-lt"/>
              </a:rPr>
              <a:t>the</a:t>
            </a:r>
            <a:r>
              <a:rPr lang="es-US" sz="6250" dirty="0">
                <a:latin typeface="+mn-lt"/>
              </a:rPr>
              <a:t> </a:t>
            </a:r>
            <a:r>
              <a:rPr lang="es-US" sz="6250" dirty="0" err="1">
                <a:latin typeface="+mn-lt"/>
              </a:rPr>
              <a:t>third</a:t>
            </a:r>
            <a:r>
              <a:rPr lang="es-US" sz="6250" dirty="0">
                <a:latin typeface="+mn-lt"/>
              </a:rPr>
              <a:t> at break of </a:t>
            </a:r>
            <a:r>
              <a:rPr lang="es-US" sz="6250" dirty="0" err="1">
                <a:latin typeface="+mn-lt"/>
              </a:rPr>
              <a:t>dawn</a:t>
            </a:r>
            <a:br>
              <a:rPr lang="es-US" sz="6250" dirty="0">
                <a:latin typeface="+mn-lt"/>
              </a:rPr>
            </a:br>
            <a:r>
              <a:rPr lang="es-US" sz="6250" dirty="0" err="1">
                <a:latin typeface="+mn-lt"/>
              </a:rPr>
              <a:t>The</a:t>
            </a:r>
            <a:r>
              <a:rPr lang="es-US" sz="6250" dirty="0">
                <a:latin typeface="+mn-lt"/>
              </a:rPr>
              <a:t> Son of </a:t>
            </a:r>
            <a:r>
              <a:rPr lang="es-US" sz="6250" dirty="0" err="1">
                <a:latin typeface="+mn-lt"/>
              </a:rPr>
              <a:t>heaven</a:t>
            </a:r>
            <a:r>
              <a:rPr lang="es-US" sz="6250" dirty="0">
                <a:latin typeface="+mn-lt"/>
              </a:rPr>
              <a:t> rose </a:t>
            </a:r>
            <a:r>
              <a:rPr lang="es-US" sz="6250" dirty="0" err="1">
                <a:latin typeface="+mn-lt"/>
              </a:rPr>
              <a:t>again</a:t>
            </a:r>
            <a:endParaRPr lang="en-US" sz="6250" dirty="0">
              <a:latin typeface="+mn-lt"/>
            </a:endParaRPr>
          </a:p>
        </p:txBody>
      </p:sp>
    </p:spTree>
    <p:extLst>
      <p:ext uri="{BB962C8B-B14F-4D97-AF65-F5344CB8AC3E}">
        <p14:creationId xmlns:p14="http://schemas.microsoft.com/office/powerpoint/2010/main" val="2066266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O </a:t>
            </a:r>
            <a:r>
              <a:rPr lang="es-US" sz="6250" dirty="0" err="1">
                <a:latin typeface="+mn-lt"/>
              </a:rPr>
              <a:t>trampled</a:t>
            </a:r>
            <a:r>
              <a:rPr lang="es-US" sz="6250" dirty="0">
                <a:latin typeface="+mn-lt"/>
              </a:rPr>
              <a:t> </a:t>
            </a:r>
            <a:r>
              <a:rPr lang="es-US" sz="6250" dirty="0" err="1">
                <a:latin typeface="+mn-lt"/>
              </a:rPr>
              <a:t>death</a:t>
            </a:r>
            <a:br>
              <a:rPr lang="es-US" sz="6250" dirty="0">
                <a:latin typeface="+mn-lt"/>
              </a:rPr>
            </a:br>
            <a:r>
              <a:rPr lang="es-US" sz="6250" dirty="0" err="1">
                <a:latin typeface="+mn-lt"/>
              </a:rPr>
              <a:t>Where</a:t>
            </a:r>
            <a:r>
              <a:rPr lang="es-US" sz="6250" dirty="0">
                <a:latin typeface="+mn-lt"/>
              </a:rPr>
              <a:t> </a:t>
            </a:r>
            <a:r>
              <a:rPr lang="es-US" sz="6250" dirty="0" err="1">
                <a:latin typeface="+mn-lt"/>
              </a:rPr>
              <a:t>is</a:t>
            </a:r>
            <a:r>
              <a:rPr lang="es-US" sz="6250" dirty="0">
                <a:latin typeface="+mn-lt"/>
              </a:rPr>
              <a:t> </a:t>
            </a:r>
            <a:r>
              <a:rPr lang="es-US" sz="6250" dirty="0" err="1">
                <a:latin typeface="+mn-lt"/>
              </a:rPr>
              <a:t>your</a:t>
            </a:r>
            <a:r>
              <a:rPr lang="es-US" sz="6250" dirty="0">
                <a:latin typeface="+mn-lt"/>
              </a:rPr>
              <a:t> </a:t>
            </a:r>
            <a:r>
              <a:rPr lang="es-US" sz="6250" dirty="0" err="1">
                <a:latin typeface="+mn-lt"/>
              </a:rPr>
              <a:t>sting</a:t>
            </a:r>
            <a:r>
              <a:rPr lang="es-US" sz="6250" dirty="0">
                <a:latin typeface="+mn-lt"/>
              </a:rPr>
              <a:t>?</a:t>
            </a:r>
            <a:br>
              <a:rPr lang="es-US" sz="6250" dirty="0">
                <a:latin typeface="+mn-lt"/>
              </a:rPr>
            </a:br>
            <a:r>
              <a:rPr lang="es-US" sz="6250" dirty="0" err="1">
                <a:latin typeface="+mn-lt"/>
              </a:rPr>
              <a:t>The</a:t>
            </a:r>
            <a:r>
              <a:rPr lang="es-US" sz="6250" dirty="0">
                <a:latin typeface="+mn-lt"/>
              </a:rPr>
              <a:t> </a:t>
            </a:r>
            <a:r>
              <a:rPr lang="es-US" sz="6250" dirty="0" err="1">
                <a:latin typeface="+mn-lt"/>
              </a:rPr>
              <a:t>angels</a:t>
            </a:r>
            <a:r>
              <a:rPr lang="es-US" sz="6250" dirty="0">
                <a:latin typeface="+mn-lt"/>
              </a:rPr>
              <a:t> </a:t>
            </a:r>
            <a:r>
              <a:rPr lang="es-US" sz="6250" dirty="0" err="1">
                <a:latin typeface="+mn-lt"/>
              </a:rPr>
              <a:t>roar</a:t>
            </a:r>
            <a:r>
              <a:rPr lang="es-US" sz="6250" dirty="0">
                <a:latin typeface="+mn-lt"/>
              </a:rPr>
              <a:t> </a:t>
            </a:r>
            <a:r>
              <a:rPr lang="es-US" sz="6250" dirty="0" err="1">
                <a:latin typeface="+mn-lt"/>
              </a:rPr>
              <a:t>for</a:t>
            </a:r>
            <a:r>
              <a:rPr lang="es-US" sz="6250" dirty="0">
                <a:latin typeface="+mn-lt"/>
              </a:rPr>
              <a:t> </a:t>
            </a:r>
            <a:r>
              <a:rPr lang="es-US" sz="6250" dirty="0" err="1">
                <a:latin typeface="+mn-lt"/>
              </a:rPr>
              <a:t>Christ</a:t>
            </a:r>
            <a:r>
              <a:rPr lang="es-US" sz="6250" dirty="0">
                <a:latin typeface="+mn-lt"/>
              </a:rPr>
              <a:t> </a:t>
            </a:r>
            <a:r>
              <a:rPr lang="es-US" sz="6250" dirty="0" err="1">
                <a:latin typeface="+mn-lt"/>
              </a:rPr>
              <a:t>the</a:t>
            </a:r>
            <a:r>
              <a:rPr lang="es-US" sz="6250" dirty="0">
                <a:latin typeface="+mn-lt"/>
              </a:rPr>
              <a:t> King</a:t>
            </a:r>
            <a:endParaRPr lang="en-US" sz="6250" dirty="0">
              <a:latin typeface="+mn-lt"/>
            </a:endParaRPr>
          </a:p>
        </p:txBody>
      </p:sp>
    </p:spTree>
    <p:extLst>
      <p:ext uri="{BB962C8B-B14F-4D97-AF65-F5344CB8AC3E}">
        <p14:creationId xmlns:p14="http://schemas.microsoft.com/office/powerpoint/2010/main" val="671577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O </a:t>
            </a:r>
            <a:r>
              <a:rPr lang="es-US" sz="6250" dirty="0" err="1">
                <a:latin typeface="+mn-lt"/>
              </a:rPr>
              <a:t>praise</a:t>
            </a:r>
            <a:r>
              <a:rPr lang="es-US" sz="6250" dirty="0">
                <a:latin typeface="+mn-lt"/>
              </a:rPr>
              <a:t> </a:t>
            </a:r>
            <a:r>
              <a:rPr lang="es-US" sz="6250" dirty="0" err="1">
                <a:latin typeface="+mn-lt"/>
              </a:rPr>
              <a:t>the</a:t>
            </a:r>
            <a:r>
              <a:rPr lang="es-US" sz="6250" dirty="0">
                <a:latin typeface="+mn-lt"/>
              </a:rPr>
              <a:t> </a:t>
            </a:r>
            <a:r>
              <a:rPr lang="es-US" sz="6250" dirty="0" err="1">
                <a:latin typeface="+mn-lt"/>
              </a:rPr>
              <a:t>Name</a:t>
            </a:r>
            <a:r>
              <a:rPr lang="es-US" sz="6250" dirty="0">
                <a:latin typeface="+mn-lt"/>
              </a:rPr>
              <a:t> </a:t>
            </a:r>
            <a:br>
              <a:rPr lang="es-US" sz="6250" dirty="0">
                <a:latin typeface="+mn-lt"/>
              </a:rPr>
            </a:br>
            <a:r>
              <a:rPr lang="es-US" sz="6250" dirty="0" err="1">
                <a:latin typeface="+mn-lt"/>
              </a:rPr>
              <a:t>Of</a:t>
            </a:r>
            <a:r>
              <a:rPr lang="es-US" sz="6250" dirty="0">
                <a:latin typeface="+mn-lt"/>
              </a:rPr>
              <a:t> </a:t>
            </a:r>
            <a:r>
              <a:rPr lang="es-US" sz="6250" dirty="0" err="1">
                <a:latin typeface="+mn-lt"/>
              </a:rPr>
              <a:t>the</a:t>
            </a:r>
            <a:r>
              <a:rPr lang="es-US" sz="6250" dirty="0">
                <a:latin typeface="+mn-lt"/>
              </a:rPr>
              <a:t> Lord </a:t>
            </a:r>
            <a:r>
              <a:rPr lang="es-US" sz="6250" dirty="0" err="1">
                <a:latin typeface="+mn-lt"/>
              </a:rPr>
              <a:t>our</a:t>
            </a:r>
            <a:r>
              <a:rPr lang="es-US" sz="6250" dirty="0">
                <a:latin typeface="+mn-lt"/>
              </a:rPr>
              <a:t> </a:t>
            </a:r>
            <a:r>
              <a:rPr lang="es-US" sz="6250" dirty="0" err="1">
                <a:latin typeface="+mn-lt"/>
              </a:rPr>
              <a:t>God</a:t>
            </a:r>
            <a:br>
              <a:rPr lang="es-US" sz="6250" dirty="0">
                <a:latin typeface="+mn-lt"/>
              </a:rPr>
            </a:br>
            <a:r>
              <a:rPr lang="es-US" sz="6250" dirty="0">
                <a:latin typeface="+mn-lt"/>
              </a:rPr>
              <a:t>O </a:t>
            </a:r>
            <a:r>
              <a:rPr lang="es-US" sz="6250" dirty="0" err="1">
                <a:latin typeface="+mn-lt"/>
              </a:rPr>
              <a:t>praise</a:t>
            </a:r>
            <a:r>
              <a:rPr lang="es-US" sz="6250" dirty="0">
                <a:latin typeface="+mn-lt"/>
              </a:rPr>
              <a:t> </a:t>
            </a:r>
            <a:r>
              <a:rPr lang="es-US" sz="6250" dirty="0" err="1">
                <a:latin typeface="+mn-lt"/>
              </a:rPr>
              <a:t>His</a:t>
            </a:r>
            <a:r>
              <a:rPr lang="es-US" sz="6250" dirty="0">
                <a:latin typeface="+mn-lt"/>
              </a:rPr>
              <a:t> </a:t>
            </a:r>
            <a:r>
              <a:rPr lang="es-US" sz="6250" dirty="0" err="1">
                <a:latin typeface="+mn-lt"/>
              </a:rPr>
              <a:t>Name</a:t>
            </a:r>
            <a:r>
              <a:rPr lang="es-US" sz="6250" dirty="0">
                <a:latin typeface="+mn-lt"/>
              </a:rPr>
              <a:t> </a:t>
            </a:r>
            <a:r>
              <a:rPr lang="es-US" sz="6250" dirty="0" err="1">
                <a:latin typeface="+mn-lt"/>
              </a:rPr>
              <a:t>forevermore</a:t>
            </a:r>
            <a:endParaRPr lang="en-US" sz="6250" dirty="0">
              <a:latin typeface="+mn-lt"/>
            </a:endParaRPr>
          </a:p>
        </p:txBody>
      </p:sp>
    </p:spTree>
    <p:extLst>
      <p:ext uri="{BB962C8B-B14F-4D97-AF65-F5344CB8AC3E}">
        <p14:creationId xmlns:p14="http://schemas.microsoft.com/office/powerpoint/2010/main" val="3875338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For</a:t>
            </a:r>
            <a:r>
              <a:rPr lang="es-US" sz="6250" dirty="0">
                <a:latin typeface="+mn-lt"/>
              </a:rPr>
              <a:t> </a:t>
            </a:r>
            <a:r>
              <a:rPr lang="es-US" sz="6250" dirty="0" err="1">
                <a:latin typeface="+mn-lt"/>
              </a:rPr>
              <a:t>endless</a:t>
            </a:r>
            <a:r>
              <a:rPr lang="es-US" sz="6250" dirty="0">
                <a:latin typeface="+mn-lt"/>
              </a:rPr>
              <a:t> </a:t>
            </a:r>
            <a:r>
              <a:rPr lang="es-US" sz="6250" dirty="0" err="1">
                <a:latin typeface="+mn-lt"/>
              </a:rPr>
              <a:t>days</a:t>
            </a:r>
            <a:r>
              <a:rPr lang="es-US" sz="6250" dirty="0">
                <a:latin typeface="+mn-lt"/>
              </a:rPr>
              <a:t> </a:t>
            </a:r>
            <a:br>
              <a:rPr lang="es-US" sz="6250" dirty="0">
                <a:latin typeface="+mn-lt"/>
              </a:rPr>
            </a:br>
            <a:r>
              <a:rPr lang="es-US" sz="6250" dirty="0" err="1">
                <a:latin typeface="+mn-lt"/>
              </a:rPr>
              <a:t>We</a:t>
            </a:r>
            <a:r>
              <a:rPr lang="es-US" sz="6250" dirty="0">
                <a:latin typeface="+mn-lt"/>
              </a:rPr>
              <a:t> </a:t>
            </a:r>
            <a:r>
              <a:rPr lang="es-US" sz="6250" dirty="0" err="1">
                <a:latin typeface="+mn-lt"/>
              </a:rPr>
              <a:t>will</a:t>
            </a:r>
            <a:r>
              <a:rPr lang="es-US" sz="6250" dirty="0">
                <a:latin typeface="+mn-lt"/>
              </a:rPr>
              <a:t> </a:t>
            </a:r>
            <a:r>
              <a:rPr lang="es-US" sz="6250" dirty="0" err="1">
                <a:latin typeface="+mn-lt"/>
              </a:rPr>
              <a:t>sing</a:t>
            </a:r>
            <a:r>
              <a:rPr lang="es-US" sz="6250" dirty="0">
                <a:latin typeface="+mn-lt"/>
              </a:rPr>
              <a:t> </a:t>
            </a:r>
            <a:r>
              <a:rPr lang="es-US" sz="6250" dirty="0" err="1">
                <a:latin typeface="+mn-lt"/>
              </a:rPr>
              <a:t>Your</a:t>
            </a:r>
            <a:r>
              <a:rPr lang="es-US" sz="6250" dirty="0">
                <a:latin typeface="+mn-lt"/>
              </a:rPr>
              <a:t> </a:t>
            </a:r>
            <a:r>
              <a:rPr lang="es-US" sz="6250" dirty="0" err="1">
                <a:latin typeface="+mn-lt"/>
              </a:rPr>
              <a:t>praise</a:t>
            </a:r>
            <a:br>
              <a:rPr lang="es-US" sz="6250" dirty="0">
                <a:latin typeface="+mn-lt"/>
              </a:rPr>
            </a:br>
            <a:r>
              <a:rPr lang="es-US" sz="6250" dirty="0">
                <a:latin typeface="+mn-lt"/>
              </a:rPr>
              <a:t>Oh Lord, oh Lord </a:t>
            </a:r>
            <a:r>
              <a:rPr lang="es-US" sz="6250" dirty="0" err="1">
                <a:latin typeface="+mn-lt"/>
              </a:rPr>
              <a:t>our</a:t>
            </a:r>
            <a:r>
              <a:rPr lang="es-US" sz="6250" dirty="0">
                <a:latin typeface="+mn-lt"/>
              </a:rPr>
              <a:t> </a:t>
            </a:r>
            <a:r>
              <a:rPr lang="es-US" sz="6250" dirty="0" err="1">
                <a:latin typeface="+mn-lt"/>
              </a:rPr>
              <a:t>God</a:t>
            </a:r>
            <a:endParaRPr lang="en-US" sz="6250" dirty="0">
              <a:latin typeface="+mn-lt"/>
            </a:endParaRPr>
          </a:p>
        </p:txBody>
      </p:sp>
    </p:spTree>
    <p:extLst>
      <p:ext uri="{BB962C8B-B14F-4D97-AF65-F5344CB8AC3E}">
        <p14:creationId xmlns:p14="http://schemas.microsoft.com/office/powerpoint/2010/main" val="2789630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He </a:t>
            </a:r>
            <a:r>
              <a:rPr lang="es-US" sz="6250" dirty="0" err="1">
                <a:latin typeface="+mn-lt"/>
              </a:rPr>
              <a:t>shall</a:t>
            </a:r>
            <a:r>
              <a:rPr lang="es-US" sz="6250" dirty="0">
                <a:latin typeface="+mn-lt"/>
              </a:rPr>
              <a:t> </a:t>
            </a:r>
            <a:r>
              <a:rPr lang="es-US" sz="6250" dirty="0" err="1">
                <a:latin typeface="+mn-lt"/>
              </a:rPr>
              <a:t>return</a:t>
            </a:r>
            <a:r>
              <a:rPr lang="es-US" sz="6250" dirty="0">
                <a:latin typeface="+mn-lt"/>
              </a:rPr>
              <a:t> in robes of </a:t>
            </a:r>
            <a:r>
              <a:rPr lang="es-US" sz="6250" dirty="0" err="1">
                <a:latin typeface="+mn-lt"/>
              </a:rPr>
              <a:t>white</a:t>
            </a:r>
            <a:br>
              <a:rPr lang="es-US" sz="6250" dirty="0">
                <a:latin typeface="+mn-lt"/>
              </a:rPr>
            </a:br>
            <a:r>
              <a:rPr lang="es-US" sz="6250" dirty="0" err="1">
                <a:latin typeface="+mn-lt"/>
              </a:rPr>
              <a:t>The</a:t>
            </a:r>
            <a:r>
              <a:rPr lang="es-US" sz="6250" dirty="0">
                <a:latin typeface="+mn-lt"/>
              </a:rPr>
              <a:t> </a:t>
            </a:r>
            <a:r>
              <a:rPr lang="es-US" sz="6250" dirty="0" err="1">
                <a:latin typeface="+mn-lt"/>
              </a:rPr>
              <a:t>blazing</a:t>
            </a:r>
            <a:r>
              <a:rPr lang="es-US" sz="6250" dirty="0">
                <a:latin typeface="+mn-lt"/>
              </a:rPr>
              <a:t> </a:t>
            </a:r>
            <a:r>
              <a:rPr lang="es-US" sz="6250" dirty="0" err="1">
                <a:latin typeface="+mn-lt"/>
              </a:rPr>
              <a:t>sun</a:t>
            </a:r>
            <a:r>
              <a:rPr lang="es-US" sz="6250" dirty="0">
                <a:latin typeface="+mn-lt"/>
              </a:rPr>
              <a:t> </a:t>
            </a:r>
            <a:r>
              <a:rPr lang="es-US" sz="6250" dirty="0" err="1">
                <a:latin typeface="+mn-lt"/>
              </a:rPr>
              <a:t>shall</a:t>
            </a:r>
            <a:r>
              <a:rPr lang="es-US" sz="6250" dirty="0">
                <a:latin typeface="+mn-lt"/>
              </a:rPr>
              <a:t> </a:t>
            </a:r>
            <a:r>
              <a:rPr lang="es-US" sz="6250" dirty="0" err="1">
                <a:latin typeface="+mn-lt"/>
              </a:rPr>
              <a:t>pierce</a:t>
            </a:r>
            <a:r>
              <a:rPr lang="es-US" sz="6250" dirty="0">
                <a:latin typeface="+mn-lt"/>
              </a:rPr>
              <a:t> </a:t>
            </a:r>
            <a:r>
              <a:rPr lang="es-US" sz="6250" dirty="0" err="1">
                <a:latin typeface="+mn-lt"/>
              </a:rPr>
              <a:t>the</a:t>
            </a:r>
            <a:r>
              <a:rPr lang="es-US" sz="6250" dirty="0">
                <a:latin typeface="+mn-lt"/>
              </a:rPr>
              <a:t> </a:t>
            </a:r>
            <a:r>
              <a:rPr lang="es-US" sz="6250" dirty="0" err="1">
                <a:latin typeface="+mn-lt"/>
              </a:rPr>
              <a:t>night</a:t>
            </a:r>
            <a:endParaRPr lang="en-US" sz="6250" dirty="0">
              <a:latin typeface="+mn-lt"/>
            </a:endParaRPr>
          </a:p>
        </p:txBody>
      </p:sp>
    </p:spTree>
    <p:extLst>
      <p:ext uri="{BB962C8B-B14F-4D97-AF65-F5344CB8AC3E}">
        <p14:creationId xmlns:p14="http://schemas.microsoft.com/office/powerpoint/2010/main" val="109656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And I </a:t>
            </a:r>
            <a:r>
              <a:rPr lang="es-US" sz="6250" dirty="0" err="1">
                <a:latin typeface="+mn-lt"/>
              </a:rPr>
              <a:t>will</a:t>
            </a:r>
            <a:r>
              <a:rPr lang="es-US" sz="6250" dirty="0">
                <a:latin typeface="+mn-lt"/>
              </a:rPr>
              <a:t> </a:t>
            </a:r>
            <a:r>
              <a:rPr lang="es-US" sz="6250" dirty="0" err="1">
                <a:latin typeface="+mn-lt"/>
              </a:rPr>
              <a:t>rise</a:t>
            </a:r>
            <a:r>
              <a:rPr lang="es-US" sz="6250" dirty="0">
                <a:latin typeface="+mn-lt"/>
              </a:rPr>
              <a:t> </a:t>
            </a:r>
            <a:r>
              <a:rPr lang="es-US" sz="6250" dirty="0" err="1">
                <a:latin typeface="+mn-lt"/>
              </a:rPr>
              <a:t>among</a:t>
            </a:r>
            <a:r>
              <a:rPr lang="es-US" sz="6250" dirty="0">
                <a:latin typeface="+mn-lt"/>
              </a:rPr>
              <a:t> </a:t>
            </a:r>
            <a:r>
              <a:rPr lang="es-US" sz="6250" dirty="0" err="1">
                <a:latin typeface="+mn-lt"/>
              </a:rPr>
              <a:t>the</a:t>
            </a:r>
            <a:r>
              <a:rPr lang="es-US" sz="6250" dirty="0">
                <a:latin typeface="+mn-lt"/>
              </a:rPr>
              <a:t> </a:t>
            </a:r>
            <a:r>
              <a:rPr lang="es-US" sz="6250" dirty="0" err="1">
                <a:latin typeface="+mn-lt"/>
              </a:rPr>
              <a:t>saints</a:t>
            </a:r>
            <a:br>
              <a:rPr lang="es-US" sz="6250" dirty="0">
                <a:latin typeface="+mn-lt"/>
              </a:rPr>
            </a:br>
            <a:r>
              <a:rPr lang="es-US" sz="6250" dirty="0" err="1">
                <a:latin typeface="+mn-lt"/>
              </a:rPr>
              <a:t>My</a:t>
            </a:r>
            <a:r>
              <a:rPr lang="es-US" sz="6250" dirty="0">
                <a:latin typeface="+mn-lt"/>
              </a:rPr>
              <a:t> </a:t>
            </a:r>
            <a:r>
              <a:rPr lang="es-US" sz="6250" dirty="0" err="1">
                <a:latin typeface="+mn-lt"/>
              </a:rPr>
              <a:t>gaze</a:t>
            </a:r>
            <a:r>
              <a:rPr lang="es-US" sz="6250" dirty="0">
                <a:latin typeface="+mn-lt"/>
              </a:rPr>
              <a:t> </a:t>
            </a:r>
            <a:r>
              <a:rPr lang="es-US" sz="6250" dirty="0" err="1">
                <a:latin typeface="+mn-lt"/>
              </a:rPr>
              <a:t>transfixed</a:t>
            </a:r>
            <a:r>
              <a:rPr lang="es-US" sz="6250" dirty="0">
                <a:latin typeface="+mn-lt"/>
              </a:rPr>
              <a:t> </a:t>
            </a:r>
            <a:r>
              <a:rPr lang="es-US" sz="6250" dirty="0" err="1">
                <a:latin typeface="+mn-lt"/>
              </a:rPr>
              <a:t>on</a:t>
            </a:r>
            <a:r>
              <a:rPr lang="es-US" sz="6250" dirty="0">
                <a:latin typeface="+mn-lt"/>
              </a:rPr>
              <a:t> </a:t>
            </a:r>
            <a:r>
              <a:rPr lang="es-US" sz="6250" dirty="0" err="1">
                <a:latin typeface="+mn-lt"/>
              </a:rPr>
              <a:t>Jesus</a:t>
            </a:r>
            <a:r>
              <a:rPr lang="es-US" sz="6250" dirty="0">
                <a:latin typeface="+mn-lt"/>
              </a:rPr>
              <a:t>' </a:t>
            </a:r>
            <a:r>
              <a:rPr lang="es-US" sz="6250" dirty="0" err="1">
                <a:latin typeface="+mn-lt"/>
              </a:rPr>
              <a:t>face</a:t>
            </a:r>
            <a:endParaRPr lang="en-US" sz="6250" dirty="0">
              <a:latin typeface="+mn-lt"/>
            </a:endParaRPr>
          </a:p>
        </p:txBody>
      </p:sp>
    </p:spTree>
    <p:extLst>
      <p:ext uri="{BB962C8B-B14F-4D97-AF65-F5344CB8AC3E}">
        <p14:creationId xmlns:p14="http://schemas.microsoft.com/office/powerpoint/2010/main" val="4001219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O </a:t>
            </a:r>
            <a:r>
              <a:rPr lang="es-US" sz="6250" dirty="0" err="1">
                <a:latin typeface="+mn-lt"/>
              </a:rPr>
              <a:t>praise</a:t>
            </a:r>
            <a:r>
              <a:rPr lang="es-US" sz="6250" dirty="0">
                <a:latin typeface="+mn-lt"/>
              </a:rPr>
              <a:t> </a:t>
            </a:r>
            <a:r>
              <a:rPr lang="es-US" sz="6250" dirty="0" err="1">
                <a:latin typeface="+mn-lt"/>
              </a:rPr>
              <a:t>the</a:t>
            </a:r>
            <a:r>
              <a:rPr lang="es-US" sz="6250" dirty="0">
                <a:latin typeface="+mn-lt"/>
              </a:rPr>
              <a:t> </a:t>
            </a:r>
            <a:r>
              <a:rPr lang="es-US" sz="6250" dirty="0" err="1">
                <a:latin typeface="+mn-lt"/>
              </a:rPr>
              <a:t>Name</a:t>
            </a:r>
            <a:r>
              <a:rPr lang="es-US" sz="6250" dirty="0">
                <a:latin typeface="+mn-lt"/>
              </a:rPr>
              <a:t> </a:t>
            </a:r>
            <a:br>
              <a:rPr lang="es-US" sz="6250" dirty="0">
                <a:latin typeface="+mn-lt"/>
              </a:rPr>
            </a:br>
            <a:r>
              <a:rPr lang="es-US" sz="6250" dirty="0" err="1">
                <a:latin typeface="+mn-lt"/>
              </a:rPr>
              <a:t>Of</a:t>
            </a:r>
            <a:r>
              <a:rPr lang="es-US" sz="6250" dirty="0">
                <a:latin typeface="+mn-lt"/>
              </a:rPr>
              <a:t> </a:t>
            </a:r>
            <a:r>
              <a:rPr lang="es-US" sz="6250" dirty="0" err="1">
                <a:latin typeface="+mn-lt"/>
              </a:rPr>
              <a:t>the</a:t>
            </a:r>
            <a:r>
              <a:rPr lang="es-US" sz="6250" dirty="0">
                <a:latin typeface="+mn-lt"/>
              </a:rPr>
              <a:t> Lord </a:t>
            </a:r>
            <a:r>
              <a:rPr lang="es-US" sz="6250" dirty="0" err="1">
                <a:latin typeface="+mn-lt"/>
              </a:rPr>
              <a:t>our</a:t>
            </a:r>
            <a:r>
              <a:rPr lang="es-US" sz="6250" dirty="0">
                <a:latin typeface="+mn-lt"/>
              </a:rPr>
              <a:t> </a:t>
            </a:r>
            <a:r>
              <a:rPr lang="es-US" sz="6250" dirty="0" err="1">
                <a:latin typeface="+mn-lt"/>
              </a:rPr>
              <a:t>God</a:t>
            </a:r>
            <a:br>
              <a:rPr lang="es-US" sz="6250" dirty="0">
                <a:latin typeface="+mn-lt"/>
              </a:rPr>
            </a:br>
            <a:r>
              <a:rPr lang="es-US" sz="6250" dirty="0">
                <a:latin typeface="+mn-lt"/>
              </a:rPr>
              <a:t>O </a:t>
            </a:r>
            <a:r>
              <a:rPr lang="es-US" sz="6250" dirty="0" err="1">
                <a:latin typeface="+mn-lt"/>
              </a:rPr>
              <a:t>praise</a:t>
            </a:r>
            <a:r>
              <a:rPr lang="es-US" sz="6250" dirty="0">
                <a:latin typeface="+mn-lt"/>
              </a:rPr>
              <a:t> </a:t>
            </a:r>
            <a:r>
              <a:rPr lang="es-US" sz="6250" dirty="0" err="1">
                <a:latin typeface="+mn-lt"/>
              </a:rPr>
              <a:t>His</a:t>
            </a:r>
            <a:r>
              <a:rPr lang="es-US" sz="6250" dirty="0">
                <a:latin typeface="+mn-lt"/>
              </a:rPr>
              <a:t> </a:t>
            </a:r>
            <a:r>
              <a:rPr lang="es-US" sz="6250" dirty="0" err="1">
                <a:latin typeface="+mn-lt"/>
              </a:rPr>
              <a:t>Name</a:t>
            </a:r>
            <a:r>
              <a:rPr lang="es-US" sz="6250" dirty="0">
                <a:latin typeface="+mn-lt"/>
              </a:rPr>
              <a:t> </a:t>
            </a:r>
            <a:r>
              <a:rPr lang="es-US" sz="6250" dirty="0" err="1">
                <a:latin typeface="+mn-lt"/>
              </a:rPr>
              <a:t>forevermore</a:t>
            </a:r>
            <a:endParaRPr lang="en-US" sz="6250" dirty="0">
              <a:latin typeface="+mn-lt"/>
            </a:endParaRPr>
          </a:p>
        </p:txBody>
      </p:sp>
    </p:spTree>
    <p:extLst>
      <p:ext uri="{BB962C8B-B14F-4D97-AF65-F5344CB8AC3E}">
        <p14:creationId xmlns:p14="http://schemas.microsoft.com/office/powerpoint/2010/main" val="466297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For</a:t>
            </a:r>
            <a:r>
              <a:rPr lang="es-US" sz="6250" dirty="0">
                <a:latin typeface="+mn-lt"/>
              </a:rPr>
              <a:t> </a:t>
            </a:r>
            <a:r>
              <a:rPr lang="es-US" sz="6250" dirty="0" err="1">
                <a:latin typeface="+mn-lt"/>
              </a:rPr>
              <a:t>endless</a:t>
            </a:r>
            <a:r>
              <a:rPr lang="es-US" sz="6250" dirty="0">
                <a:latin typeface="+mn-lt"/>
              </a:rPr>
              <a:t> </a:t>
            </a:r>
            <a:r>
              <a:rPr lang="es-US" sz="6250" dirty="0" err="1">
                <a:latin typeface="+mn-lt"/>
              </a:rPr>
              <a:t>days</a:t>
            </a:r>
            <a:r>
              <a:rPr lang="es-US" sz="6250" dirty="0">
                <a:latin typeface="+mn-lt"/>
              </a:rPr>
              <a:t> </a:t>
            </a:r>
            <a:br>
              <a:rPr lang="es-US" sz="6250" dirty="0">
                <a:latin typeface="+mn-lt"/>
              </a:rPr>
            </a:br>
            <a:r>
              <a:rPr lang="es-US" sz="6250" dirty="0" err="1">
                <a:latin typeface="+mn-lt"/>
              </a:rPr>
              <a:t>We</a:t>
            </a:r>
            <a:r>
              <a:rPr lang="es-US" sz="6250" dirty="0">
                <a:latin typeface="+mn-lt"/>
              </a:rPr>
              <a:t> </a:t>
            </a:r>
            <a:r>
              <a:rPr lang="es-US" sz="6250" dirty="0" err="1">
                <a:latin typeface="+mn-lt"/>
              </a:rPr>
              <a:t>will</a:t>
            </a:r>
            <a:r>
              <a:rPr lang="es-US" sz="6250" dirty="0">
                <a:latin typeface="+mn-lt"/>
              </a:rPr>
              <a:t> </a:t>
            </a:r>
            <a:r>
              <a:rPr lang="es-US" sz="6250" dirty="0" err="1">
                <a:latin typeface="+mn-lt"/>
              </a:rPr>
              <a:t>sing</a:t>
            </a:r>
            <a:r>
              <a:rPr lang="es-US" sz="6250" dirty="0">
                <a:latin typeface="+mn-lt"/>
              </a:rPr>
              <a:t> </a:t>
            </a:r>
            <a:r>
              <a:rPr lang="es-US" sz="6250" dirty="0" err="1">
                <a:latin typeface="+mn-lt"/>
              </a:rPr>
              <a:t>Your</a:t>
            </a:r>
            <a:r>
              <a:rPr lang="es-US" sz="6250" dirty="0">
                <a:latin typeface="+mn-lt"/>
              </a:rPr>
              <a:t> </a:t>
            </a:r>
            <a:r>
              <a:rPr lang="es-US" sz="6250" dirty="0" err="1">
                <a:latin typeface="+mn-lt"/>
              </a:rPr>
              <a:t>praise</a:t>
            </a:r>
            <a:br>
              <a:rPr lang="es-US" sz="6250" dirty="0">
                <a:latin typeface="+mn-lt"/>
              </a:rPr>
            </a:br>
            <a:r>
              <a:rPr lang="es-US" sz="6250" dirty="0">
                <a:latin typeface="+mn-lt"/>
              </a:rPr>
              <a:t>Oh Lord, oh Lord </a:t>
            </a:r>
            <a:r>
              <a:rPr lang="es-US" sz="6250" dirty="0" err="1">
                <a:latin typeface="+mn-lt"/>
              </a:rPr>
              <a:t>our</a:t>
            </a:r>
            <a:r>
              <a:rPr lang="es-US" sz="6250" dirty="0">
                <a:latin typeface="+mn-lt"/>
              </a:rPr>
              <a:t> </a:t>
            </a:r>
            <a:r>
              <a:rPr lang="es-US" sz="6250" dirty="0" err="1">
                <a:latin typeface="+mn-lt"/>
              </a:rPr>
              <a:t>God</a:t>
            </a:r>
            <a:endParaRPr lang="en-US" sz="6250" dirty="0">
              <a:latin typeface="+mn-lt"/>
            </a:endParaRPr>
          </a:p>
        </p:txBody>
      </p:sp>
    </p:spTree>
    <p:extLst>
      <p:ext uri="{BB962C8B-B14F-4D97-AF65-F5344CB8AC3E}">
        <p14:creationId xmlns:p14="http://schemas.microsoft.com/office/powerpoint/2010/main" val="1595855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a:latin typeface="+mn-lt"/>
              </a:rPr>
              <a:t>O </a:t>
            </a:r>
            <a:r>
              <a:rPr lang="es-US" sz="6250" dirty="0" err="1">
                <a:latin typeface="+mn-lt"/>
              </a:rPr>
              <a:t>praise</a:t>
            </a:r>
            <a:r>
              <a:rPr lang="es-US" sz="6250" dirty="0">
                <a:latin typeface="+mn-lt"/>
              </a:rPr>
              <a:t> </a:t>
            </a:r>
            <a:r>
              <a:rPr lang="es-US" sz="6250" dirty="0" err="1">
                <a:latin typeface="+mn-lt"/>
              </a:rPr>
              <a:t>the</a:t>
            </a:r>
            <a:r>
              <a:rPr lang="es-US" sz="6250" dirty="0">
                <a:latin typeface="+mn-lt"/>
              </a:rPr>
              <a:t> </a:t>
            </a:r>
            <a:r>
              <a:rPr lang="es-US" sz="6250" dirty="0" err="1">
                <a:latin typeface="+mn-lt"/>
              </a:rPr>
              <a:t>Name</a:t>
            </a:r>
            <a:r>
              <a:rPr lang="es-US" sz="6250" dirty="0">
                <a:latin typeface="+mn-lt"/>
              </a:rPr>
              <a:t> </a:t>
            </a:r>
            <a:br>
              <a:rPr lang="es-US" sz="6250" dirty="0">
                <a:latin typeface="+mn-lt"/>
              </a:rPr>
            </a:br>
            <a:r>
              <a:rPr lang="es-US" sz="6250" dirty="0" err="1">
                <a:latin typeface="+mn-lt"/>
              </a:rPr>
              <a:t>Of</a:t>
            </a:r>
            <a:r>
              <a:rPr lang="es-US" sz="6250" dirty="0">
                <a:latin typeface="+mn-lt"/>
              </a:rPr>
              <a:t> </a:t>
            </a:r>
            <a:r>
              <a:rPr lang="es-US" sz="6250" dirty="0" err="1">
                <a:latin typeface="+mn-lt"/>
              </a:rPr>
              <a:t>the</a:t>
            </a:r>
            <a:r>
              <a:rPr lang="es-US" sz="6250" dirty="0">
                <a:latin typeface="+mn-lt"/>
              </a:rPr>
              <a:t> Lord </a:t>
            </a:r>
            <a:r>
              <a:rPr lang="es-US" sz="6250" dirty="0" err="1">
                <a:latin typeface="+mn-lt"/>
              </a:rPr>
              <a:t>our</a:t>
            </a:r>
            <a:r>
              <a:rPr lang="es-US" sz="6250" dirty="0">
                <a:latin typeface="+mn-lt"/>
              </a:rPr>
              <a:t> </a:t>
            </a:r>
            <a:r>
              <a:rPr lang="es-US" sz="6250" dirty="0" err="1">
                <a:latin typeface="+mn-lt"/>
              </a:rPr>
              <a:t>God</a:t>
            </a:r>
            <a:br>
              <a:rPr lang="es-US" sz="6250" dirty="0">
                <a:latin typeface="+mn-lt"/>
              </a:rPr>
            </a:br>
            <a:r>
              <a:rPr lang="es-US" sz="6250" dirty="0">
                <a:latin typeface="+mn-lt"/>
              </a:rPr>
              <a:t>O </a:t>
            </a:r>
            <a:r>
              <a:rPr lang="es-US" sz="6250" dirty="0" err="1">
                <a:latin typeface="+mn-lt"/>
              </a:rPr>
              <a:t>praise</a:t>
            </a:r>
            <a:r>
              <a:rPr lang="es-US" sz="6250" dirty="0">
                <a:latin typeface="+mn-lt"/>
              </a:rPr>
              <a:t> </a:t>
            </a:r>
            <a:r>
              <a:rPr lang="es-US" sz="6250" dirty="0" err="1">
                <a:latin typeface="+mn-lt"/>
              </a:rPr>
              <a:t>His</a:t>
            </a:r>
            <a:r>
              <a:rPr lang="es-US" sz="6250" dirty="0">
                <a:latin typeface="+mn-lt"/>
              </a:rPr>
              <a:t> </a:t>
            </a:r>
            <a:r>
              <a:rPr lang="es-US" sz="6250" dirty="0" err="1">
                <a:latin typeface="+mn-lt"/>
              </a:rPr>
              <a:t>Name</a:t>
            </a:r>
            <a:r>
              <a:rPr lang="es-US" sz="6250" dirty="0">
                <a:latin typeface="+mn-lt"/>
              </a:rPr>
              <a:t> </a:t>
            </a:r>
            <a:r>
              <a:rPr lang="es-US" sz="6250" dirty="0" err="1">
                <a:latin typeface="+mn-lt"/>
              </a:rPr>
              <a:t>forevermore</a:t>
            </a:r>
            <a:endParaRPr lang="en-US" sz="6250" dirty="0">
              <a:latin typeface="+mn-lt"/>
            </a:endParaRPr>
          </a:p>
        </p:txBody>
      </p:sp>
    </p:spTree>
    <p:extLst>
      <p:ext uri="{BB962C8B-B14F-4D97-AF65-F5344CB8AC3E}">
        <p14:creationId xmlns:p14="http://schemas.microsoft.com/office/powerpoint/2010/main" val="3691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2192000" cy="6858000"/>
          </a:xfrm>
        </p:spPr>
        <p:txBody>
          <a:bodyPr>
            <a:normAutofit/>
          </a:bodyPr>
          <a:lstStyle/>
          <a:p>
            <a:pPr algn="ctr">
              <a:lnSpc>
                <a:spcPct val="110000"/>
              </a:lnSpc>
            </a:pPr>
            <a:r>
              <a:rPr lang="es-US" sz="6250" dirty="0" err="1">
                <a:latin typeface="+mn-lt"/>
              </a:rPr>
              <a:t>For</a:t>
            </a:r>
            <a:r>
              <a:rPr lang="es-US" sz="6250" dirty="0">
                <a:latin typeface="+mn-lt"/>
              </a:rPr>
              <a:t> </a:t>
            </a:r>
            <a:r>
              <a:rPr lang="es-US" sz="6250" dirty="0" err="1">
                <a:latin typeface="+mn-lt"/>
              </a:rPr>
              <a:t>endless</a:t>
            </a:r>
            <a:r>
              <a:rPr lang="es-US" sz="6250" dirty="0">
                <a:latin typeface="+mn-lt"/>
              </a:rPr>
              <a:t> </a:t>
            </a:r>
            <a:r>
              <a:rPr lang="es-US" sz="6250" dirty="0" err="1">
                <a:latin typeface="+mn-lt"/>
              </a:rPr>
              <a:t>days</a:t>
            </a:r>
            <a:r>
              <a:rPr lang="es-US" sz="6250" dirty="0">
                <a:latin typeface="+mn-lt"/>
              </a:rPr>
              <a:t> </a:t>
            </a:r>
            <a:br>
              <a:rPr lang="es-US" sz="6250" dirty="0">
                <a:latin typeface="+mn-lt"/>
              </a:rPr>
            </a:br>
            <a:r>
              <a:rPr lang="es-US" sz="6250" dirty="0" err="1">
                <a:latin typeface="+mn-lt"/>
              </a:rPr>
              <a:t>We</a:t>
            </a:r>
            <a:r>
              <a:rPr lang="es-US" sz="6250" dirty="0">
                <a:latin typeface="+mn-lt"/>
              </a:rPr>
              <a:t> </a:t>
            </a:r>
            <a:r>
              <a:rPr lang="es-US" sz="6250" dirty="0" err="1">
                <a:latin typeface="+mn-lt"/>
              </a:rPr>
              <a:t>will</a:t>
            </a:r>
            <a:r>
              <a:rPr lang="es-US" sz="6250" dirty="0">
                <a:latin typeface="+mn-lt"/>
              </a:rPr>
              <a:t> </a:t>
            </a:r>
            <a:r>
              <a:rPr lang="es-US" sz="6250" dirty="0" err="1">
                <a:latin typeface="+mn-lt"/>
              </a:rPr>
              <a:t>sing</a:t>
            </a:r>
            <a:r>
              <a:rPr lang="es-US" sz="6250" dirty="0">
                <a:latin typeface="+mn-lt"/>
              </a:rPr>
              <a:t> </a:t>
            </a:r>
            <a:r>
              <a:rPr lang="es-US" sz="6250" dirty="0" err="1">
                <a:latin typeface="+mn-lt"/>
              </a:rPr>
              <a:t>Your</a:t>
            </a:r>
            <a:r>
              <a:rPr lang="es-US" sz="6250" dirty="0">
                <a:latin typeface="+mn-lt"/>
              </a:rPr>
              <a:t> </a:t>
            </a:r>
            <a:r>
              <a:rPr lang="es-US" sz="6250" dirty="0" err="1">
                <a:latin typeface="+mn-lt"/>
              </a:rPr>
              <a:t>praise</a:t>
            </a:r>
            <a:br>
              <a:rPr lang="es-US" sz="6250" dirty="0">
                <a:latin typeface="+mn-lt"/>
              </a:rPr>
            </a:br>
            <a:r>
              <a:rPr lang="es-US" sz="6250" dirty="0">
                <a:latin typeface="+mn-lt"/>
              </a:rPr>
              <a:t>Oh Lord, oh Lord </a:t>
            </a:r>
            <a:r>
              <a:rPr lang="es-US" sz="6250" dirty="0" err="1">
                <a:latin typeface="+mn-lt"/>
              </a:rPr>
              <a:t>our</a:t>
            </a:r>
            <a:r>
              <a:rPr lang="es-US" sz="6250" dirty="0">
                <a:latin typeface="+mn-lt"/>
              </a:rPr>
              <a:t> </a:t>
            </a:r>
            <a:r>
              <a:rPr lang="es-US" sz="6250" dirty="0" err="1">
                <a:latin typeface="+mn-lt"/>
              </a:rPr>
              <a:t>God</a:t>
            </a:r>
            <a:endParaRPr lang="en-US" sz="6250" dirty="0">
              <a:latin typeface="+mn-lt"/>
            </a:endParaRPr>
          </a:p>
        </p:txBody>
      </p:sp>
    </p:spTree>
    <p:extLst>
      <p:ext uri="{BB962C8B-B14F-4D97-AF65-F5344CB8AC3E}">
        <p14:creationId xmlns:p14="http://schemas.microsoft.com/office/powerpoint/2010/main" val="196436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Thank</a:t>
            </a:r>
            <a:r>
              <a:rPr lang="es-US" sz="6000" dirty="0"/>
              <a:t> </a:t>
            </a:r>
            <a:r>
              <a:rPr lang="es-US" sz="6000" dirty="0" err="1"/>
              <a:t>you</a:t>
            </a:r>
            <a:r>
              <a:rPr lang="es-US" sz="6000" dirty="0"/>
              <a:t>, oh </a:t>
            </a:r>
            <a:r>
              <a:rPr lang="es-US" sz="6000" dirty="0" err="1"/>
              <a:t>my</a:t>
            </a:r>
            <a:r>
              <a:rPr lang="es-US" sz="6000" dirty="0"/>
              <a:t> </a:t>
            </a:r>
            <a:r>
              <a:rPr lang="es-US" sz="6000" dirty="0" err="1"/>
              <a:t>father</a:t>
            </a:r>
            <a:br>
              <a:rPr lang="es-US" sz="6000" dirty="0"/>
            </a:br>
            <a:r>
              <a:rPr lang="es-US" sz="6000" dirty="0" err="1"/>
              <a:t>For</a:t>
            </a:r>
            <a:r>
              <a:rPr lang="es-US" sz="6000" dirty="0"/>
              <a:t> </a:t>
            </a:r>
            <a:r>
              <a:rPr lang="es-US" sz="6000" dirty="0" err="1"/>
              <a:t>giving</a:t>
            </a:r>
            <a:r>
              <a:rPr lang="es-US" sz="6000" dirty="0"/>
              <a:t> </a:t>
            </a:r>
            <a:r>
              <a:rPr lang="es-US" sz="6000" dirty="0" err="1"/>
              <a:t>us</a:t>
            </a:r>
            <a:r>
              <a:rPr lang="es-US" sz="6000" dirty="0"/>
              <a:t> </a:t>
            </a:r>
            <a:r>
              <a:rPr lang="es-US" sz="6000" dirty="0" err="1"/>
              <a:t>Your</a:t>
            </a:r>
            <a:r>
              <a:rPr lang="es-US" sz="6000" dirty="0"/>
              <a:t> Son</a:t>
            </a:r>
            <a:br>
              <a:rPr lang="es-US" sz="6000" dirty="0"/>
            </a:br>
            <a:r>
              <a:rPr lang="es-US" sz="6000" dirty="0"/>
              <a:t>And </a:t>
            </a:r>
            <a:r>
              <a:rPr lang="es-US" sz="6000" dirty="0" err="1"/>
              <a:t>leaving</a:t>
            </a:r>
            <a:r>
              <a:rPr lang="es-US" sz="6000" dirty="0"/>
              <a:t> </a:t>
            </a:r>
            <a:r>
              <a:rPr lang="es-US" sz="6000" dirty="0" err="1"/>
              <a:t>Your</a:t>
            </a:r>
            <a:r>
              <a:rPr lang="es-US" sz="6000" dirty="0"/>
              <a:t> </a:t>
            </a:r>
            <a:r>
              <a:rPr lang="es-US" sz="6000" dirty="0" err="1"/>
              <a:t>Spirit</a:t>
            </a:r>
            <a:br>
              <a:rPr lang="es-US" sz="6000" dirty="0"/>
            </a:br>
            <a:r>
              <a:rPr lang="es-US" sz="6000" dirty="0"/>
              <a:t>'</a:t>
            </a:r>
            <a:r>
              <a:rPr lang="es-US" sz="6000" dirty="0" err="1"/>
              <a:t>Til</a:t>
            </a:r>
            <a:r>
              <a:rPr lang="es-US" sz="6000" dirty="0"/>
              <a:t> </a:t>
            </a:r>
            <a:r>
              <a:rPr lang="es-US" sz="6000" dirty="0" err="1"/>
              <a:t>the</a:t>
            </a:r>
            <a:r>
              <a:rPr lang="es-US" sz="6000" dirty="0"/>
              <a:t> </a:t>
            </a:r>
            <a:r>
              <a:rPr lang="es-US" sz="6000" dirty="0" err="1"/>
              <a:t>work</a:t>
            </a:r>
            <a:r>
              <a:rPr lang="es-US" sz="6000" dirty="0"/>
              <a:t> </a:t>
            </a:r>
            <a:r>
              <a:rPr lang="es-US" sz="6000" dirty="0" err="1"/>
              <a:t>on</a:t>
            </a:r>
            <a:r>
              <a:rPr lang="es-US" sz="6000" dirty="0"/>
              <a:t> </a:t>
            </a:r>
            <a:r>
              <a:rPr lang="es-US" sz="6000" dirty="0" err="1"/>
              <a:t>Earth</a:t>
            </a:r>
            <a:r>
              <a:rPr lang="es-US" sz="6000" dirty="0"/>
              <a:t> </a:t>
            </a:r>
            <a:r>
              <a:rPr lang="es-US" sz="6000" dirty="0" err="1"/>
              <a:t>is</a:t>
            </a:r>
            <a:r>
              <a:rPr lang="es-US" sz="6000" dirty="0"/>
              <a:t> done</a:t>
            </a:r>
            <a:endParaRPr lang="es-SV" sz="6000" dirty="0"/>
          </a:p>
        </p:txBody>
      </p:sp>
    </p:spTree>
    <p:extLst>
      <p:ext uri="{BB962C8B-B14F-4D97-AF65-F5344CB8AC3E}">
        <p14:creationId xmlns:p14="http://schemas.microsoft.com/office/powerpoint/2010/main" val="1837001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12192000" cy="6858000"/>
          </a:xfrm>
        </p:spPr>
        <p:txBody>
          <a:bodyPr/>
          <a:lstStyle/>
          <a:p>
            <a:endParaRPr lang="en-US" sz="75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87847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0"/>
            <a:ext cx="12192000" cy="6858000"/>
          </a:xfrm>
          <a:noFill/>
        </p:spPr>
        <p:txBody>
          <a:bodyPr anchor="ctr" anchorCtr="1"/>
          <a:lstStyle/>
          <a:p>
            <a:pPr algn="ctr" eaLnBrk="1" hangingPunct="1">
              <a:spcBef>
                <a:spcPct val="0"/>
              </a:spcBef>
              <a:buFontTx/>
              <a:buNone/>
            </a:pPr>
            <a:r>
              <a:rPr lang="en-US" sz="7500" b="1">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1529202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n-US" sz="6250" dirty="0">
                <a:solidFill>
                  <a:schemeClr val="bg1"/>
                </a:solidFill>
                <a:latin typeface="Calibri" panose="020F0502020204030204" pitchFamily="34" charset="0"/>
              </a:rPr>
              <a:t>The splendor of a King, </a:t>
            </a:r>
          </a:p>
          <a:p>
            <a:pPr algn="ctr" eaLnBrk="1" hangingPunct="1">
              <a:lnSpc>
                <a:spcPct val="110000"/>
              </a:lnSpc>
              <a:spcBef>
                <a:spcPct val="0"/>
              </a:spcBef>
              <a:buFontTx/>
              <a:buNone/>
            </a:pPr>
            <a:r>
              <a:rPr lang="en-US" sz="6250" dirty="0">
                <a:solidFill>
                  <a:schemeClr val="bg1"/>
                </a:solidFill>
                <a:latin typeface="Calibri" panose="020F0502020204030204" pitchFamily="34" charset="0"/>
              </a:rPr>
              <a:t>clothed in majesty</a:t>
            </a:r>
          </a:p>
          <a:p>
            <a:pPr algn="ctr" eaLnBrk="1" hangingPunct="1">
              <a:lnSpc>
                <a:spcPct val="110000"/>
              </a:lnSpc>
              <a:spcBef>
                <a:spcPct val="0"/>
              </a:spcBef>
              <a:buFontTx/>
              <a:buNone/>
            </a:pPr>
            <a:r>
              <a:rPr lang="en-US" sz="6250" dirty="0">
                <a:solidFill>
                  <a:schemeClr val="bg1"/>
                </a:solidFill>
                <a:latin typeface="Calibri" panose="020F0502020204030204" pitchFamily="34" charset="0"/>
              </a:rPr>
              <a:t>Let all the earth rejoice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All the earth rejoice</a:t>
            </a:r>
          </a:p>
        </p:txBody>
      </p:sp>
    </p:spTree>
    <p:extLst>
      <p:ext uri="{BB962C8B-B14F-4D97-AF65-F5344CB8AC3E}">
        <p14:creationId xmlns:p14="http://schemas.microsoft.com/office/powerpoint/2010/main" val="2474726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He wraps himself in Light, </a:t>
            </a:r>
          </a:p>
          <a:p>
            <a:pPr algn="ctr" eaLnBrk="1" hangingPunct="1">
              <a:lnSpc>
                <a:spcPct val="110000"/>
              </a:lnSpc>
              <a:spcBef>
                <a:spcPct val="0"/>
              </a:spcBef>
              <a:buFontTx/>
              <a:buNone/>
            </a:pPr>
            <a:r>
              <a:rPr lang="en-US" sz="6250">
                <a:solidFill>
                  <a:schemeClr val="bg1"/>
                </a:solidFill>
                <a:latin typeface="Calibri" panose="020F0502020204030204" pitchFamily="34" charset="0"/>
              </a:rPr>
              <a:t>and darkness tries to hide</a:t>
            </a:r>
          </a:p>
          <a:p>
            <a:pPr algn="ctr" eaLnBrk="1" hangingPunct="1">
              <a:lnSpc>
                <a:spcPct val="110000"/>
              </a:lnSpc>
              <a:spcBef>
                <a:spcPct val="0"/>
              </a:spcBef>
              <a:buFontTx/>
              <a:buNone/>
            </a:pPr>
            <a:r>
              <a:rPr lang="en-US" sz="6250">
                <a:solidFill>
                  <a:schemeClr val="bg1"/>
                </a:solidFill>
                <a:latin typeface="Calibri" panose="020F0502020204030204" pitchFamily="34" charset="0"/>
              </a:rPr>
              <a:t>And trembles at His voice</a:t>
            </a:r>
            <a:br>
              <a:rPr lang="en-US" sz="6250">
                <a:solidFill>
                  <a:schemeClr val="bg1"/>
                </a:solidFill>
                <a:latin typeface="Calibri" panose="020F0502020204030204" pitchFamily="34" charset="0"/>
              </a:rPr>
            </a:br>
            <a:r>
              <a:rPr lang="en-US" sz="6250">
                <a:solidFill>
                  <a:schemeClr val="bg1"/>
                </a:solidFill>
                <a:latin typeface="Calibri" panose="020F0502020204030204" pitchFamily="34" charset="0"/>
              </a:rPr>
              <a:t>Trembles at His voice</a:t>
            </a:r>
          </a:p>
        </p:txBody>
      </p:sp>
    </p:spTree>
    <p:extLst>
      <p:ext uri="{BB962C8B-B14F-4D97-AF65-F5344CB8AC3E}">
        <p14:creationId xmlns:p14="http://schemas.microsoft.com/office/powerpoint/2010/main" val="686998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a:p>
            <a:pPr algn="ctr" eaLnBrk="1" hangingPunct="1">
              <a:lnSpc>
                <a:spcPct val="110000"/>
              </a:lnSpc>
              <a:spcBef>
                <a:spcPct val="0"/>
              </a:spcBef>
              <a:buFontTx/>
              <a:buNone/>
            </a:pPr>
            <a:r>
              <a:rPr lang="en-US" sz="6250">
                <a:solidFill>
                  <a:schemeClr val="bg1"/>
                </a:solidFill>
                <a:latin typeface="Calibri" panose="020F0502020204030204" pitchFamily="34" charset="0"/>
              </a:rPr>
              <a:t>Sing with me</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2661057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And all will see how great </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2571028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Age to age He stands</a:t>
            </a:r>
          </a:p>
          <a:p>
            <a:pPr algn="ctr" eaLnBrk="1" hangingPunct="1">
              <a:lnSpc>
                <a:spcPct val="110000"/>
              </a:lnSpc>
              <a:spcBef>
                <a:spcPct val="0"/>
              </a:spcBef>
              <a:buFontTx/>
              <a:buNone/>
            </a:pPr>
            <a:r>
              <a:rPr lang="en-US" sz="6250">
                <a:solidFill>
                  <a:schemeClr val="bg1"/>
                </a:solidFill>
                <a:latin typeface="Calibri" panose="020F0502020204030204" pitchFamily="34" charset="0"/>
              </a:rPr>
              <a:t>And time is in His hands</a:t>
            </a:r>
          </a:p>
          <a:p>
            <a:pPr algn="ctr" eaLnBrk="1" hangingPunct="1">
              <a:lnSpc>
                <a:spcPct val="110000"/>
              </a:lnSpc>
              <a:spcBef>
                <a:spcPct val="0"/>
              </a:spcBef>
              <a:buFontTx/>
              <a:buNone/>
            </a:pPr>
            <a:r>
              <a:rPr lang="en-US" sz="6250">
                <a:solidFill>
                  <a:schemeClr val="bg1"/>
                </a:solidFill>
                <a:latin typeface="Calibri" panose="020F0502020204030204" pitchFamily="34" charset="0"/>
              </a:rPr>
              <a:t>Beginning and the end</a:t>
            </a:r>
          </a:p>
          <a:p>
            <a:pPr algn="ctr" eaLnBrk="1" hangingPunct="1">
              <a:lnSpc>
                <a:spcPct val="110000"/>
              </a:lnSpc>
              <a:spcBef>
                <a:spcPct val="0"/>
              </a:spcBef>
              <a:buFontTx/>
              <a:buNone/>
            </a:pPr>
            <a:r>
              <a:rPr lang="en-US" sz="6250">
                <a:solidFill>
                  <a:schemeClr val="bg1"/>
                </a:solidFill>
                <a:latin typeface="Calibri" panose="020F0502020204030204" pitchFamily="34" charset="0"/>
              </a:rPr>
              <a:t>Beginning and the end</a:t>
            </a:r>
          </a:p>
        </p:txBody>
      </p:sp>
    </p:spTree>
    <p:extLst>
      <p:ext uri="{BB962C8B-B14F-4D97-AF65-F5344CB8AC3E}">
        <p14:creationId xmlns:p14="http://schemas.microsoft.com/office/powerpoint/2010/main" val="1577016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The Godhead Three in One</a:t>
            </a:r>
            <a:br>
              <a:rPr lang="en-US" sz="6250">
                <a:solidFill>
                  <a:schemeClr val="bg1"/>
                </a:solidFill>
                <a:latin typeface="Calibri" panose="020F0502020204030204" pitchFamily="34" charset="0"/>
              </a:rPr>
            </a:br>
            <a:r>
              <a:rPr lang="en-US" sz="6250">
                <a:solidFill>
                  <a:schemeClr val="bg1"/>
                </a:solidFill>
                <a:latin typeface="Calibri" panose="020F0502020204030204" pitchFamily="34" charset="0"/>
              </a:rPr>
              <a:t>Father, Spirit, Son</a:t>
            </a:r>
          </a:p>
          <a:p>
            <a:pPr algn="ctr" eaLnBrk="1" hangingPunct="1">
              <a:lnSpc>
                <a:spcPct val="110000"/>
              </a:lnSpc>
              <a:spcBef>
                <a:spcPct val="0"/>
              </a:spcBef>
              <a:buFontTx/>
              <a:buNone/>
            </a:pPr>
            <a:r>
              <a:rPr lang="en-US" sz="6250">
                <a:solidFill>
                  <a:schemeClr val="bg1"/>
                </a:solidFill>
                <a:latin typeface="Calibri" panose="020F0502020204030204" pitchFamily="34" charset="0"/>
              </a:rPr>
              <a:t>The Lion and the Lamb</a:t>
            </a:r>
          </a:p>
          <a:p>
            <a:pPr algn="ctr" eaLnBrk="1" hangingPunct="1">
              <a:lnSpc>
                <a:spcPct val="110000"/>
              </a:lnSpc>
              <a:spcBef>
                <a:spcPct val="0"/>
              </a:spcBef>
              <a:buFontTx/>
              <a:buNone/>
            </a:pPr>
            <a:r>
              <a:rPr lang="en-US" sz="6250">
                <a:solidFill>
                  <a:schemeClr val="bg1"/>
                </a:solidFill>
                <a:latin typeface="Calibri" panose="020F0502020204030204" pitchFamily="34" charset="0"/>
              </a:rPr>
              <a:t>The Lion and the Lamb</a:t>
            </a:r>
          </a:p>
        </p:txBody>
      </p:sp>
    </p:spTree>
    <p:extLst>
      <p:ext uri="{BB962C8B-B14F-4D97-AF65-F5344CB8AC3E}">
        <p14:creationId xmlns:p14="http://schemas.microsoft.com/office/powerpoint/2010/main" val="3919113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a:p>
            <a:pPr algn="ctr" eaLnBrk="1" hangingPunct="1">
              <a:lnSpc>
                <a:spcPct val="110000"/>
              </a:lnSpc>
              <a:spcBef>
                <a:spcPct val="0"/>
              </a:spcBef>
              <a:buFontTx/>
              <a:buNone/>
            </a:pPr>
            <a:r>
              <a:rPr lang="en-US" sz="6250">
                <a:solidFill>
                  <a:schemeClr val="bg1"/>
                </a:solidFill>
                <a:latin typeface="Calibri" panose="020F0502020204030204" pitchFamily="34" charset="0"/>
              </a:rPr>
              <a:t>Sing with me</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1334185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And all will see how great </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196894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When</a:t>
            </a:r>
            <a:r>
              <a:rPr lang="es-US" sz="6000" dirty="0"/>
              <a:t> I stand in </a:t>
            </a:r>
            <a:r>
              <a:rPr lang="es-US" sz="6000" dirty="0" err="1"/>
              <a:t>Glory</a:t>
            </a:r>
            <a:br>
              <a:rPr lang="es-US" sz="6000" dirty="0"/>
            </a:br>
            <a:r>
              <a:rPr lang="es-US" sz="6000" dirty="0"/>
              <a:t>I </a:t>
            </a:r>
            <a:r>
              <a:rPr lang="es-US" sz="6000" dirty="0" err="1"/>
              <a:t>will</a:t>
            </a:r>
            <a:r>
              <a:rPr lang="es-US" sz="6000" dirty="0"/>
              <a:t> </a:t>
            </a:r>
            <a:r>
              <a:rPr lang="es-US" sz="6000" dirty="0" err="1"/>
              <a:t>see</a:t>
            </a:r>
            <a:r>
              <a:rPr lang="es-US" sz="6000" dirty="0"/>
              <a:t> </a:t>
            </a:r>
            <a:r>
              <a:rPr lang="es-US" sz="6000" dirty="0" err="1"/>
              <a:t>His</a:t>
            </a:r>
            <a:r>
              <a:rPr lang="es-US" sz="6000" dirty="0"/>
              <a:t> </a:t>
            </a:r>
            <a:r>
              <a:rPr lang="es-US" sz="6000" dirty="0" err="1"/>
              <a:t>face</a:t>
            </a:r>
            <a:br>
              <a:rPr lang="es-US" sz="6000" dirty="0"/>
            </a:br>
            <a:r>
              <a:rPr lang="es-US" sz="6000" dirty="0"/>
              <a:t>And </a:t>
            </a:r>
            <a:r>
              <a:rPr lang="es-US" sz="6000" dirty="0" err="1"/>
              <a:t>there</a:t>
            </a:r>
            <a:r>
              <a:rPr lang="es-US" sz="6000" dirty="0"/>
              <a:t> </a:t>
            </a:r>
            <a:r>
              <a:rPr lang="es-US" sz="6000" dirty="0" err="1"/>
              <a:t>I'll</a:t>
            </a:r>
            <a:r>
              <a:rPr lang="es-US" sz="6000" dirty="0"/>
              <a:t> serve </a:t>
            </a:r>
            <a:r>
              <a:rPr lang="es-US" sz="6000" dirty="0" err="1"/>
              <a:t>my</a:t>
            </a:r>
            <a:r>
              <a:rPr lang="es-US" sz="6000" dirty="0"/>
              <a:t> King </a:t>
            </a:r>
            <a:r>
              <a:rPr lang="es-US" sz="6000" dirty="0" err="1"/>
              <a:t>forever</a:t>
            </a:r>
            <a:br>
              <a:rPr lang="es-US" sz="6000" dirty="0"/>
            </a:br>
            <a:r>
              <a:rPr lang="es-US" sz="6000" dirty="0"/>
              <a:t>In </a:t>
            </a:r>
            <a:r>
              <a:rPr lang="es-US" sz="6000" dirty="0" err="1"/>
              <a:t>that</a:t>
            </a:r>
            <a:r>
              <a:rPr lang="es-US" sz="6000" dirty="0"/>
              <a:t> </a:t>
            </a:r>
            <a:r>
              <a:rPr lang="es-US" sz="6000" dirty="0" err="1"/>
              <a:t>Holy</a:t>
            </a:r>
            <a:r>
              <a:rPr lang="es-US" sz="6000" dirty="0"/>
              <a:t> Place</a:t>
            </a:r>
            <a:endParaRPr lang="es-SV" sz="6000" dirty="0"/>
          </a:p>
        </p:txBody>
      </p:sp>
    </p:spTree>
    <p:extLst>
      <p:ext uri="{BB962C8B-B14F-4D97-AF65-F5344CB8AC3E}">
        <p14:creationId xmlns:p14="http://schemas.microsoft.com/office/powerpoint/2010/main" val="2596785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Name above all names</a:t>
            </a:r>
          </a:p>
          <a:p>
            <a:pPr algn="ctr" eaLnBrk="1" hangingPunct="1">
              <a:lnSpc>
                <a:spcPct val="110000"/>
              </a:lnSpc>
              <a:spcBef>
                <a:spcPct val="0"/>
              </a:spcBef>
              <a:buFontTx/>
              <a:buNone/>
            </a:pPr>
            <a:r>
              <a:rPr lang="en-US" sz="6250">
                <a:solidFill>
                  <a:schemeClr val="bg1"/>
                </a:solidFill>
                <a:latin typeface="Calibri" panose="020F0502020204030204" pitchFamily="34" charset="0"/>
              </a:rPr>
              <a:t>Worthy of our praise</a:t>
            </a:r>
          </a:p>
          <a:p>
            <a:pPr algn="ctr" eaLnBrk="1" hangingPunct="1">
              <a:lnSpc>
                <a:spcPct val="110000"/>
              </a:lnSpc>
              <a:spcBef>
                <a:spcPct val="0"/>
              </a:spcBef>
              <a:buFontTx/>
              <a:buNone/>
            </a:pPr>
            <a:r>
              <a:rPr lang="en-US" sz="6250">
                <a:solidFill>
                  <a:schemeClr val="bg1"/>
                </a:solidFill>
                <a:latin typeface="Calibri" panose="020F0502020204030204" pitchFamily="34" charset="0"/>
              </a:rPr>
              <a:t>My heart will sing</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461950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a:p>
            <a:pPr algn="ctr" eaLnBrk="1" hangingPunct="1">
              <a:lnSpc>
                <a:spcPct val="110000"/>
              </a:lnSpc>
              <a:spcBef>
                <a:spcPct val="0"/>
              </a:spcBef>
              <a:buFontTx/>
              <a:buNone/>
            </a:pPr>
            <a:r>
              <a:rPr lang="en-US" sz="6250">
                <a:solidFill>
                  <a:schemeClr val="bg1"/>
                </a:solidFill>
                <a:latin typeface="Calibri" panose="020F0502020204030204" pitchFamily="34" charset="0"/>
              </a:rPr>
              <a:t>Sing with me</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3409781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And all will see how great </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2726403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a:p>
            <a:pPr algn="ctr" eaLnBrk="1" hangingPunct="1">
              <a:lnSpc>
                <a:spcPct val="110000"/>
              </a:lnSpc>
              <a:spcBef>
                <a:spcPct val="0"/>
              </a:spcBef>
              <a:buFontTx/>
              <a:buNone/>
            </a:pPr>
            <a:r>
              <a:rPr lang="en-US" sz="6250">
                <a:solidFill>
                  <a:schemeClr val="bg1"/>
                </a:solidFill>
                <a:latin typeface="Calibri" panose="020F0502020204030204" pitchFamily="34" charset="0"/>
              </a:rPr>
              <a:t>Sing with me</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48274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0" y="0"/>
            <a:ext cx="12192000" cy="6858000"/>
          </a:xfrm>
          <a:noFill/>
        </p:spPr>
        <p:txBody>
          <a:bodyPr anchor="ctr" anchorCtr="1"/>
          <a:lstStyle/>
          <a:p>
            <a:pPr algn="ctr" eaLnBrk="1" hangingPunct="1">
              <a:lnSpc>
                <a:spcPct val="110000"/>
              </a:lnSpc>
              <a:spcBef>
                <a:spcPct val="0"/>
              </a:spcBef>
              <a:buFontTx/>
              <a:buNone/>
            </a:pPr>
            <a:r>
              <a:rPr lang="en-US" sz="6250">
                <a:solidFill>
                  <a:schemeClr val="bg1"/>
                </a:solidFill>
                <a:latin typeface="Calibri" panose="020F0502020204030204" pitchFamily="34" charset="0"/>
              </a:rPr>
              <a:t>And all will see how great </a:t>
            </a:r>
          </a:p>
          <a:p>
            <a:pPr algn="ctr" eaLnBrk="1" hangingPunct="1">
              <a:lnSpc>
                <a:spcPct val="110000"/>
              </a:lnSpc>
              <a:spcBef>
                <a:spcPct val="0"/>
              </a:spcBef>
              <a:buFontTx/>
              <a:buNone/>
            </a:pPr>
            <a:r>
              <a:rPr lang="en-US" sz="6250">
                <a:solidFill>
                  <a:schemeClr val="bg1"/>
                </a:solidFill>
                <a:latin typeface="Calibri" panose="020F0502020204030204" pitchFamily="34" charset="0"/>
              </a:rPr>
              <a:t>How great is our God</a:t>
            </a:r>
          </a:p>
        </p:txBody>
      </p:sp>
    </p:spTree>
    <p:extLst>
      <p:ext uri="{BB962C8B-B14F-4D97-AF65-F5344CB8AC3E}">
        <p14:creationId xmlns:p14="http://schemas.microsoft.com/office/powerpoint/2010/main" val="1698559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858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ítulo 3">
            <a:extLst>
              <a:ext uri="{FF2B5EF4-FFF2-40B4-BE49-F238E27FC236}">
                <a16:creationId xmlns:a16="http://schemas.microsoft.com/office/drawing/2014/main" id="{0B15886F-39E9-F94C-93F3-394E3C54337B}"/>
              </a:ext>
            </a:extLst>
          </p:cNvPr>
          <p:cNvSpPr>
            <a:spLocks noGrp="1"/>
          </p:cNvSpPr>
          <p:nvPr>
            <p:ph type="subTitle" idx="1"/>
          </p:nvPr>
        </p:nvSpPr>
        <p:spPr>
          <a:xfrm>
            <a:off x="1450428" y="4716399"/>
            <a:ext cx="9144000" cy="1654968"/>
          </a:xfrm>
        </p:spPr>
        <p:txBody>
          <a:bodyPr/>
          <a:lstStyle/>
          <a:p>
            <a:r>
              <a:rPr lang="es-US" sz="5400" b="1" dirty="0" err="1">
                <a:solidFill>
                  <a:schemeClr val="bg1"/>
                </a:solidFill>
              </a:rPr>
              <a:t>Psalm</a:t>
            </a:r>
            <a:r>
              <a:rPr lang="es-US" sz="5400" b="1">
                <a:solidFill>
                  <a:schemeClr val="bg1"/>
                </a:solidFill>
              </a:rPr>
              <a:t> 98</a:t>
            </a:r>
            <a:endParaRPr lang="es-US" sz="5400" b="1" dirty="0">
              <a:solidFill>
                <a:schemeClr val="bg1"/>
              </a:solidFill>
            </a:endParaRPr>
          </a:p>
        </p:txBody>
      </p:sp>
    </p:spTree>
    <p:extLst>
      <p:ext uri="{BB962C8B-B14F-4D97-AF65-F5344CB8AC3E}">
        <p14:creationId xmlns:p14="http://schemas.microsoft.com/office/powerpoint/2010/main" val="79304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7583858" y="3567500"/>
            <a:ext cx="12550511" cy="5080000"/>
          </a:xfrm>
        </p:spPr>
        <p:txBody>
          <a:bodyPr anchor="ctr"/>
          <a:lstStyle/>
          <a:p>
            <a:pPr>
              <a:defRPr/>
            </a:pPr>
            <a:r>
              <a:rPr lang="en-US" sz="10500" dirty="0">
                <a:latin typeface="Arial"/>
                <a:ea typeface="ヒラギノ角ゴ ProN W3" charset="0"/>
                <a:cs typeface="Arial"/>
              </a:rPr>
              <a:t> </a:t>
            </a:r>
            <a:endParaRPr lang="en-US" sz="10500" dirty="0">
              <a:latin typeface="Kunstler Script" charset="0"/>
              <a:ea typeface="ヒラギノ角ゴ ProN W3" charset="0"/>
              <a:cs typeface="ヒラギノ角ゴ ProN W3" charset="0"/>
            </a:endParaRPr>
          </a:p>
          <a:p>
            <a:pPr>
              <a:defRPr/>
            </a:pPr>
            <a:r>
              <a:rPr lang="en-US" sz="8000" dirty="0">
                <a:solidFill>
                  <a:srgbClr val="92D050"/>
                </a:solidFill>
                <a:latin typeface="Cambria" charset="0"/>
                <a:ea typeface="ヒラギノ角ゴ ProN W3" charset="0"/>
                <a:cs typeface="ヒラギノ角ゴ ProN W3" charset="0"/>
              </a:rPr>
              <a:t> </a:t>
            </a:r>
            <a:endParaRPr lang="en-US" sz="6000" dirty="0">
              <a:latin typeface="Calibri"/>
              <a:ea typeface="ヒラギノ角ゴ ProN W3" charset="0"/>
              <a:cs typeface="Calibri"/>
            </a:endParaRPr>
          </a:p>
        </p:txBody>
      </p:sp>
      <p:sp>
        <p:nvSpPr>
          <p:cNvPr id="4098" name="TextBox 1"/>
          <p:cNvSpPr txBox="1">
            <a:spLocks noChangeArrowheads="1"/>
          </p:cNvSpPr>
          <p:nvPr/>
        </p:nvSpPr>
        <p:spPr bwMode="auto">
          <a:xfrm>
            <a:off x="1" y="-1609990"/>
            <a:ext cx="10518511" cy="179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529" tIns="38264" rIns="76529" bIns="38264">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1200" b="0" i="0" u="none" strike="noStrike" kern="1200" cap="none" spc="0" normalizeH="0" baseline="0" noProof="0">
                <a:ln>
                  <a:noFill/>
                </a:ln>
                <a:solidFill>
                  <a:srgbClr val="FFFFFF"/>
                </a:solidFill>
                <a:effectLst/>
                <a:uLnTx/>
                <a:uFillTx/>
                <a:latin typeface="Brush Script MT" charset="0"/>
                <a:sym typeface="Gill Sans" charset="0"/>
              </a:rPr>
              <a:t>    </a:t>
            </a:r>
          </a:p>
        </p:txBody>
      </p:sp>
      <p:sp>
        <p:nvSpPr>
          <p:cNvPr id="3076" name="Rectangle 2"/>
          <p:cNvSpPr>
            <a:spLocks/>
          </p:cNvSpPr>
          <p:nvPr/>
        </p:nvSpPr>
        <p:spPr bwMode="auto">
          <a:xfrm>
            <a:off x="6027209" y="-148165"/>
            <a:ext cx="137583" cy="607219"/>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026" tIns="34013" rIns="68026" bIns="34013" anchor="ctr">
            <a:spAutoFit/>
          </a:bodyPr>
          <a:lstStyle/>
          <a:p>
            <a:pPr marL="0" marR="0" lvl="0" indent="0" algn="ctr" defTabSz="761970" rtl="0" eaLnBrk="1" fontAlgn="base" latinLnBrk="0" hangingPunct="1">
              <a:lnSpc>
                <a:spcPct val="100000"/>
              </a:lnSpc>
              <a:spcBef>
                <a:spcPct val="0"/>
              </a:spcBef>
              <a:spcAft>
                <a:spcPct val="0"/>
              </a:spcAft>
              <a:buClrTx/>
              <a:buSzTx/>
              <a:buFontTx/>
              <a:buNone/>
              <a:tabLst/>
              <a:defRPr/>
            </a:pPr>
            <a:endParaRPr kumimoji="0" lang="es-SV" sz="3500" b="0" i="0" u="none" strike="noStrike" kern="1200" cap="none" spc="0" normalizeH="0" baseline="0" noProof="0">
              <a:ln>
                <a:noFill/>
              </a:ln>
              <a:solidFill>
                <a:srgbClr val="FFFFFF"/>
              </a:solidFill>
              <a:effectLst/>
              <a:uLnTx/>
              <a:uFillTx/>
              <a:latin typeface="Gill Sans" charset="0"/>
              <a:ea typeface="ヒラギノ角ゴ ProN W3" charset="0"/>
              <a:cs typeface="ヒラギノ角ゴ ProN W3" charset="0"/>
              <a:sym typeface="Gill Sans" charset="0"/>
            </a:endParaRPr>
          </a:p>
        </p:txBody>
      </p:sp>
      <p:sp>
        <p:nvSpPr>
          <p:cNvPr id="2" name="Title 1"/>
          <p:cNvSpPr>
            <a:spLocks noGrp="1"/>
          </p:cNvSpPr>
          <p:nvPr>
            <p:ph type="ctrTitle"/>
          </p:nvPr>
        </p:nvSpPr>
        <p:spPr>
          <a:xfrm>
            <a:off x="13270" y="0"/>
            <a:ext cx="12178729" cy="6858000"/>
          </a:xfrm>
        </p:spPr>
        <p:txBody>
          <a:bodyPr anchor="ctr"/>
          <a:lstStyle/>
          <a:p>
            <a:pPr>
              <a:defRPr/>
            </a:pPr>
            <a:r>
              <a:rPr lang="en-US" sz="9200" b="1" dirty="0">
                <a:latin typeface="Calibri"/>
                <a:cs typeface="Calibri"/>
              </a:rPr>
              <a:t>Jesus Foretells of His      Second Coming!</a:t>
            </a:r>
            <a:endParaRPr lang="en-US" sz="8000" i="1" dirty="0">
              <a:latin typeface="Calibri"/>
              <a:cs typeface="Calibri"/>
            </a:endParaRPr>
          </a:p>
        </p:txBody>
      </p:sp>
      <p:sp>
        <p:nvSpPr>
          <p:cNvPr id="3" name="Rectangle 2"/>
          <p:cNvSpPr/>
          <p:nvPr/>
        </p:nvSpPr>
        <p:spPr>
          <a:xfrm>
            <a:off x="6003667" y="3290501"/>
            <a:ext cx="184666" cy="276999"/>
          </a:xfrm>
          <a:prstGeom prst="rect">
            <a:avLst/>
          </a:prstGeom>
        </p:spPr>
        <p:txBody>
          <a:bodyPr wrap="none">
            <a:spAutoFit/>
          </a:bodyPr>
          <a:lstStyle/>
          <a:p>
            <a:pPr marL="0" marR="0" lvl="0" indent="0" algn="l" defTabSz="9085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FFFFFF"/>
                </a:solidFill>
                <a:effectLst/>
                <a:uLnTx/>
                <a:uFillTx/>
                <a:latin typeface="Gill Sans"/>
              </a:rPr>
              <a:t> </a:t>
            </a:r>
            <a:endParaRPr kumimoji="0" lang="en-US" sz="1800" b="0" i="0" u="none" strike="noStrike" kern="1200" cap="none" spc="0" normalizeH="0" baseline="0" noProof="0" dirty="0">
              <a:ln>
                <a:noFill/>
              </a:ln>
              <a:solidFill>
                <a:srgbClr val="FFFFFF"/>
              </a:solidFill>
              <a:effectLst/>
              <a:uLnTx/>
              <a:uFillTx/>
              <a:latin typeface="Gill Sans"/>
            </a:endParaRPr>
          </a:p>
        </p:txBody>
      </p:sp>
    </p:spTree>
    <p:extLst>
      <p:ext uri="{BB962C8B-B14F-4D97-AF65-F5344CB8AC3E}">
        <p14:creationId xmlns:p14="http://schemas.microsoft.com/office/powerpoint/2010/main" val="118408693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In the last days…</a:t>
            </a:r>
          </a:p>
        </p:txBody>
      </p:sp>
    </p:spTree>
    <p:extLst>
      <p:ext uri="{BB962C8B-B14F-4D97-AF65-F5344CB8AC3E}">
        <p14:creationId xmlns:p14="http://schemas.microsoft.com/office/powerpoint/2010/main" val="295278270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But understand this, that in </a:t>
            </a:r>
            <a:r>
              <a:rPr lang="en-US" sz="6200" b="1" dirty="0">
                <a:solidFill>
                  <a:srgbClr val="FFFF00"/>
                </a:solidFill>
                <a:latin typeface="Calibri" charset="0"/>
                <a:ea typeface="ＭＳ Ｐゴシック" charset="0"/>
                <a:cs typeface="ＭＳ Ｐゴシック" charset="0"/>
                <a:sym typeface="Verdana" charset="0"/>
              </a:rPr>
              <a:t>the last days</a:t>
            </a:r>
            <a:r>
              <a:rPr lang="en-US" sz="6200" b="1" dirty="0">
                <a:latin typeface="Calibri" charset="0"/>
                <a:ea typeface="ＭＳ Ｐゴシック" charset="0"/>
                <a:cs typeface="ＭＳ Ｐゴシック" charset="0"/>
                <a:sym typeface="Verdana" charset="0"/>
              </a:rPr>
              <a:t> there will come times of difficulty.  																							          2 Tim. 3:1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1982547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Thank</a:t>
            </a:r>
            <a:r>
              <a:rPr lang="es-US" sz="6000" dirty="0"/>
              <a:t> </a:t>
            </a:r>
            <a:r>
              <a:rPr lang="es-US" sz="6000" dirty="0" err="1"/>
              <a:t>you</a:t>
            </a:r>
            <a:r>
              <a:rPr lang="es-US" sz="6000" dirty="0"/>
              <a:t>, oh </a:t>
            </a:r>
            <a:r>
              <a:rPr lang="es-US" sz="6000" dirty="0" err="1"/>
              <a:t>my</a:t>
            </a:r>
            <a:r>
              <a:rPr lang="es-US" sz="6000" dirty="0"/>
              <a:t> </a:t>
            </a:r>
            <a:r>
              <a:rPr lang="es-US" sz="6000" dirty="0" err="1"/>
              <a:t>father</a:t>
            </a:r>
            <a:br>
              <a:rPr lang="es-US" sz="6000" dirty="0"/>
            </a:br>
            <a:r>
              <a:rPr lang="es-US" sz="6000" dirty="0" err="1"/>
              <a:t>For</a:t>
            </a:r>
            <a:r>
              <a:rPr lang="es-US" sz="6000" dirty="0"/>
              <a:t> </a:t>
            </a:r>
            <a:r>
              <a:rPr lang="es-US" sz="6000" dirty="0" err="1"/>
              <a:t>giving</a:t>
            </a:r>
            <a:r>
              <a:rPr lang="es-US" sz="6000" dirty="0"/>
              <a:t> </a:t>
            </a:r>
            <a:r>
              <a:rPr lang="es-US" sz="6000" dirty="0" err="1"/>
              <a:t>us</a:t>
            </a:r>
            <a:r>
              <a:rPr lang="es-US" sz="6000" dirty="0"/>
              <a:t> </a:t>
            </a:r>
            <a:r>
              <a:rPr lang="es-US" sz="6000" dirty="0" err="1"/>
              <a:t>Your</a:t>
            </a:r>
            <a:r>
              <a:rPr lang="es-US" sz="6000" dirty="0"/>
              <a:t> Son</a:t>
            </a:r>
            <a:br>
              <a:rPr lang="es-US" sz="6000" dirty="0"/>
            </a:br>
            <a:r>
              <a:rPr lang="es-US" sz="6000" dirty="0"/>
              <a:t>And </a:t>
            </a:r>
            <a:r>
              <a:rPr lang="es-US" sz="6000" dirty="0" err="1"/>
              <a:t>leaving</a:t>
            </a:r>
            <a:r>
              <a:rPr lang="es-US" sz="6000" dirty="0"/>
              <a:t> </a:t>
            </a:r>
            <a:r>
              <a:rPr lang="es-US" sz="6000" dirty="0" err="1"/>
              <a:t>Your</a:t>
            </a:r>
            <a:r>
              <a:rPr lang="es-US" sz="6000" dirty="0"/>
              <a:t> </a:t>
            </a:r>
            <a:r>
              <a:rPr lang="es-US" sz="6000" dirty="0" err="1"/>
              <a:t>Spirit</a:t>
            </a:r>
            <a:br>
              <a:rPr lang="es-US" sz="6000" dirty="0"/>
            </a:br>
            <a:r>
              <a:rPr lang="es-US" sz="6000" dirty="0"/>
              <a:t>'</a:t>
            </a:r>
            <a:r>
              <a:rPr lang="es-US" sz="6000" dirty="0" err="1"/>
              <a:t>Til</a:t>
            </a:r>
            <a:r>
              <a:rPr lang="es-US" sz="6000" dirty="0"/>
              <a:t> </a:t>
            </a:r>
            <a:r>
              <a:rPr lang="es-US" sz="6000" dirty="0" err="1"/>
              <a:t>the</a:t>
            </a:r>
            <a:r>
              <a:rPr lang="es-US" sz="6000" dirty="0"/>
              <a:t> </a:t>
            </a:r>
            <a:r>
              <a:rPr lang="es-US" sz="6000" dirty="0" err="1"/>
              <a:t>work</a:t>
            </a:r>
            <a:r>
              <a:rPr lang="es-US" sz="6000" dirty="0"/>
              <a:t> </a:t>
            </a:r>
            <a:r>
              <a:rPr lang="es-US" sz="6000" dirty="0" err="1"/>
              <a:t>on</a:t>
            </a:r>
            <a:r>
              <a:rPr lang="es-US" sz="6000" dirty="0"/>
              <a:t> </a:t>
            </a:r>
            <a:r>
              <a:rPr lang="es-US" sz="6000" dirty="0" err="1"/>
              <a:t>Earth</a:t>
            </a:r>
            <a:r>
              <a:rPr lang="es-US" sz="6000" dirty="0"/>
              <a:t> </a:t>
            </a:r>
            <a:r>
              <a:rPr lang="es-US" sz="6000" dirty="0" err="1"/>
              <a:t>is</a:t>
            </a:r>
            <a:r>
              <a:rPr lang="es-US" sz="6000" dirty="0"/>
              <a:t> done</a:t>
            </a:r>
            <a:endParaRPr lang="es-SV" sz="6000" dirty="0"/>
          </a:p>
        </p:txBody>
      </p:sp>
    </p:spTree>
    <p:extLst>
      <p:ext uri="{BB962C8B-B14F-4D97-AF65-F5344CB8AC3E}">
        <p14:creationId xmlns:p14="http://schemas.microsoft.com/office/powerpoint/2010/main" val="3354284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people will be lovers of </a:t>
            </a:r>
            <a:r>
              <a:rPr lang="en-US" sz="6200" b="1" dirty="0">
                <a:solidFill>
                  <a:srgbClr val="FFFF00"/>
                </a:solidFill>
                <a:latin typeface="Calibri" charset="0"/>
                <a:ea typeface="ＭＳ Ｐゴシック" charset="0"/>
                <a:cs typeface="ＭＳ Ｐゴシック" charset="0"/>
                <a:sym typeface="Verdana" charset="0"/>
              </a:rPr>
              <a:t>self</a:t>
            </a:r>
            <a:r>
              <a:rPr lang="en-US" sz="6200" b="1" dirty="0">
                <a:latin typeface="Calibri" charset="0"/>
                <a:ea typeface="ＭＳ Ｐゴシック" charset="0"/>
                <a:cs typeface="ＭＳ Ｐゴシック" charset="0"/>
                <a:sym typeface="Verdana" charset="0"/>
              </a:rPr>
              <a:t>, lovers of </a:t>
            </a:r>
            <a:r>
              <a:rPr lang="en-US" sz="6200" b="1" dirty="0">
                <a:solidFill>
                  <a:srgbClr val="FFFF00"/>
                </a:solidFill>
                <a:latin typeface="Calibri" charset="0"/>
                <a:ea typeface="ＭＳ Ｐゴシック" charset="0"/>
                <a:cs typeface="ＭＳ Ｐゴシック" charset="0"/>
                <a:sym typeface="Verdana" charset="0"/>
              </a:rPr>
              <a:t>money</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proud</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arrogant</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abusive</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disobedient</a:t>
            </a:r>
            <a:r>
              <a:rPr lang="en-US" sz="6200" b="1" dirty="0">
                <a:latin typeface="Calibri" charset="0"/>
                <a:ea typeface="ＭＳ Ｐゴシック" charset="0"/>
                <a:cs typeface="ＭＳ Ｐゴシック" charset="0"/>
                <a:sym typeface="Verdana" charset="0"/>
              </a:rPr>
              <a:t> to their parents, </a:t>
            </a:r>
            <a:r>
              <a:rPr lang="en-US" sz="6200" b="1" dirty="0">
                <a:solidFill>
                  <a:srgbClr val="FFFF00"/>
                </a:solidFill>
                <a:latin typeface="Calibri" charset="0"/>
                <a:ea typeface="ＭＳ Ｐゴシック" charset="0"/>
                <a:cs typeface="ＭＳ Ｐゴシック" charset="0"/>
                <a:sym typeface="Verdana" charset="0"/>
              </a:rPr>
              <a:t>ungrateful</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unholy</a:t>
            </a:r>
            <a:r>
              <a:rPr lang="en-US" sz="6200" b="1" dirty="0">
                <a:latin typeface="Calibri" charset="0"/>
                <a:ea typeface="ＭＳ Ｐゴシック" charset="0"/>
                <a:cs typeface="ＭＳ Ｐゴシック" charset="0"/>
                <a:sym typeface="Verdana" charset="0"/>
              </a:rPr>
              <a:t>,   																          2 Tim. 3:2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612003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heartless</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unpleasable</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slanderous</a:t>
            </a:r>
            <a:r>
              <a:rPr lang="en-US" sz="6200" b="1" dirty="0">
                <a:latin typeface="Calibri" charset="0"/>
                <a:ea typeface="ＭＳ Ｐゴシック" charset="0"/>
                <a:cs typeface="ＭＳ Ｐゴシック" charset="0"/>
                <a:sym typeface="Verdana" charset="0"/>
              </a:rPr>
              <a:t>, without </a:t>
            </a:r>
            <a:r>
              <a:rPr lang="en-US" sz="6200" b="1" dirty="0">
                <a:solidFill>
                  <a:srgbClr val="FFFF00"/>
                </a:solidFill>
                <a:latin typeface="Calibri" charset="0"/>
                <a:ea typeface="ＭＳ Ｐゴシック" charset="0"/>
                <a:cs typeface="ＭＳ Ｐゴシック" charset="0"/>
                <a:sym typeface="Verdana" charset="0"/>
              </a:rPr>
              <a:t>self-control</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brutal</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not </a:t>
            </a:r>
            <a:r>
              <a:rPr lang="en-US" sz="6200" b="1" dirty="0">
                <a:latin typeface="Calibri" charset="0"/>
                <a:ea typeface="ＭＳ Ｐゴシック" charset="0"/>
                <a:cs typeface="ＭＳ Ｐゴシック" charset="0"/>
                <a:sym typeface="Verdana" charset="0"/>
              </a:rPr>
              <a:t>loving good,  																                  2 Tim. 3:3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29776733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treacherous</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reckless</a:t>
            </a:r>
            <a:r>
              <a:rPr lang="en-US" sz="6200" b="1" dirty="0">
                <a:latin typeface="Calibri" charset="0"/>
                <a:ea typeface="ＭＳ Ｐゴシック" charset="0"/>
                <a:cs typeface="ＭＳ Ｐゴシック" charset="0"/>
                <a:sym typeface="Verdana" charset="0"/>
              </a:rPr>
              <a:t>, swollen with </a:t>
            </a:r>
            <a:r>
              <a:rPr lang="en-US" sz="6200" b="1" dirty="0">
                <a:solidFill>
                  <a:srgbClr val="FFFF00"/>
                </a:solidFill>
                <a:latin typeface="Calibri" charset="0"/>
                <a:ea typeface="ＭＳ Ｐゴシック" charset="0"/>
                <a:cs typeface="ＭＳ Ｐゴシック" charset="0"/>
                <a:sym typeface="Verdana" charset="0"/>
              </a:rPr>
              <a:t>conceit</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lovers of pleasure </a:t>
            </a:r>
            <a:r>
              <a:rPr lang="en-US" sz="6200" b="1" dirty="0">
                <a:latin typeface="Calibri" charset="0"/>
                <a:ea typeface="ＭＳ Ｐゴシック" charset="0"/>
                <a:cs typeface="ＭＳ Ｐゴシック" charset="0"/>
                <a:sym typeface="Verdana" charset="0"/>
              </a:rPr>
              <a:t>rather than lovers of God.																              2 Tim. 3:4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30591200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Are you ready for the coming of Christ? </a:t>
            </a:r>
            <a:endParaRPr lang="en-US" sz="6200" b="1" i="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93500308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Then if anyone says to you, ‘Look, here is the Christ!’ or 	‘There he is!’ </a:t>
            </a:r>
            <a:r>
              <a:rPr lang="en-US" sz="6200" b="1" dirty="0">
                <a:solidFill>
                  <a:srgbClr val="FFFF00"/>
                </a:solidFill>
                <a:latin typeface="Calibri" charset="0"/>
                <a:ea typeface="ＭＳ Ｐゴシック" charset="0"/>
                <a:cs typeface="ＭＳ Ｐゴシック" charset="0"/>
                <a:sym typeface="Verdana" charset="0"/>
              </a:rPr>
              <a:t>do not believe it</a:t>
            </a:r>
            <a:r>
              <a:rPr lang="en-US" sz="6200" b="1" dirty="0">
                <a:latin typeface="Calibri" charset="0"/>
                <a:ea typeface="ＭＳ Ｐゴシック" charset="0"/>
                <a:cs typeface="ＭＳ Ｐゴシック" charset="0"/>
                <a:sym typeface="Verdana" charset="0"/>
              </a:rPr>
              <a:t>.																                Matt. 24:23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11712311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For </a:t>
            </a:r>
            <a:r>
              <a:rPr lang="en-US" sz="6200" b="1" dirty="0">
                <a:solidFill>
                  <a:srgbClr val="FFFF00"/>
                </a:solidFill>
                <a:latin typeface="Calibri" charset="0"/>
                <a:ea typeface="ＭＳ Ｐゴシック" charset="0"/>
                <a:cs typeface="ＭＳ Ｐゴシック" charset="0"/>
                <a:sym typeface="Verdana" charset="0"/>
              </a:rPr>
              <a:t>false </a:t>
            </a:r>
            <a:r>
              <a:rPr lang="en-US" sz="6200" b="1" dirty="0" err="1">
                <a:solidFill>
                  <a:srgbClr val="FFFF00"/>
                </a:solidFill>
                <a:latin typeface="Calibri" charset="0"/>
                <a:ea typeface="ＭＳ Ｐゴシック" charset="0"/>
                <a:cs typeface="ＭＳ Ｐゴシック" charset="0"/>
                <a:sym typeface="Verdana" charset="0"/>
              </a:rPr>
              <a:t>christs</a:t>
            </a:r>
            <a:r>
              <a:rPr lang="en-US" sz="6200" b="1" dirty="0">
                <a:solidFill>
                  <a:srgbClr val="FFFF00"/>
                </a:solidFill>
                <a:latin typeface="Calibri" charset="0"/>
                <a:ea typeface="ＭＳ Ｐゴシック" charset="0"/>
                <a:cs typeface="ＭＳ Ｐゴシック" charset="0"/>
                <a:sym typeface="Verdana" charset="0"/>
              </a:rPr>
              <a:t> </a:t>
            </a:r>
            <a:r>
              <a:rPr lang="en-US" sz="6200" b="1" dirty="0">
                <a:latin typeface="Calibri" charset="0"/>
                <a:ea typeface="ＭＳ Ｐゴシック" charset="0"/>
                <a:cs typeface="ＭＳ Ｐゴシック" charset="0"/>
                <a:sym typeface="Verdana" charset="0"/>
              </a:rPr>
              <a:t>and false prophets will arise and </a:t>
            </a:r>
            <a:r>
              <a:rPr lang="en-US" sz="6200" b="1" dirty="0">
                <a:solidFill>
                  <a:srgbClr val="FFFF00"/>
                </a:solidFill>
                <a:latin typeface="Calibri" charset="0"/>
                <a:ea typeface="ＭＳ Ｐゴシック" charset="0"/>
                <a:cs typeface="ＭＳ Ｐゴシック" charset="0"/>
                <a:sym typeface="Verdana" charset="0"/>
              </a:rPr>
              <a:t>perform great signs</a:t>
            </a:r>
            <a:r>
              <a:rPr lang="en-US" sz="6200" b="1" dirty="0">
                <a:latin typeface="Calibri" charset="0"/>
                <a:ea typeface="ＭＳ Ｐゴシック" charset="0"/>
                <a:cs typeface="ＭＳ Ｐゴシック" charset="0"/>
                <a:sym typeface="Verdana" charset="0"/>
              </a:rPr>
              <a:t> and </a:t>
            </a:r>
            <a:r>
              <a:rPr lang="en-US" sz="6200" b="1" dirty="0">
                <a:solidFill>
                  <a:srgbClr val="FFFF00"/>
                </a:solidFill>
                <a:latin typeface="Calibri" charset="0"/>
                <a:ea typeface="ＭＳ Ｐゴシック" charset="0"/>
                <a:cs typeface="ＭＳ Ｐゴシック" charset="0"/>
                <a:sym typeface="Verdana" charset="0"/>
              </a:rPr>
              <a:t>wonders</a:t>
            </a:r>
            <a:r>
              <a:rPr lang="en-US" sz="6200" b="1" dirty="0">
                <a:latin typeface="Calibri" charset="0"/>
                <a:ea typeface="ＭＳ Ｐゴシック" charset="0"/>
                <a:cs typeface="ＭＳ Ｐゴシック" charset="0"/>
                <a:sym typeface="Verdana" charset="0"/>
              </a:rPr>
              <a:t>, so as </a:t>
            </a:r>
            <a:r>
              <a:rPr lang="en-US" sz="6200" b="1" dirty="0">
                <a:solidFill>
                  <a:srgbClr val="FFFF00"/>
                </a:solidFill>
                <a:latin typeface="Calibri" charset="0"/>
                <a:ea typeface="ＭＳ Ｐゴシック" charset="0"/>
                <a:cs typeface="ＭＳ Ｐゴシック" charset="0"/>
                <a:sym typeface="Verdana" charset="0"/>
              </a:rPr>
              <a:t>to</a:t>
            </a:r>
            <a:r>
              <a:rPr lang="en-US" sz="6200" b="1" dirty="0">
                <a:latin typeface="Calibri" charset="0"/>
                <a:ea typeface="ＭＳ Ｐゴシック" charset="0"/>
                <a:cs typeface="ＭＳ Ｐゴシック" charset="0"/>
                <a:sym typeface="Verdana" charset="0"/>
              </a:rPr>
              <a:t> </a:t>
            </a:r>
            <a:r>
              <a:rPr lang="en-US" sz="6200" b="1" dirty="0">
                <a:solidFill>
                  <a:srgbClr val="FFFF00"/>
                </a:solidFill>
                <a:latin typeface="Calibri" charset="0"/>
                <a:ea typeface="ＭＳ Ｐゴシック" charset="0"/>
                <a:cs typeface="ＭＳ Ｐゴシック" charset="0"/>
                <a:sym typeface="Verdana" charset="0"/>
              </a:rPr>
              <a:t>lead astray</a:t>
            </a:r>
            <a:r>
              <a:rPr lang="en-US" sz="6200" b="1" dirty="0">
                <a:latin typeface="Calibri" charset="0"/>
                <a:ea typeface="ＭＳ Ｐゴシック" charset="0"/>
                <a:cs typeface="ＭＳ Ｐゴシック" charset="0"/>
                <a:sym typeface="Verdana" charset="0"/>
              </a:rPr>
              <a:t>, if possible, even the elect. 																	        Matt. 24:24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429209132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See, I have told you beforehand.																Matt. 24:25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72429441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So, </a:t>
            </a:r>
            <a:r>
              <a:rPr lang="en-US" sz="6200" b="1" dirty="0">
                <a:solidFill>
                  <a:srgbClr val="FFFF00"/>
                </a:solidFill>
                <a:latin typeface="Calibri" charset="0"/>
                <a:ea typeface="ＭＳ Ｐゴシック" charset="0"/>
                <a:cs typeface="ＭＳ Ｐゴシック" charset="0"/>
                <a:sym typeface="Verdana" charset="0"/>
              </a:rPr>
              <a:t>if they say to you</a:t>
            </a:r>
            <a:r>
              <a:rPr lang="en-US" sz="6200" b="1" dirty="0">
                <a:latin typeface="Calibri" charset="0"/>
                <a:ea typeface="ＭＳ Ｐゴシック" charset="0"/>
                <a:cs typeface="ＭＳ Ｐゴシック" charset="0"/>
                <a:sym typeface="Verdana" charset="0"/>
              </a:rPr>
              <a:t>, ‘Look, he is in the wilderness,’ do not go out. If they say, ‘Look, he is in the inner rooms,’ </a:t>
            </a:r>
            <a:r>
              <a:rPr lang="en-US" sz="6200" b="1" dirty="0">
                <a:solidFill>
                  <a:srgbClr val="FFFF00"/>
                </a:solidFill>
                <a:latin typeface="Calibri" charset="0"/>
                <a:ea typeface="ＭＳ Ｐゴシック" charset="0"/>
                <a:cs typeface="ＭＳ Ｐゴシック" charset="0"/>
                <a:sym typeface="Verdana" charset="0"/>
              </a:rPr>
              <a:t>do not believe it</a:t>
            </a:r>
            <a:r>
              <a:rPr lang="en-US" sz="6200" b="1" dirty="0">
                <a:latin typeface="Calibri" charset="0"/>
                <a:ea typeface="ＭＳ Ｐゴシック" charset="0"/>
                <a:cs typeface="ＭＳ Ｐゴシック" charset="0"/>
                <a:sym typeface="Verdana" charset="0"/>
              </a:rPr>
              <a:t>. 																	       Matt. 24:26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10419216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For </a:t>
            </a:r>
            <a:r>
              <a:rPr lang="en-US" sz="6200" b="1" dirty="0">
                <a:solidFill>
                  <a:srgbClr val="FFFF00"/>
                </a:solidFill>
                <a:latin typeface="Calibri" charset="0"/>
                <a:ea typeface="ＭＳ Ｐゴシック" charset="0"/>
                <a:cs typeface="ＭＳ Ｐゴシック" charset="0"/>
                <a:sym typeface="Verdana" charset="0"/>
              </a:rPr>
              <a:t>as lightening comes </a:t>
            </a:r>
            <a:r>
              <a:rPr lang="en-US" sz="6200" b="1" dirty="0">
                <a:latin typeface="Calibri" charset="0"/>
                <a:ea typeface="ＭＳ Ｐゴシック" charset="0"/>
                <a:cs typeface="ＭＳ Ｐゴシック" charset="0"/>
                <a:sym typeface="Verdana" charset="0"/>
              </a:rPr>
              <a:t>from the east and shines as far as the west, </a:t>
            </a:r>
            <a:r>
              <a:rPr lang="en-US" sz="6200" b="1" dirty="0">
                <a:solidFill>
                  <a:srgbClr val="FFFF00"/>
                </a:solidFill>
                <a:latin typeface="Calibri" charset="0"/>
                <a:ea typeface="ＭＳ Ｐゴシック" charset="0"/>
                <a:cs typeface="ＭＳ Ｐゴシック" charset="0"/>
                <a:sym typeface="Verdana" charset="0"/>
              </a:rPr>
              <a:t>so will be the coming </a:t>
            </a:r>
            <a:r>
              <a:rPr lang="en-US" sz="6200" b="1" dirty="0">
                <a:latin typeface="Calibri" charset="0"/>
                <a:ea typeface="ＭＳ Ｐゴシック" charset="0"/>
                <a:cs typeface="ＭＳ Ｐゴシック" charset="0"/>
                <a:sym typeface="Verdana" charset="0"/>
              </a:rPr>
              <a:t>of the Son of Man.  Wherever the corpse is, there the vultures will gather.																	       Matt. 24:27-28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19058045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B40F-344B-806E-E3F0-79394D4192AA}"/>
              </a:ext>
            </a:extLst>
          </p:cNvPr>
          <p:cNvSpPr>
            <a:spLocks noGrp="1"/>
          </p:cNvSpPr>
          <p:nvPr>
            <p:ph type="title"/>
          </p:nvPr>
        </p:nvSpPr>
        <p:spPr>
          <a:xfrm>
            <a:off x="610197" y="274588"/>
            <a:ext cx="10971609" cy="1143000"/>
          </a:xfrm>
        </p:spPr>
        <p:txBody>
          <a:bodyPr>
            <a:normAutofit/>
          </a:bodyPr>
          <a:lstStyle/>
          <a:p>
            <a:pPr>
              <a:lnSpc>
                <a:spcPct val="90000"/>
              </a:lnSpc>
            </a:pPr>
            <a:r>
              <a:rPr lang="en-US" dirty="0"/>
              <a:t>Jesus’ Return </a:t>
            </a:r>
          </a:p>
        </p:txBody>
      </p:sp>
      <p:pic>
        <p:nvPicPr>
          <p:cNvPr id="1025" name="Picture 8" descr="page4image2265179248">
            <a:extLst>
              <a:ext uri="{FF2B5EF4-FFF2-40B4-BE49-F238E27FC236}">
                <a16:creationId xmlns:a16="http://schemas.microsoft.com/office/drawing/2014/main" id="{4B808329-6D45-021A-7229-CCFCA211BDE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4637" b="64233"/>
          <a:stretch>
            <a:fillRect/>
          </a:stretch>
        </p:blipFill>
        <p:spPr bwMode="auto">
          <a:xfrm>
            <a:off x="567444" y="2661329"/>
            <a:ext cx="11016913" cy="2572174"/>
          </a:xfrm>
          <a:prstGeom prst="rect">
            <a:avLst/>
          </a:prstGeom>
          <a:solidFill>
            <a:srgbClr val="FFFFFF"/>
          </a:solidFill>
        </p:spPr>
      </p:pic>
      <p:sp>
        <p:nvSpPr>
          <p:cNvPr id="4" name="Rectangle 2">
            <a:extLst>
              <a:ext uri="{FF2B5EF4-FFF2-40B4-BE49-F238E27FC236}">
                <a16:creationId xmlns:a16="http://schemas.microsoft.com/office/drawing/2014/main" id="{662A2E67-905D-79AC-9486-9340C4348F46}"/>
              </a:ext>
            </a:extLst>
          </p:cNvPr>
          <p:cNvSpPr>
            <a:spLocks noChangeArrowheads="1"/>
          </p:cNvSpPr>
          <p:nvPr/>
        </p:nvSpPr>
        <p:spPr bwMode="auto">
          <a:xfrm>
            <a:off x="872836" y="618379"/>
            <a:ext cx="112362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085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a:endParaRPr>
          </a:p>
        </p:txBody>
      </p:sp>
    </p:spTree>
    <p:extLst>
      <p:ext uri="{BB962C8B-B14F-4D97-AF65-F5344CB8AC3E}">
        <p14:creationId xmlns:p14="http://schemas.microsoft.com/office/powerpoint/2010/main" val="29006514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There</a:t>
            </a:r>
            <a:r>
              <a:rPr lang="es-US" sz="6000" dirty="0"/>
              <a:t> </a:t>
            </a:r>
            <a:r>
              <a:rPr lang="es-US" sz="6000" dirty="0" err="1"/>
              <a:t>is</a:t>
            </a:r>
            <a:r>
              <a:rPr lang="es-US" sz="6000" dirty="0"/>
              <a:t> a </a:t>
            </a:r>
            <a:r>
              <a:rPr lang="es-US" sz="6000" dirty="0" err="1"/>
              <a:t>redeemer</a:t>
            </a:r>
            <a:br>
              <a:rPr lang="es-US" sz="6000" dirty="0"/>
            </a:br>
            <a:r>
              <a:rPr lang="es-US" sz="6000" dirty="0" err="1"/>
              <a:t>Jesus</a:t>
            </a:r>
            <a:r>
              <a:rPr lang="es-US" sz="6000" dirty="0"/>
              <a:t>, </a:t>
            </a:r>
            <a:r>
              <a:rPr lang="es-US" sz="6000" dirty="0" err="1"/>
              <a:t>God's</a:t>
            </a:r>
            <a:r>
              <a:rPr lang="es-US" sz="6000" dirty="0"/>
              <a:t> </a:t>
            </a:r>
            <a:r>
              <a:rPr lang="es-US" sz="6000" dirty="0" err="1"/>
              <a:t>own</a:t>
            </a:r>
            <a:r>
              <a:rPr lang="es-US" sz="6000" dirty="0"/>
              <a:t> Son</a:t>
            </a:r>
            <a:br>
              <a:rPr lang="es-US" sz="6000" dirty="0"/>
            </a:br>
            <a:r>
              <a:rPr lang="es-US" sz="6000" dirty="0" err="1"/>
              <a:t>Precious</a:t>
            </a:r>
            <a:r>
              <a:rPr lang="es-US" sz="6000" dirty="0"/>
              <a:t> Lamb </a:t>
            </a:r>
            <a:r>
              <a:rPr lang="es-US" sz="6000" dirty="0" err="1"/>
              <a:t>of</a:t>
            </a:r>
            <a:r>
              <a:rPr lang="es-US" sz="6000" dirty="0"/>
              <a:t> </a:t>
            </a:r>
            <a:r>
              <a:rPr lang="es-US" sz="6000" dirty="0" err="1"/>
              <a:t>God</a:t>
            </a:r>
            <a:r>
              <a:rPr lang="es-US" sz="6000" dirty="0"/>
              <a:t>, </a:t>
            </a:r>
            <a:r>
              <a:rPr lang="es-US" sz="6000" dirty="0" err="1"/>
              <a:t>Messiah</a:t>
            </a:r>
            <a:br>
              <a:rPr lang="es-US" sz="6000" dirty="0"/>
            </a:br>
            <a:r>
              <a:rPr lang="es-US" sz="6000" dirty="0" err="1"/>
              <a:t>Holy</a:t>
            </a:r>
            <a:r>
              <a:rPr lang="es-US" sz="6000" dirty="0"/>
              <a:t> </a:t>
            </a:r>
            <a:r>
              <a:rPr lang="es-US" sz="6000" dirty="0" err="1"/>
              <a:t>One</a:t>
            </a:r>
            <a:endParaRPr lang="es-SV" sz="6000" dirty="0"/>
          </a:p>
        </p:txBody>
      </p:sp>
    </p:spTree>
    <p:extLst>
      <p:ext uri="{BB962C8B-B14F-4D97-AF65-F5344CB8AC3E}">
        <p14:creationId xmlns:p14="http://schemas.microsoft.com/office/powerpoint/2010/main" val="33259132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solidFill>
                  <a:srgbClr val="FFFF00"/>
                </a:solidFill>
                <a:latin typeface="Calibri" charset="0"/>
                <a:ea typeface="ＭＳ Ｐゴシック" charset="0"/>
                <a:cs typeface="ＭＳ Ｐゴシック" charset="0"/>
                <a:sym typeface="Verdana" charset="0"/>
              </a:rPr>
              <a:t>Immediately after the tribulation </a:t>
            </a:r>
            <a:r>
              <a:rPr lang="en-US" sz="6200" b="1" dirty="0">
                <a:latin typeface="Calibri" charset="0"/>
                <a:ea typeface="ＭＳ Ｐゴシック" charset="0"/>
                <a:cs typeface="ＭＳ Ｐゴシック" charset="0"/>
                <a:sym typeface="Verdana" charset="0"/>
              </a:rPr>
              <a:t>of those days the sun will be darkened, and the moon will not give its light, and the stars will fall from heaven, and the powers of the heavens will be shaken.																	         Matt. 24:29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9566360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solidFill>
                  <a:srgbClr val="FFFF00"/>
                </a:solidFill>
                <a:latin typeface="Calibri" charset="0"/>
                <a:ea typeface="ＭＳ Ｐゴシック" charset="0"/>
                <a:cs typeface="ＭＳ Ｐゴシック" charset="0"/>
                <a:sym typeface="Verdana" charset="0"/>
              </a:rPr>
              <a:t>Then</a:t>
            </a:r>
            <a:r>
              <a:rPr lang="en-US" sz="6200" b="1" dirty="0">
                <a:latin typeface="Calibri" charset="0"/>
                <a:ea typeface="ＭＳ Ｐゴシック" charset="0"/>
                <a:cs typeface="ＭＳ Ｐゴシック" charset="0"/>
                <a:sym typeface="Verdana" charset="0"/>
              </a:rPr>
              <a:t> will appear </a:t>
            </a:r>
            <a:r>
              <a:rPr lang="en-US" sz="6200" b="1" dirty="0">
                <a:solidFill>
                  <a:srgbClr val="FFFF00"/>
                </a:solidFill>
                <a:latin typeface="Calibri" charset="0"/>
                <a:ea typeface="ＭＳ Ｐゴシック" charset="0"/>
                <a:cs typeface="ＭＳ Ｐゴシック" charset="0"/>
                <a:sym typeface="Verdana" charset="0"/>
              </a:rPr>
              <a:t>in heaven the sign of the Son of Man</a:t>
            </a:r>
            <a:r>
              <a:rPr lang="en-US" sz="6200" b="1" dirty="0">
                <a:latin typeface="Calibri" charset="0"/>
                <a:ea typeface="ＭＳ Ｐゴシック" charset="0"/>
                <a:cs typeface="ＭＳ Ｐゴシック" charset="0"/>
                <a:sym typeface="Verdana" charset="0"/>
              </a:rPr>
              <a:t>, and then all the tribes of the earth will mourn, and </a:t>
            </a:r>
            <a:r>
              <a:rPr lang="en-US" sz="6200" b="1" dirty="0">
                <a:solidFill>
                  <a:srgbClr val="FFFF00"/>
                </a:solidFill>
                <a:latin typeface="Calibri" charset="0"/>
                <a:ea typeface="ＭＳ Ｐゴシック" charset="0"/>
                <a:cs typeface="ＭＳ Ｐゴシック" charset="0"/>
                <a:sym typeface="Verdana" charset="0"/>
              </a:rPr>
              <a:t>they will see </a:t>
            </a:r>
            <a:r>
              <a:rPr lang="en-US" sz="6200" b="1" dirty="0">
                <a:latin typeface="Calibri" charset="0"/>
                <a:ea typeface="ＭＳ Ｐゴシック" charset="0"/>
                <a:cs typeface="ＭＳ Ｐゴシック" charset="0"/>
                <a:sym typeface="Verdana" charset="0"/>
              </a:rPr>
              <a:t>the </a:t>
            </a:r>
            <a:r>
              <a:rPr lang="en-US" sz="6200" b="1" dirty="0">
                <a:solidFill>
                  <a:srgbClr val="FFFF00"/>
                </a:solidFill>
                <a:latin typeface="Calibri" charset="0"/>
                <a:ea typeface="ＭＳ Ｐゴシック" charset="0"/>
                <a:cs typeface="ＭＳ Ｐゴシック" charset="0"/>
                <a:sym typeface="Verdana" charset="0"/>
              </a:rPr>
              <a:t>Son of Man coming </a:t>
            </a:r>
            <a:r>
              <a:rPr lang="en-US" sz="6200" b="1" dirty="0">
                <a:latin typeface="Calibri" charset="0"/>
                <a:ea typeface="ＭＳ Ｐゴシック" charset="0"/>
                <a:cs typeface="ＭＳ Ｐゴシック" charset="0"/>
                <a:sym typeface="Verdana" charset="0"/>
              </a:rPr>
              <a:t>on the clouds of heaven </a:t>
            </a:r>
            <a:r>
              <a:rPr lang="en-US" sz="6200" b="1" dirty="0">
                <a:solidFill>
                  <a:srgbClr val="FFFF00"/>
                </a:solidFill>
                <a:latin typeface="Calibri" charset="0"/>
                <a:ea typeface="ＭＳ Ｐゴシック" charset="0"/>
                <a:cs typeface="ＭＳ Ｐゴシック" charset="0"/>
                <a:sym typeface="Verdana" charset="0"/>
              </a:rPr>
              <a:t>with power and great glory</a:t>
            </a:r>
            <a:r>
              <a:rPr lang="en-US" sz="6200" b="1" dirty="0">
                <a:latin typeface="Calibri" charset="0"/>
                <a:ea typeface="ＭＳ Ｐゴシック" charset="0"/>
                <a:cs typeface="ＭＳ Ｐゴシック" charset="0"/>
                <a:sym typeface="Verdana" charset="0"/>
              </a:rPr>
              <a:t>. 																	          Matt. 24:30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2957882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He will </a:t>
            </a:r>
            <a:r>
              <a:rPr lang="en-US" sz="6200" b="1" dirty="0">
                <a:solidFill>
                  <a:srgbClr val="FFFF00"/>
                </a:solidFill>
                <a:latin typeface="Calibri" charset="0"/>
                <a:ea typeface="ＭＳ Ｐゴシック" charset="0"/>
                <a:cs typeface="ＭＳ Ｐゴシック" charset="0"/>
                <a:sym typeface="Verdana" charset="0"/>
              </a:rPr>
              <a:t>send out His angels </a:t>
            </a:r>
            <a:r>
              <a:rPr lang="en-US" sz="6200" b="1" dirty="0">
                <a:latin typeface="Calibri" charset="0"/>
                <a:ea typeface="ＭＳ Ｐゴシック" charset="0"/>
                <a:cs typeface="ＭＳ Ｐゴシック" charset="0"/>
                <a:sym typeface="Verdana" charset="0"/>
              </a:rPr>
              <a:t>with a </a:t>
            </a:r>
            <a:r>
              <a:rPr lang="en-US" sz="6200" b="1" dirty="0">
                <a:solidFill>
                  <a:srgbClr val="FFFF00"/>
                </a:solidFill>
                <a:latin typeface="Calibri" charset="0"/>
                <a:ea typeface="ＭＳ Ｐゴシック" charset="0"/>
                <a:cs typeface="ＭＳ Ｐゴシック" charset="0"/>
                <a:sym typeface="Verdana" charset="0"/>
              </a:rPr>
              <a:t>loud trumpet call</a:t>
            </a:r>
            <a:r>
              <a:rPr lang="en-US" sz="6200" b="1" dirty="0">
                <a:latin typeface="Calibri" charset="0"/>
                <a:ea typeface="ＭＳ Ｐゴシック" charset="0"/>
                <a:cs typeface="ＭＳ Ｐゴシック" charset="0"/>
                <a:sym typeface="Verdana" charset="0"/>
              </a:rPr>
              <a:t>, and they will </a:t>
            </a:r>
            <a:r>
              <a:rPr lang="en-US" sz="6200" b="1" dirty="0">
                <a:solidFill>
                  <a:srgbClr val="FFFF00"/>
                </a:solidFill>
                <a:latin typeface="Calibri" charset="0"/>
                <a:ea typeface="ＭＳ Ｐゴシック" charset="0"/>
                <a:cs typeface="ＭＳ Ｐゴシック" charset="0"/>
                <a:sym typeface="Verdana" charset="0"/>
              </a:rPr>
              <a:t>gather His elect </a:t>
            </a:r>
            <a:r>
              <a:rPr lang="en-US" sz="6200" b="1" dirty="0">
                <a:latin typeface="Calibri" charset="0"/>
                <a:ea typeface="ＭＳ Ｐゴシック" charset="0"/>
                <a:cs typeface="ＭＳ Ｐゴシック" charset="0"/>
                <a:sym typeface="Verdana" charset="0"/>
              </a:rPr>
              <a:t>from the four winds, from one end of heaven to the other.																                 Matt. 24:31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53626782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Matthew 24:32-35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93391291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But concerning </a:t>
            </a:r>
            <a:r>
              <a:rPr lang="en-US" sz="6200" b="1" dirty="0">
                <a:solidFill>
                  <a:srgbClr val="FFFF00"/>
                </a:solidFill>
                <a:latin typeface="Calibri" charset="0"/>
                <a:ea typeface="ＭＳ Ｐゴシック" charset="0"/>
                <a:cs typeface="ＭＳ Ｐゴシック" charset="0"/>
                <a:sym typeface="Verdana" charset="0"/>
              </a:rPr>
              <a:t>that day </a:t>
            </a:r>
            <a:r>
              <a:rPr lang="en-US" sz="6200" b="1" dirty="0">
                <a:latin typeface="Calibri" charset="0"/>
                <a:ea typeface="ＭＳ Ｐゴシック" charset="0"/>
                <a:cs typeface="ＭＳ Ｐゴシック" charset="0"/>
                <a:sym typeface="Verdana" charset="0"/>
              </a:rPr>
              <a:t>and hour </a:t>
            </a:r>
            <a:r>
              <a:rPr lang="en-US" sz="6200" b="1" dirty="0">
                <a:solidFill>
                  <a:srgbClr val="FFFF00"/>
                </a:solidFill>
                <a:latin typeface="Calibri" charset="0"/>
                <a:ea typeface="ＭＳ Ｐゴシック" charset="0"/>
                <a:cs typeface="ＭＳ Ｐゴシック" charset="0"/>
                <a:sym typeface="Verdana" charset="0"/>
              </a:rPr>
              <a:t>no one knows</a:t>
            </a:r>
            <a:r>
              <a:rPr lang="en-US" sz="6200" b="1" dirty="0">
                <a:latin typeface="Calibri" charset="0"/>
                <a:ea typeface="ＭＳ Ｐゴシック" charset="0"/>
                <a:cs typeface="ＭＳ Ｐゴシック" charset="0"/>
                <a:sym typeface="Verdana" charset="0"/>
              </a:rPr>
              <a:t>, not even the angels of heaven, nor the Son, but </a:t>
            </a:r>
            <a:r>
              <a:rPr lang="en-US" sz="6200" b="1" dirty="0">
                <a:solidFill>
                  <a:srgbClr val="FFFF00"/>
                </a:solidFill>
                <a:latin typeface="Calibri" charset="0"/>
                <a:ea typeface="ＭＳ Ｐゴシック" charset="0"/>
                <a:cs typeface="ＭＳ Ｐゴシック" charset="0"/>
                <a:sym typeface="Verdana" charset="0"/>
              </a:rPr>
              <a:t>the Father only</a:t>
            </a:r>
            <a:r>
              <a:rPr lang="en-US" sz="6200" b="1" dirty="0">
                <a:latin typeface="Calibri" charset="0"/>
                <a:ea typeface="ＭＳ Ｐゴシック" charset="0"/>
                <a:cs typeface="ＭＳ Ｐゴシック" charset="0"/>
                <a:sym typeface="Verdana" charset="0"/>
              </a:rPr>
              <a:t>. 															                   Matt. 24:36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0292855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a:t>
            </a:r>
            <a:r>
              <a:rPr lang="en-US" sz="6200" b="1" dirty="0">
                <a:solidFill>
                  <a:srgbClr val="FFFF00"/>
                </a:solidFill>
                <a:latin typeface="Calibri" charset="0"/>
                <a:ea typeface="ＭＳ Ｐゴシック" charset="0"/>
                <a:cs typeface="ＭＳ Ｐゴシック" charset="0"/>
                <a:sym typeface="Verdana" charset="0"/>
              </a:rPr>
              <a:t>as were </a:t>
            </a:r>
            <a:r>
              <a:rPr lang="en-US" sz="6200" b="1" dirty="0">
                <a:latin typeface="Calibri" charset="0"/>
                <a:ea typeface="ＭＳ Ｐゴシック" charset="0"/>
                <a:cs typeface="ＭＳ Ｐゴシック" charset="0"/>
                <a:sym typeface="Verdana" charset="0"/>
              </a:rPr>
              <a:t>the days of Noah</a:t>
            </a:r>
            <a:r>
              <a:rPr lang="en-US" sz="6200" b="1" dirty="0">
                <a:solidFill>
                  <a:srgbClr val="FFFF00"/>
                </a:solidFill>
                <a:latin typeface="Calibri" charset="0"/>
                <a:ea typeface="ＭＳ Ｐゴシック" charset="0"/>
                <a:cs typeface="ＭＳ Ｐゴシック" charset="0"/>
                <a:sym typeface="Verdana" charset="0"/>
              </a:rPr>
              <a:t>, so will be</a:t>
            </a:r>
            <a:r>
              <a:rPr lang="en-US" sz="6200" b="1" dirty="0">
                <a:latin typeface="Calibri" charset="0"/>
                <a:ea typeface="ＭＳ Ｐゴシック" charset="0"/>
                <a:cs typeface="ＭＳ Ｐゴシック" charset="0"/>
                <a:sym typeface="Verdana" charset="0"/>
              </a:rPr>
              <a:t> the coming of the Son of Man. 															         															Matt. 24:37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30287399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Matt. 24:38-43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48721216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Therefore </a:t>
            </a:r>
            <a:r>
              <a:rPr lang="en-US" sz="6200" b="1" dirty="0">
                <a:solidFill>
                  <a:srgbClr val="FFFF00"/>
                </a:solidFill>
                <a:latin typeface="Calibri" charset="0"/>
                <a:ea typeface="ＭＳ Ｐゴシック" charset="0"/>
                <a:cs typeface="ＭＳ Ｐゴシック" charset="0"/>
                <a:sym typeface="Verdana" charset="0"/>
              </a:rPr>
              <a:t>you also must be ready</a:t>
            </a:r>
            <a:r>
              <a:rPr lang="en-US" sz="6200" b="1" dirty="0">
                <a:latin typeface="Calibri" charset="0"/>
                <a:ea typeface="ＭＳ Ｐゴシック" charset="0"/>
                <a:cs typeface="ＭＳ Ｐゴシック" charset="0"/>
                <a:sym typeface="Verdana" charset="0"/>
              </a:rPr>
              <a:t>, for </a:t>
            </a:r>
            <a:r>
              <a:rPr lang="en-US" sz="6200" b="1" dirty="0">
                <a:solidFill>
                  <a:srgbClr val="FFFF00"/>
                </a:solidFill>
                <a:latin typeface="Calibri" charset="0"/>
                <a:ea typeface="ＭＳ Ｐゴシック" charset="0"/>
                <a:cs typeface="ＭＳ Ｐゴシック" charset="0"/>
                <a:sym typeface="Verdana" charset="0"/>
              </a:rPr>
              <a:t>the Son of Man is coming </a:t>
            </a:r>
            <a:r>
              <a:rPr lang="en-US" sz="6200" b="1" dirty="0">
                <a:latin typeface="Calibri" charset="0"/>
                <a:ea typeface="ＭＳ Ｐゴシック" charset="0"/>
                <a:cs typeface="ＭＳ Ｐゴシック" charset="0"/>
                <a:sym typeface="Verdana" charset="0"/>
              </a:rPr>
              <a:t>at an hour you do not expect.															            Matt. 24:44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98520095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Who then is the faithful and wise servant</a:t>
            </a:r>
            <a:r>
              <a:rPr lang="en-US" sz="6200" b="1" dirty="0">
                <a:latin typeface="Calibri" charset="0"/>
                <a:ea typeface="ＭＳ Ｐゴシック" charset="0"/>
                <a:cs typeface="ＭＳ Ｐゴシック" charset="0"/>
                <a:sym typeface="Verdana" charset="0"/>
              </a:rPr>
              <a:t>, whom his master has set over his household, to give them their food at the proper time?												        Matt. 24:45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92087653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Blessed is that servant </a:t>
            </a:r>
            <a:r>
              <a:rPr lang="en-US" sz="6200" b="1" dirty="0">
                <a:latin typeface="Calibri" charset="0"/>
                <a:ea typeface="ＭＳ Ｐゴシック" charset="0"/>
                <a:cs typeface="ＭＳ Ｐゴシック" charset="0"/>
                <a:sym typeface="Verdana" charset="0"/>
              </a:rPr>
              <a:t>whom his master will find so doing when he comes.												            													Matt. 24:46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1054702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000" dirty="0" err="1"/>
              <a:t>Thank</a:t>
            </a:r>
            <a:r>
              <a:rPr lang="es-US" sz="6000" dirty="0"/>
              <a:t> </a:t>
            </a:r>
            <a:r>
              <a:rPr lang="es-US" sz="6000" dirty="0" err="1"/>
              <a:t>you</a:t>
            </a:r>
            <a:r>
              <a:rPr lang="es-US" sz="6000" dirty="0"/>
              <a:t>, oh </a:t>
            </a:r>
            <a:r>
              <a:rPr lang="es-US" sz="6000" dirty="0" err="1"/>
              <a:t>my</a:t>
            </a:r>
            <a:r>
              <a:rPr lang="es-US" sz="6000" dirty="0"/>
              <a:t> </a:t>
            </a:r>
            <a:r>
              <a:rPr lang="es-US" sz="6000" dirty="0" err="1"/>
              <a:t>father</a:t>
            </a:r>
            <a:br>
              <a:rPr lang="es-US" sz="6000" dirty="0"/>
            </a:br>
            <a:r>
              <a:rPr lang="es-US" sz="6000" dirty="0" err="1"/>
              <a:t>For</a:t>
            </a:r>
            <a:r>
              <a:rPr lang="es-US" sz="6000" dirty="0"/>
              <a:t> </a:t>
            </a:r>
            <a:r>
              <a:rPr lang="es-US" sz="6000" dirty="0" err="1"/>
              <a:t>giving</a:t>
            </a:r>
            <a:r>
              <a:rPr lang="es-US" sz="6000" dirty="0"/>
              <a:t> </a:t>
            </a:r>
            <a:r>
              <a:rPr lang="es-US" sz="6000" dirty="0" err="1"/>
              <a:t>us</a:t>
            </a:r>
            <a:r>
              <a:rPr lang="es-US" sz="6000" dirty="0"/>
              <a:t> </a:t>
            </a:r>
            <a:r>
              <a:rPr lang="es-US" sz="6000" dirty="0" err="1"/>
              <a:t>Your</a:t>
            </a:r>
            <a:r>
              <a:rPr lang="es-US" sz="6000" dirty="0"/>
              <a:t> Son</a:t>
            </a:r>
            <a:br>
              <a:rPr lang="es-US" sz="6000" dirty="0"/>
            </a:br>
            <a:r>
              <a:rPr lang="es-US" sz="6000" dirty="0"/>
              <a:t>And </a:t>
            </a:r>
            <a:r>
              <a:rPr lang="es-US" sz="6000" dirty="0" err="1"/>
              <a:t>leaving</a:t>
            </a:r>
            <a:r>
              <a:rPr lang="es-US" sz="6000" dirty="0"/>
              <a:t> </a:t>
            </a:r>
            <a:r>
              <a:rPr lang="es-US" sz="6000" dirty="0" err="1"/>
              <a:t>Your</a:t>
            </a:r>
            <a:r>
              <a:rPr lang="es-US" sz="6000" dirty="0"/>
              <a:t> </a:t>
            </a:r>
            <a:r>
              <a:rPr lang="es-US" sz="6000" dirty="0" err="1"/>
              <a:t>Spirit</a:t>
            </a:r>
            <a:br>
              <a:rPr lang="es-US" sz="6000" dirty="0"/>
            </a:br>
            <a:r>
              <a:rPr lang="es-US" sz="6000" dirty="0"/>
              <a:t>'</a:t>
            </a:r>
            <a:r>
              <a:rPr lang="es-US" sz="6000" dirty="0" err="1"/>
              <a:t>Til</a:t>
            </a:r>
            <a:r>
              <a:rPr lang="es-US" sz="6000" dirty="0"/>
              <a:t> </a:t>
            </a:r>
            <a:r>
              <a:rPr lang="es-US" sz="6000" dirty="0" err="1"/>
              <a:t>the</a:t>
            </a:r>
            <a:r>
              <a:rPr lang="es-US" sz="6000" dirty="0"/>
              <a:t> </a:t>
            </a:r>
            <a:r>
              <a:rPr lang="es-US" sz="6000" dirty="0" err="1"/>
              <a:t>work</a:t>
            </a:r>
            <a:r>
              <a:rPr lang="es-US" sz="6000" dirty="0"/>
              <a:t> </a:t>
            </a:r>
            <a:r>
              <a:rPr lang="es-US" sz="6000" dirty="0" err="1"/>
              <a:t>on</a:t>
            </a:r>
            <a:r>
              <a:rPr lang="es-US" sz="6000" dirty="0"/>
              <a:t> </a:t>
            </a:r>
            <a:r>
              <a:rPr lang="es-US" sz="6000" dirty="0" err="1"/>
              <a:t>Earth</a:t>
            </a:r>
            <a:r>
              <a:rPr lang="es-US" sz="6000" dirty="0"/>
              <a:t> </a:t>
            </a:r>
            <a:r>
              <a:rPr lang="es-US" sz="6000" dirty="0" err="1"/>
              <a:t>is</a:t>
            </a:r>
            <a:r>
              <a:rPr lang="es-US" sz="6000" dirty="0"/>
              <a:t> done</a:t>
            </a:r>
            <a:endParaRPr lang="es-SV" sz="6000" dirty="0"/>
          </a:p>
        </p:txBody>
      </p:sp>
    </p:spTree>
    <p:extLst>
      <p:ext uri="{BB962C8B-B14F-4D97-AF65-F5344CB8AC3E}">
        <p14:creationId xmlns:p14="http://schemas.microsoft.com/office/powerpoint/2010/main" val="16231638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Truly, I say to you, he will set him over all his possessions. But if </a:t>
            </a:r>
            <a:r>
              <a:rPr lang="en-US" sz="6200" b="1" dirty="0">
                <a:solidFill>
                  <a:srgbClr val="FFFF00"/>
                </a:solidFill>
                <a:latin typeface="Calibri" charset="0"/>
                <a:ea typeface="ＭＳ Ｐゴシック" charset="0"/>
                <a:cs typeface="ＭＳ Ｐゴシック" charset="0"/>
                <a:sym typeface="Verdana" charset="0"/>
              </a:rPr>
              <a:t>that wicked servant</a:t>
            </a:r>
            <a:r>
              <a:rPr lang="en-US" sz="6200" b="1" dirty="0">
                <a:latin typeface="Calibri" charset="0"/>
                <a:ea typeface="ＭＳ Ｐゴシック" charset="0"/>
                <a:cs typeface="ＭＳ Ｐゴシック" charset="0"/>
                <a:sym typeface="Verdana" charset="0"/>
              </a:rPr>
              <a:t> says to himself, ‘</a:t>
            </a:r>
            <a:r>
              <a:rPr lang="en-US" sz="6200" b="1" dirty="0">
                <a:solidFill>
                  <a:srgbClr val="FFFF00"/>
                </a:solidFill>
                <a:latin typeface="Calibri" charset="0"/>
                <a:ea typeface="ＭＳ Ｐゴシック" charset="0"/>
                <a:cs typeface="ＭＳ Ｐゴシック" charset="0"/>
                <a:sym typeface="Verdana" charset="0"/>
              </a:rPr>
              <a:t>My master is delayed</a:t>
            </a:r>
            <a:r>
              <a:rPr lang="en-US" sz="6200" b="1" dirty="0">
                <a:latin typeface="Calibri" charset="0"/>
                <a:ea typeface="ＭＳ Ｐゴシック" charset="0"/>
                <a:cs typeface="ＭＳ Ｐゴシック" charset="0"/>
                <a:sym typeface="Verdana" charset="0"/>
              </a:rPr>
              <a:t>,’ 												                Matt. 24:47-48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8476634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begins to beat his fellow servants and eats and drinks with drunkards, 												                Matt. 24:49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10133627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 master of that servant will come on a day </a:t>
            </a:r>
            <a:r>
              <a:rPr lang="en-US" sz="6200" b="1" dirty="0">
                <a:solidFill>
                  <a:srgbClr val="FFFF00"/>
                </a:solidFill>
                <a:latin typeface="Calibri" charset="0"/>
                <a:ea typeface="ＭＳ Ｐゴシック" charset="0"/>
                <a:cs typeface="ＭＳ Ｐゴシック" charset="0"/>
                <a:sym typeface="Verdana" charset="0"/>
              </a:rPr>
              <a:t>when he does not expect him</a:t>
            </a:r>
            <a:r>
              <a:rPr lang="en-US" sz="6200" b="1" dirty="0">
                <a:latin typeface="Calibri" charset="0"/>
                <a:ea typeface="ＭＳ Ｐゴシック" charset="0"/>
                <a:cs typeface="ＭＳ Ｐゴシック" charset="0"/>
                <a:sym typeface="Verdana" charset="0"/>
              </a:rPr>
              <a:t> and at an hour he does not know												                															Matt. 24:50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40732088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will cut him in pieces and put him with the </a:t>
            </a:r>
            <a:r>
              <a:rPr lang="en-US" sz="6200" b="1" dirty="0">
                <a:solidFill>
                  <a:srgbClr val="FFFF00"/>
                </a:solidFill>
                <a:latin typeface="Calibri" charset="0"/>
                <a:ea typeface="ＭＳ Ｐゴシック" charset="0"/>
                <a:cs typeface="ＭＳ Ｐゴシック" charset="0"/>
                <a:sym typeface="Verdana" charset="0"/>
              </a:rPr>
              <a:t>hypocrites</a:t>
            </a:r>
            <a:r>
              <a:rPr lang="en-US" sz="6200" b="1" dirty="0">
                <a:latin typeface="Calibri" charset="0"/>
                <a:ea typeface="ＭＳ Ｐゴシック" charset="0"/>
                <a:cs typeface="ＭＳ Ｐゴシック" charset="0"/>
                <a:sym typeface="Verdana" charset="0"/>
              </a:rPr>
              <a:t>.  In that place there will be </a:t>
            </a:r>
            <a:r>
              <a:rPr lang="en-US" sz="6200" b="1" dirty="0">
                <a:solidFill>
                  <a:srgbClr val="FFFF00"/>
                </a:solidFill>
                <a:latin typeface="Calibri" charset="0"/>
                <a:ea typeface="ＭＳ Ｐゴシック" charset="0"/>
                <a:cs typeface="ＭＳ Ｐゴシック" charset="0"/>
                <a:sym typeface="Verdana" charset="0"/>
              </a:rPr>
              <a:t>weeping</a:t>
            </a:r>
            <a:r>
              <a:rPr lang="en-US" sz="6200" b="1" dirty="0">
                <a:latin typeface="Calibri" charset="0"/>
                <a:ea typeface="ＭＳ Ｐゴシック" charset="0"/>
                <a:cs typeface="ＭＳ Ｐゴシック" charset="0"/>
                <a:sym typeface="Verdana" charset="0"/>
              </a:rPr>
              <a:t> and </a:t>
            </a:r>
            <a:r>
              <a:rPr lang="en-US" sz="6200" b="1" dirty="0">
                <a:solidFill>
                  <a:srgbClr val="FFFF00"/>
                </a:solidFill>
                <a:latin typeface="Calibri" charset="0"/>
                <a:ea typeface="ＭＳ Ｐゴシック" charset="0"/>
                <a:cs typeface="ＭＳ Ｐゴシック" charset="0"/>
                <a:sym typeface="Verdana" charset="0"/>
              </a:rPr>
              <a:t>gnashing of teeth</a:t>
            </a:r>
            <a:r>
              <a:rPr lang="en-US" sz="6200" b="1" dirty="0">
                <a:latin typeface="Calibri" charset="0"/>
                <a:ea typeface="ＭＳ Ｐゴシック" charset="0"/>
                <a:cs typeface="ＭＳ Ｐゴシック" charset="0"/>
                <a:sym typeface="Verdana" charset="0"/>
              </a:rPr>
              <a:t>.											                	Matt. 24:51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76280920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What do you want Jesus to find you doing when He returns? </a:t>
            </a:r>
          </a:p>
        </p:txBody>
      </p:sp>
    </p:spTree>
    <p:extLst>
      <p:ext uri="{BB962C8B-B14F-4D97-AF65-F5344CB8AC3E}">
        <p14:creationId xmlns:p14="http://schemas.microsoft.com/office/powerpoint/2010/main" val="128405013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We can’t be living like the world 	and be ready for His coming! </a:t>
            </a:r>
          </a:p>
        </p:txBody>
      </p:sp>
    </p:spTree>
    <p:extLst>
      <p:ext uri="{BB962C8B-B14F-4D97-AF65-F5344CB8AC3E}">
        <p14:creationId xmlns:p14="http://schemas.microsoft.com/office/powerpoint/2010/main" val="225329224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Are you ready to meet Him?</a:t>
            </a:r>
          </a:p>
        </p:txBody>
      </p:sp>
    </p:spTree>
    <p:extLst>
      <p:ext uri="{BB962C8B-B14F-4D97-AF65-F5344CB8AC3E}">
        <p14:creationId xmlns:p14="http://schemas.microsoft.com/office/powerpoint/2010/main" val="110140317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4238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3E74527-23F2-1F80-64C4-F0311A732451}"/>
              </a:ext>
            </a:extLst>
          </p:cNvPr>
          <p:cNvSpPr>
            <a:spLocks noGrp="1" noChangeArrowheads="1"/>
          </p:cNvSpPr>
          <p:nvPr>
            <p:ph type="body" idx="1"/>
          </p:nvPr>
        </p:nvSpPr>
        <p:spPr>
          <a:xfrm>
            <a:off x="0" y="0"/>
            <a:ext cx="12192000" cy="6858000"/>
          </a:xfrm>
          <a:noFill/>
          <a:ln/>
        </p:spPr>
        <p:txBody>
          <a:bodyPr anchor="ctr" anchorCtr="1"/>
          <a:lstStyle/>
          <a:p>
            <a:pPr algn="ctr">
              <a:spcBef>
                <a:spcPct val="50000"/>
              </a:spcBef>
              <a:buFontTx/>
              <a:buNone/>
            </a:pPr>
            <a:r>
              <a:rPr lang="es-US" altLang="es-US" sz="7500" b="1">
                <a:solidFill>
                  <a:schemeClr val="bg1"/>
                </a:solidFill>
                <a:latin typeface="Calibri" panose="020F0502020204030204" pitchFamily="34" charset="0"/>
              </a:rPr>
              <a:t>Hosanna</a:t>
            </a:r>
            <a:endParaRPr lang="en-US" altLang="es-US" sz="7500" b="1">
              <a:solidFill>
                <a:schemeClr val="bg1"/>
              </a:solidFill>
              <a:latin typeface="Calibri" panose="020F0502020204030204" pitchFamily="34" charset="0"/>
            </a:endParaRPr>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40EAE279-ACCA-7A3C-0B7D-E9E4C672F480}"/>
              </a:ext>
            </a:extLst>
          </p:cNvPr>
          <p:cNvSpPr txBox="1">
            <a:spLocks noChangeArrowheads="1"/>
          </p:cNvSpPr>
          <p:nvPr/>
        </p:nvSpPr>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597" tIns="44298" rIns="88597" bIns="44298" anchor="ctr" anchorCtr="1"/>
          <a:lstStyle>
            <a:lvl1pPr defTabSz="1063625">
              <a:defRPr>
                <a:solidFill>
                  <a:schemeClr val="tx1"/>
                </a:solidFill>
                <a:latin typeface="Arial" panose="020B0604020202020204" pitchFamily="34" charset="0"/>
                <a:cs typeface="Arial" panose="020B0604020202020204" pitchFamily="34" charset="0"/>
              </a:defRPr>
            </a:lvl1pPr>
            <a:lvl2pPr marL="531813" defTabSz="1063625">
              <a:defRPr>
                <a:solidFill>
                  <a:schemeClr val="tx1"/>
                </a:solidFill>
                <a:latin typeface="Arial" panose="020B0604020202020204" pitchFamily="34" charset="0"/>
                <a:cs typeface="Arial" panose="020B0604020202020204" pitchFamily="34" charset="0"/>
              </a:defRPr>
            </a:lvl2pPr>
            <a:lvl3pPr marL="1063625" defTabSz="1063625">
              <a:defRPr>
                <a:solidFill>
                  <a:schemeClr val="tx1"/>
                </a:solidFill>
                <a:latin typeface="Arial" panose="020B0604020202020204" pitchFamily="34" charset="0"/>
                <a:cs typeface="Arial" panose="020B0604020202020204" pitchFamily="34" charset="0"/>
              </a:defRPr>
            </a:lvl3pPr>
            <a:lvl4pPr marL="1593850" defTabSz="1063625">
              <a:defRPr>
                <a:solidFill>
                  <a:schemeClr val="tx1"/>
                </a:solidFill>
                <a:latin typeface="Arial" panose="020B0604020202020204" pitchFamily="34" charset="0"/>
                <a:cs typeface="Arial" panose="020B0604020202020204" pitchFamily="34" charset="0"/>
              </a:defRPr>
            </a:lvl4pPr>
            <a:lvl5pPr marL="2125663" defTabSz="1063625">
              <a:defRPr>
                <a:solidFill>
                  <a:schemeClr val="tx1"/>
                </a:solidFill>
                <a:latin typeface="Arial" panose="020B0604020202020204" pitchFamily="34" charset="0"/>
                <a:cs typeface="Arial" panose="020B0604020202020204" pitchFamily="34" charset="0"/>
              </a:defRPr>
            </a:lvl5pPr>
            <a:lvl6pPr marL="2582863" defTabSz="106362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40063" defTabSz="106362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97263" defTabSz="106362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54463" defTabSz="106362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0000"/>
              </a:lnSpc>
            </a:pPr>
            <a:r>
              <a:rPr lang="en-US" altLang="ja-JP" sz="6250">
                <a:solidFill>
                  <a:schemeClr val="bg1"/>
                </a:solidFill>
                <a:latin typeface="Calibri" panose="020F0502020204030204" pitchFamily="34" charset="0"/>
                <a:ea typeface="ＭＳ Ｐゴシック" panose="020B0600070205080204" pitchFamily="34" charset="-128"/>
              </a:rPr>
              <a:t>I see the king of glory</a:t>
            </a:r>
            <a:br>
              <a:rPr lang="en-US" altLang="ja-JP" sz="6250">
                <a:solidFill>
                  <a:schemeClr val="bg1"/>
                </a:solidFill>
                <a:latin typeface="Calibri" panose="020F0502020204030204" pitchFamily="34" charset="0"/>
                <a:ea typeface="ＭＳ Ｐゴシック" panose="020B0600070205080204" pitchFamily="34" charset="-128"/>
              </a:rPr>
            </a:br>
            <a:r>
              <a:rPr lang="en-US" altLang="ja-JP" sz="6250">
                <a:solidFill>
                  <a:schemeClr val="bg1"/>
                </a:solidFill>
                <a:latin typeface="Calibri" panose="020F0502020204030204" pitchFamily="34" charset="0"/>
                <a:ea typeface="ＭＳ Ｐゴシック" panose="020B0600070205080204" pitchFamily="34" charset="-128"/>
              </a:rPr>
              <a:t>Coming on the clouds with fire</a:t>
            </a:r>
            <a:br>
              <a:rPr lang="en-US" altLang="ja-JP" sz="6250">
                <a:solidFill>
                  <a:schemeClr val="bg1"/>
                </a:solidFill>
                <a:latin typeface="Calibri" panose="020F0502020204030204" pitchFamily="34" charset="0"/>
                <a:ea typeface="ＭＳ Ｐゴシック" panose="020B0600070205080204" pitchFamily="34" charset="-128"/>
              </a:rPr>
            </a:br>
            <a:r>
              <a:rPr lang="en-US" altLang="ja-JP" sz="6250">
                <a:solidFill>
                  <a:schemeClr val="bg1"/>
                </a:solidFill>
                <a:latin typeface="Calibri" panose="020F0502020204030204" pitchFamily="34" charset="0"/>
                <a:ea typeface="ＭＳ Ｐゴシック" panose="020B0600070205080204" pitchFamily="34" charset="-128"/>
              </a:rPr>
              <a:t>The whole earth shakes</a:t>
            </a:r>
            <a:br>
              <a:rPr lang="en-US" altLang="ja-JP" sz="6250">
                <a:solidFill>
                  <a:schemeClr val="bg1"/>
                </a:solidFill>
                <a:latin typeface="Calibri" panose="020F0502020204030204" pitchFamily="34" charset="0"/>
                <a:ea typeface="ＭＳ Ｐゴシック" panose="020B0600070205080204" pitchFamily="34" charset="-128"/>
              </a:rPr>
            </a:br>
            <a:r>
              <a:rPr lang="en-US" altLang="ja-JP" sz="6250">
                <a:solidFill>
                  <a:schemeClr val="bg1"/>
                </a:solidFill>
                <a:latin typeface="Calibri" panose="020F0502020204030204" pitchFamily="34" charset="0"/>
                <a:ea typeface="ＭＳ Ｐゴシック" panose="020B0600070205080204" pitchFamily="34" charset="-128"/>
              </a:rPr>
              <a:t>The whole earth shakes </a:t>
            </a:r>
            <a:endParaRPr lang="en-US" altLang="es-US" sz="6250">
              <a:solidFill>
                <a:schemeClr val="bg1"/>
              </a:solidFill>
              <a:latin typeface="Calibri" panose="020F0502020204030204" pitchFamily="34" charset="0"/>
            </a:endParaRPr>
          </a:p>
        </p:txBody>
      </p:sp>
    </p:spTree>
  </p:cSld>
  <p:clrMapOvr>
    <a:masterClrMapping/>
  </p:clrMapOvr>
  <p:transition spd="slow">
    <p:fade/>
  </p:transition>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64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64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8843</TotalTime>
  <Words>2642</Words>
  <Application>Microsoft Macintosh PowerPoint</Application>
  <PresentationFormat>Panorámica</PresentationFormat>
  <Paragraphs>239</Paragraphs>
  <Slides>115</Slides>
  <Notes>17</Notes>
  <HiddenSlides>0</HiddenSlides>
  <MMClips>0</MMClips>
  <ScaleCrop>false</ScaleCrop>
  <HeadingPairs>
    <vt:vector size="6" baseType="variant">
      <vt:variant>
        <vt:lpstr>Fuentes usadas</vt:lpstr>
      </vt:variant>
      <vt:variant>
        <vt:i4>7</vt:i4>
      </vt:variant>
      <vt:variant>
        <vt:lpstr>Tema</vt:lpstr>
      </vt:variant>
      <vt:variant>
        <vt:i4>9</vt:i4>
      </vt:variant>
      <vt:variant>
        <vt:lpstr>Títulos de diapositiva</vt:lpstr>
      </vt:variant>
      <vt:variant>
        <vt:i4>115</vt:i4>
      </vt:variant>
    </vt:vector>
  </HeadingPairs>
  <TitlesOfParts>
    <vt:vector size="131" baseType="lpstr">
      <vt:lpstr>Brush Script MT</vt:lpstr>
      <vt:lpstr>Arial</vt:lpstr>
      <vt:lpstr>Calibri</vt:lpstr>
      <vt:lpstr>Calibri Light</vt:lpstr>
      <vt:lpstr>Cambria</vt:lpstr>
      <vt:lpstr>Gill Sans</vt:lpstr>
      <vt:lpstr>Kunstler Script</vt:lpstr>
      <vt:lpstr>2_Default Design</vt:lpstr>
      <vt:lpstr>3_Default Design</vt:lpstr>
      <vt:lpstr>Tema de Office</vt:lpstr>
      <vt:lpstr>3_Office Theme</vt:lpstr>
      <vt:lpstr>Default Design</vt:lpstr>
      <vt:lpstr>5_Default Design</vt:lpstr>
      <vt:lpstr>Title &amp; Subtitle</vt:lpstr>
      <vt:lpstr>Bullets</vt:lpstr>
      <vt:lpstr>1_Default Design</vt:lpstr>
      <vt:lpstr>Presentación de PowerPoint</vt:lpstr>
      <vt:lpstr>There is A Redeemer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 Praise The Name (Anastasis)</vt:lpstr>
      <vt:lpstr>I cast my mind to Calvary Where Jesus bled and died for me</vt:lpstr>
      <vt:lpstr>I see His wounds, His hands, His feet My Saviour on that cursed tree</vt:lpstr>
      <vt:lpstr>His body bound  And drenched in tears They laid Him down  In Joseph's tomb</vt:lpstr>
      <vt:lpstr>The entrance sealed by heavy stone Messiah still and all alone</vt:lpstr>
      <vt:lpstr>O praise the Name  Of the Lord our God O praise His Name forevermore</vt:lpstr>
      <vt:lpstr>For endless days  We will sing Your praise Oh Lord, oh Lord our God</vt:lpstr>
      <vt:lpstr>Then on the third at break of dawn The Son of heaven rose again</vt:lpstr>
      <vt:lpstr>O trampled death Where is your sting? The angels roar for Christ the King</vt:lpstr>
      <vt:lpstr>O praise the Name  Of the Lord our God O praise His Name forevermore</vt:lpstr>
      <vt:lpstr>For endless days  We will sing Your praise Oh Lord, oh Lord our God</vt:lpstr>
      <vt:lpstr>He shall return in robes of white The blazing sun shall pierce the night</vt:lpstr>
      <vt:lpstr>And I will rise among the saints My gaze transfixed on Jesus' face</vt:lpstr>
      <vt:lpstr>O praise the Name  Of the Lord our God O praise His Name forevermore</vt:lpstr>
      <vt:lpstr>For endless days  We will sing Your praise Oh Lord, oh Lord our God</vt:lpstr>
      <vt:lpstr>O praise the Name  Of the Lord our God O praise His Name forevermore</vt:lpstr>
      <vt:lpstr>For endless days  We will sing Your praise Oh Lord, oh Lord our God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Jesus Foretells of His      Second Coming!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Jesus’ Return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Lighthouse</dc:title>
  <dc:creator>Frank</dc:creator>
  <cp:lastModifiedBy>Francisco Magana Ayala</cp:lastModifiedBy>
  <cp:revision>82</cp:revision>
  <dcterms:created xsi:type="dcterms:W3CDTF">2015-07-25T20:50:10Z</dcterms:created>
  <dcterms:modified xsi:type="dcterms:W3CDTF">2023-03-25T22:01:37Z</dcterms:modified>
</cp:coreProperties>
</file>