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4224" r:id="rId3"/>
    <p:sldMasterId id="2147484520" r:id="rId4"/>
    <p:sldMasterId id="2147485267" r:id="rId5"/>
    <p:sldMasterId id="2147485318" r:id="rId6"/>
    <p:sldMasterId id="2147485330" r:id="rId7"/>
    <p:sldMasterId id="2147485342" r:id="rId8"/>
    <p:sldMasterId id="2147485354" r:id="rId9"/>
    <p:sldMasterId id="2147485366" r:id="rId10"/>
  </p:sldMasterIdLst>
  <p:notesMasterIdLst>
    <p:notesMasterId r:id="rId134"/>
  </p:notesMasterIdLst>
  <p:sldIdLst>
    <p:sldId id="359" r:id="rId11"/>
    <p:sldId id="1362" r:id="rId12"/>
    <p:sldId id="1363" r:id="rId13"/>
    <p:sldId id="1364" r:id="rId14"/>
    <p:sldId id="1365" r:id="rId15"/>
    <p:sldId id="1366" r:id="rId16"/>
    <p:sldId id="1367" r:id="rId17"/>
    <p:sldId id="1368" r:id="rId18"/>
    <p:sldId id="1369" r:id="rId19"/>
    <p:sldId id="1370" r:id="rId20"/>
    <p:sldId id="1371" r:id="rId21"/>
    <p:sldId id="1372" r:id="rId22"/>
    <p:sldId id="1373" r:id="rId23"/>
    <p:sldId id="1374" r:id="rId24"/>
    <p:sldId id="1375" r:id="rId25"/>
    <p:sldId id="1376" r:id="rId26"/>
    <p:sldId id="1377" r:id="rId27"/>
    <p:sldId id="1378" r:id="rId28"/>
    <p:sldId id="274" r:id="rId29"/>
    <p:sldId id="275" r:id="rId30"/>
    <p:sldId id="276" r:id="rId31"/>
    <p:sldId id="277" r:id="rId32"/>
    <p:sldId id="1379" r:id="rId33"/>
    <p:sldId id="1380" r:id="rId34"/>
    <p:sldId id="1381" r:id="rId35"/>
    <p:sldId id="1382" r:id="rId36"/>
    <p:sldId id="1429" r:id="rId37"/>
    <p:sldId id="1430" r:id="rId38"/>
    <p:sldId id="1431" r:id="rId39"/>
    <p:sldId id="1383" r:id="rId40"/>
    <p:sldId id="1384" r:id="rId41"/>
    <p:sldId id="1432" r:id="rId42"/>
    <p:sldId id="1385" r:id="rId43"/>
    <p:sldId id="308" r:id="rId44"/>
    <p:sldId id="360" r:id="rId45"/>
    <p:sldId id="1353" r:id="rId46"/>
    <p:sldId id="268" r:id="rId47"/>
    <p:sldId id="256" r:id="rId48"/>
    <p:sldId id="257" r:id="rId49"/>
    <p:sldId id="258" r:id="rId50"/>
    <p:sldId id="272" r:id="rId51"/>
    <p:sldId id="269" r:id="rId52"/>
    <p:sldId id="259" r:id="rId53"/>
    <p:sldId id="270" r:id="rId54"/>
    <p:sldId id="273" r:id="rId55"/>
    <p:sldId id="292" r:id="rId56"/>
    <p:sldId id="293" r:id="rId57"/>
    <p:sldId id="294" r:id="rId58"/>
    <p:sldId id="295" r:id="rId59"/>
    <p:sldId id="271" r:id="rId60"/>
    <p:sldId id="296" r:id="rId61"/>
    <p:sldId id="1354" r:id="rId62"/>
    <p:sldId id="298" r:id="rId63"/>
    <p:sldId id="299" r:id="rId64"/>
    <p:sldId id="300" r:id="rId65"/>
    <p:sldId id="301" r:id="rId66"/>
    <p:sldId id="302" r:id="rId67"/>
    <p:sldId id="282" r:id="rId68"/>
    <p:sldId id="288" r:id="rId69"/>
    <p:sldId id="289" r:id="rId70"/>
    <p:sldId id="290" r:id="rId71"/>
    <p:sldId id="283" r:id="rId72"/>
    <p:sldId id="284" r:id="rId73"/>
    <p:sldId id="291" r:id="rId74"/>
    <p:sldId id="1355" r:id="rId75"/>
    <p:sldId id="1356" r:id="rId76"/>
    <p:sldId id="1357" r:id="rId77"/>
    <p:sldId id="260" r:id="rId78"/>
    <p:sldId id="261" r:id="rId79"/>
    <p:sldId id="262" r:id="rId80"/>
    <p:sldId id="263" r:id="rId81"/>
    <p:sldId id="264" r:id="rId82"/>
    <p:sldId id="265" r:id="rId83"/>
    <p:sldId id="266" r:id="rId84"/>
    <p:sldId id="267" r:id="rId85"/>
    <p:sldId id="1358" r:id="rId86"/>
    <p:sldId id="1359" r:id="rId87"/>
    <p:sldId id="1360" r:id="rId88"/>
    <p:sldId id="1361" r:id="rId89"/>
    <p:sldId id="911" r:id="rId90"/>
    <p:sldId id="434" r:id="rId91"/>
    <p:sldId id="324" r:id="rId92"/>
    <p:sldId id="1195" r:id="rId93"/>
    <p:sldId id="1309" r:id="rId94"/>
    <p:sldId id="1396" r:id="rId95"/>
    <p:sldId id="1397" r:id="rId96"/>
    <p:sldId id="1398" r:id="rId97"/>
    <p:sldId id="1399" r:id="rId98"/>
    <p:sldId id="1416" r:id="rId99"/>
    <p:sldId id="1417" r:id="rId100"/>
    <p:sldId id="1418" r:id="rId101"/>
    <p:sldId id="1419" r:id="rId102"/>
    <p:sldId id="1420" r:id="rId103"/>
    <p:sldId id="1425" r:id="rId104"/>
    <p:sldId id="1426" r:id="rId105"/>
    <p:sldId id="1427" r:id="rId106"/>
    <p:sldId id="1428" r:id="rId107"/>
    <p:sldId id="1421" r:id="rId108"/>
    <p:sldId id="1422" r:id="rId109"/>
    <p:sldId id="1423" r:id="rId110"/>
    <p:sldId id="1424" r:id="rId111"/>
    <p:sldId id="1400" r:id="rId112"/>
    <p:sldId id="1401" r:id="rId113"/>
    <p:sldId id="1402" r:id="rId114"/>
    <p:sldId id="297" r:id="rId115"/>
    <p:sldId id="1433" r:id="rId116"/>
    <p:sldId id="1434" r:id="rId117"/>
    <p:sldId id="1435" r:id="rId118"/>
    <p:sldId id="1436" r:id="rId119"/>
    <p:sldId id="1437" r:id="rId120"/>
    <p:sldId id="1438" r:id="rId121"/>
    <p:sldId id="1439" r:id="rId122"/>
    <p:sldId id="1440" r:id="rId123"/>
    <p:sldId id="1441" r:id="rId124"/>
    <p:sldId id="1442" r:id="rId125"/>
    <p:sldId id="1443" r:id="rId126"/>
    <p:sldId id="1444" r:id="rId127"/>
    <p:sldId id="1445" r:id="rId128"/>
    <p:sldId id="1446" r:id="rId129"/>
    <p:sldId id="1447" r:id="rId130"/>
    <p:sldId id="1448" r:id="rId131"/>
    <p:sldId id="1449" r:id="rId132"/>
    <p:sldId id="436"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03" autoAdjust="0"/>
    <p:restoredTop sz="94660"/>
  </p:normalViewPr>
  <p:slideViewPr>
    <p:cSldViewPr snapToGrid="0">
      <p:cViewPr varScale="1">
        <p:scale>
          <a:sx n="66" d="100"/>
          <a:sy n="66" d="100"/>
        </p:scale>
        <p:origin x="200" y="1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tableStyles" Target="tableStyle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notesMaster" Target="notesMasters/notes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presProps" Target="presProp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F532-4ADD-42EF-83DC-816694B245D5}" type="datetimeFigureOut">
              <a:rPr lang="es-SV" smtClean="0"/>
              <a:t>19/3/23</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EEF7-D4FA-4BC4-9D93-F083024B9CEF}" type="slidenum">
              <a:rPr lang="es-SV" smtClean="0"/>
              <a:t>‹Nº›</a:t>
            </a:fld>
            <a:endParaRPr lang="es-SV"/>
          </a:p>
        </p:txBody>
      </p:sp>
    </p:spTree>
    <p:extLst>
      <p:ext uri="{BB962C8B-B14F-4D97-AF65-F5344CB8AC3E}">
        <p14:creationId xmlns:p14="http://schemas.microsoft.com/office/powerpoint/2010/main" val="12883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5BA88-621F-4F1E-85D9-0F1F30A931C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8501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035E5-AA5B-43A8-BE7B-4305C86118E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888694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8"/>
            <a:ext cx="10364391" cy="1470050"/>
          </a:xfrm>
          <a:prstGeom prst="rect">
            <a:avLst/>
          </a:prstGeom>
        </p:spPr>
        <p:txBody>
          <a:bodyPr lIns="76529" tIns="38264" rIns="76529" bIns="38264"/>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46" indent="0" algn="ctr">
              <a:buNone/>
              <a:defRPr/>
            </a:lvl2pPr>
            <a:lvl3pPr marL="765291" indent="0" algn="ctr">
              <a:buNone/>
              <a:defRPr/>
            </a:lvl3pPr>
            <a:lvl4pPr marL="1147937" indent="0" algn="ctr">
              <a:buNone/>
              <a:defRPr/>
            </a:lvl4pPr>
            <a:lvl5pPr marL="1530584" indent="0" algn="ctr">
              <a:buNone/>
              <a:defRPr/>
            </a:lvl5pPr>
            <a:lvl6pPr marL="1913228" indent="0" algn="ctr">
              <a:buNone/>
              <a:defRPr/>
            </a:lvl6pPr>
            <a:lvl7pPr marL="2295874" indent="0" algn="ctr">
              <a:buNone/>
              <a:defRPr/>
            </a:lvl7pPr>
            <a:lvl8pPr marL="2678521" indent="0" algn="ctr">
              <a:buNone/>
              <a:defRPr/>
            </a:lvl8pPr>
            <a:lvl9pPr marL="3061166" indent="0" algn="ctr">
              <a:buNone/>
              <a:defRPr/>
            </a:lvl9pPr>
          </a:lstStyle>
          <a:p>
            <a:r>
              <a:rPr lang="en-US"/>
              <a:t>Click to edit Master subtitle style</a:t>
            </a:r>
          </a:p>
        </p:txBody>
      </p:sp>
    </p:spTree>
    <p:extLst>
      <p:ext uri="{BB962C8B-B14F-4D97-AF65-F5344CB8AC3E}">
        <p14:creationId xmlns:p14="http://schemas.microsoft.com/office/powerpoint/2010/main" val="44225624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08955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a:prstGeom prst="rect">
            <a:avLst/>
          </a:prstGeom>
        </p:spPr>
        <p:txBody>
          <a:bodyPr lIns="76529" tIns="38264" rIns="76529" bIns="38264"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46" indent="0">
              <a:buNone/>
              <a:defRPr sz="1500"/>
            </a:lvl2pPr>
            <a:lvl3pPr marL="765291" indent="0">
              <a:buNone/>
              <a:defRPr sz="1300"/>
            </a:lvl3pPr>
            <a:lvl4pPr marL="1147937" indent="0">
              <a:buNone/>
              <a:defRPr sz="1200"/>
            </a:lvl4pPr>
            <a:lvl5pPr marL="1530584" indent="0">
              <a:buNone/>
              <a:defRPr sz="1200"/>
            </a:lvl5pPr>
            <a:lvl6pPr marL="1913228" indent="0">
              <a:buNone/>
              <a:defRPr sz="1200"/>
            </a:lvl6pPr>
            <a:lvl7pPr marL="2295874" indent="0">
              <a:buNone/>
              <a:defRPr sz="1200"/>
            </a:lvl7pPr>
            <a:lvl8pPr marL="2678521" indent="0">
              <a:buNone/>
              <a:defRPr sz="1200"/>
            </a:lvl8pPr>
            <a:lvl9pPr marL="3061166" indent="0">
              <a:buNone/>
              <a:defRPr sz="1200"/>
            </a:lvl9pPr>
          </a:lstStyle>
          <a:p>
            <a:pPr lvl="0"/>
            <a:r>
              <a:rPr lang="en-US"/>
              <a:t>Click to edit Master text styles</a:t>
            </a:r>
          </a:p>
        </p:txBody>
      </p:sp>
    </p:spTree>
    <p:extLst>
      <p:ext uri="{BB962C8B-B14F-4D97-AF65-F5344CB8AC3E}">
        <p14:creationId xmlns:p14="http://schemas.microsoft.com/office/powerpoint/2010/main" val="223967981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sz="half" idx="1"/>
          </p:nvPr>
        </p:nvSpPr>
        <p:spPr>
          <a:xfrm>
            <a:off x="1190625"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70308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80"/>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80"/>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3362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Tree>
    <p:extLst>
      <p:ext uri="{BB962C8B-B14F-4D97-AF65-F5344CB8AC3E}">
        <p14:creationId xmlns:p14="http://schemas.microsoft.com/office/powerpoint/2010/main" val="215722793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8771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a:prstGeom prst="rect">
            <a:avLst/>
          </a:prstGeom>
        </p:spPr>
        <p:txBody>
          <a:bodyPr lIns="76529" tIns="38264" rIns="76529" bIns="38264" anchor="b"/>
          <a:lstStyle>
            <a:lvl1pPr algn="l">
              <a:defRPr sz="1700" b="1"/>
            </a:lvl1pPr>
          </a:lstStyle>
          <a:p>
            <a:r>
              <a:rPr lang="en-US"/>
              <a:t>Click to edit Master title style</a:t>
            </a:r>
          </a:p>
        </p:txBody>
      </p:sp>
      <p:sp>
        <p:nvSpPr>
          <p:cNvPr id="3" name="Content Placeholder 2"/>
          <p:cNvSpPr>
            <a:spLocks noGrp="1"/>
          </p:cNvSpPr>
          <p:nvPr>
            <p:ph idx="1"/>
          </p:nvPr>
        </p:nvSpPr>
        <p:spPr>
          <a:xfrm>
            <a:off x="4766967" y="273473"/>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391800779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2" y="4800825"/>
            <a:ext cx="7314903" cy="567036"/>
          </a:xfrm>
          <a:prstGeom prst="rect">
            <a:avLst/>
          </a:prstGeom>
        </p:spPr>
        <p:txBody>
          <a:bodyPr lIns="76529" tIns="38264" rIns="76529" bIns="3826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2" y="612802"/>
            <a:ext cx="7314903" cy="4114353"/>
          </a:xfrm>
        </p:spPr>
        <p:txBody>
          <a:bodyPr/>
          <a:lstStyle>
            <a:lvl1pPr marL="0" indent="0">
              <a:buNone/>
              <a:defRPr sz="2700"/>
            </a:lvl1pPr>
            <a:lvl2pPr marL="382646" indent="0">
              <a:buNone/>
              <a:defRPr sz="2400"/>
            </a:lvl2pPr>
            <a:lvl3pPr marL="765291" indent="0">
              <a:buNone/>
              <a:defRPr sz="2000"/>
            </a:lvl3pPr>
            <a:lvl4pPr marL="1147937" indent="0">
              <a:buNone/>
              <a:defRPr sz="1700"/>
            </a:lvl4pPr>
            <a:lvl5pPr marL="1530584" indent="0">
              <a:buNone/>
              <a:defRPr sz="1700"/>
            </a:lvl5pPr>
            <a:lvl6pPr marL="1913228" indent="0">
              <a:buNone/>
              <a:defRPr sz="1700"/>
            </a:lvl6pPr>
            <a:lvl7pPr marL="2295874" indent="0">
              <a:buNone/>
              <a:defRPr sz="1700"/>
            </a:lvl7pPr>
            <a:lvl8pPr marL="2678521" indent="0">
              <a:buNone/>
              <a:defRPr sz="1700"/>
            </a:lvl8pPr>
            <a:lvl9pPr marL="3061166"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2" y="5367859"/>
            <a:ext cx="7314903" cy="80478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152227404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36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023AD1-7396-464A-8A34-9E2CEE321CA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980503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2" y="274589"/>
            <a:ext cx="2742902" cy="5690443"/>
          </a:xfrm>
          <a:prstGeom prst="rect">
            <a:avLst/>
          </a:prstGeom>
        </p:spPr>
        <p:txBody>
          <a:bodyPr vert="eaVert" lIns="76529" tIns="38264" rIns="76529" bIns="38264"/>
          <a:lstStyle/>
          <a:p>
            <a:r>
              <a:rPr lang="en-US"/>
              <a:t>Click to edit Master title style</a:t>
            </a:r>
          </a:p>
        </p:txBody>
      </p:sp>
      <p:sp>
        <p:nvSpPr>
          <p:cNvPr id="3" name="Vertical Text Placeholder 2"/>
          <p:cNvSpPr>
            <a:spLocks noGrp="1"/>
          </p:cNvSpPr>
          <p:nvPr>
            <p:ph type="body" orient="vert" idx="1"/>
          </p:nvPr>
        </p:nvSpPr>
        <p:spPr>
          <a:xfrm>
            <a:off x="610195" y="274589"/>
            <a:ext cx="8085833" cy="5690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4942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07E0-3CC6-4037-8F96-71725EE551B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7175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66E2A9-771C-446C-BAE2-572F41FC729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0022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276BF-1DFC-49FD-90F7-269625D934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12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2448E-5A0A-4248-B8D3-3D31D2A34EF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511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4497A8-F575-4F2A-9384-CEA54EFEBBF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107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F4ADC3-0FB1-4E83-9F04-97A4E2A0DBA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768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4A793B-945C-40F6-AC28-D8E1FA8D4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2279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3F664-26A9-48D9-9424-E59470A436F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281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B93602-F220-4EA6-8B8F-A93621D50F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77952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00CCB-576C-488B-8FD8-4C1ACEE4921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2984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52088-8377-498E-A74B-CD9B0D1407E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4591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D3CE-507C-46B1-A340-54E8BDD5F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0937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37161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7589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9E0076-C605-4196-B6A9-E4C55B7CA503}"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5080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3409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3/19/23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46806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3/19/23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64052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3/19/23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60670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E041BA-E8E5-4629-A91E-0A7F08B40CA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61671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14404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3/19/23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6532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91367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3/19/23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8375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7607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21725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8181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291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8" name="Footer Placeholder 7"/>
          <p:cNvSpPr>
            <a:spLocks noGrp="1"/>
          </p:cNvSpPr>
          <p:nvPr>
            <p:ph type="ftr" sz="quarter" idx="11"/>
          </p:nvPr>
        </p:nvSpPr>
        <p:spPr/>
        <p:txBody>
          <a:bodyPr/>
          <a:lstStyle/>
          <a:p>
            <a:endParaRPr lang="es-SV">
              <a:solidFill>
                <a:prstClr val="white">
                  <a:tint val="75000"/>
                </a:prstClr>
              </a:solidFill>
            </a:endParaRPr>
          </a:p>
        </p:txBody>
      </p:sp>
      <p:sp>
        <p:nvSpPr>
          <p:cNvPr id="9" name="Slide Number Placeholder 8"/>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388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4" name="Footer Placeholder 3"/>
          <p:cNvSpPr>
            <a:spLocks noGrp="1"/>
          </p:cNvSpPr>
          <p:nvPr>
            <p:ph type="ftr" sz="quarter" idx="11"/>
          </p:nvPr>
        </p:nvSpPr>
        <p:spPr/>
        <p:txBody>
          <a:bodyPr/>
          <a:lstStyle/>
          <a:p>
            <a:endParaRPr lang="es-SV">
              <a:solidFill>
                <a:prstClr val="white">
                  <a:tint val="75000"/>
                </a:prstClr>
              </a:solidFill>
            </a:endParaRPr>
          </a:p>
        </p:txBody>
      </p:sp>
      <p:sp>
        <p:nvSpPr>
          <p:cNvPr id="5" name="Slide Number Placeholder 4"/>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3157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45C5E-D465-416D-8930-8FBEB702747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25527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3" name="Footer Placeholder 2"/>
          <p:cNvSpPr>
            <a:spLocks noGrp="1"/>
          </p:cNvSpPr>
          <p:nvPr>
            <p:ph type="ftr" sz="quarter" idx="11"/>
          </p:nvPr>
        </p:nvSpPr>
        <p:spPr/>
        <p:txBody>
          <a:bodyPr/>
          <a:lstStyle/>
          <a:p>
            <a:endParaRPr lang="es-SV">
              <a:solidFill>
                <a:prstClr val="white">
                  <a:tint val="75000"/>
                </a:prstClr>
              </a:solidFill>
            </a:endParaRPr>
          </a:p>
        </p:txBody>
      </p:sp>
      <p:sp>
        <p:nvSpPr>
          <p:cNvPr id="4" name="Slide Number Placeholder 3"/>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9050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0611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5476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070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93382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A5CECA-0113-49AD-9FE1-54EC7652E71C}" type="slidenum">
              <a:rPr lang="en-US"/>
              <a:pPr/>
              <a:t>‹Nº›</a:t>
            </a:fld>
            <a:endParaRPr lang="en-US"/>
          </a:p>
        </p:txBody>
      </p:sp>
    </p:spTree>
    <p:extLst>
      <p:ext uri="{BB962C8B-B14F-4D97-AF65-F5344CB8AC3E}">
        <p14:creationId xmlns:p14="http://schemas.microsoft.com/office/powerpoint/2010/main" val="1034205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E4D004-B5D0-4157-826E-D95A5AF0345B}" type="slidenum">
              <a:rPr lang="en-US"/>
              <a:pPr/>
              <a:t>‹Nº›</a:t>
            </a:fld>
            <a:endParaRPr lang="en-US"/>
          </a:p>
        </p:txBody>
      </p:sp>
    </p:spTree>
    <p:extLst>
      <p:ext uri="{BB962C8B-B14F-4D97-AF65-F5344CB8AC3E}">
        <p14:creationId xmlns:p14="http://schemas.microsoft.com/office/powerpoint/2010/main" val="2134054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1538DE-09DF-445D-B98B-6DC064CDE2B4}" type="slidenum">
              <a:rPr lang="en-US"/>
              <a:pPr/>
              <a:t>‹Nº›</a:t>
            </a:fld>
            <a:endParaRPr lang="en-US"/>
          </a:p>
        </p:txBody>
      </p:sp>
    </p:spTree>
    <p:extLst>
      <p:ext uri="{BB962C8B-B14F-4D97-AF65-F5344CB8AC3E}">
        <p14:creationId xmlns:p14="http://schemas.microsoft.com/office/powerpoint/2010/main" val="967464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599407"/>
            <a:ext cx="5422635"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2636"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227343-62FA-4DAB-8B29-4046F5949AE5}" type="slidenum">
              <a:rPr lang="en-US"/>
              <a:pPr/>
              <a:t>‹Nº›</a:t>
            </a:fld>
            <a:endParaRPr lang="en-US"/>
          </a:p>
        </p:txBody>
      </p:sp>
    </p:spTree>
    <p:extLst>
      <p:ext uri="{BB962C8B-B14F-4D97-AF65-F5344CB8AC3E}">
        <p14:creationId xmlns:p14="http://schemas.microsoft.com/office/powerpoint/2010/main" val="378743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B8815F-FBC6-4010-A524-EDA49794A95E}" type="slidenum">
              <a:rPr lang="en-US"/>
              <a:pPr/>
              <a:t>‹Nº›</a:t>
            </a:fld>
            <a:endParaRPr lang="en-US"/>
          </a:p>
        </p:txBody>
      </p:sp>
    </p:spTree>
    <p:extLst>
      <p:ext uri="{BB962C8B-B14F-4D97-AF65-F5344CB8AC3E}">
        <p14:creationId xmlns:p14="http://schemas.microsoft.com/office/powerpoint/2010/main" val="193169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F08C23-27CD-4C8B-B336-47F4B4A0D45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351770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74F98B-A165-4249-AB7B-8077689F9EED}" type="slidenum">
              <a:rPr lang="en-US"/>
              <a:pPr/>
              <a:t>‹Nº›</a:t>
            </a:fld>
            <a:endParaRPr lang="en-US"/>
          </a:p>
        </p:txBody>
      </p:sp>
    </p:spTree>
    <p:extLst>
      <p:ext uri="{BB962C8B-B14F-4D97-AF65-F5344CB8AC3E}">
        <p14:creationId xmlns:p14="http://schemas.microsoft.com/office/powerpoint/2010/main" val="980299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F0FAFF-00C6-4230-8B49-08811E50EA05}" type="slidenum">
              <a:rPr lang="en-US"/>
              <a:pPr/>
              <a:t>‹Nº›</a:t>
            </a:fld>
            <a:endParaRPr lang="en-US"/>
          </a:p>
        </p:txBody>
      </p:sp>
    </p:spTree>
    <p:extLst>
      <p:ext uri="{BB962C8B-B14F-4D97-AF65-F5344CB8AC3E}">
        <p14:creationId xmlns:p14="http://schemas.microsoft.com/office/powerpoint/2010/main" val="451088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41328D-6B65-4425-9059-7131578723D0}" type="slidenum">
              <a:rPr lang="en-US"/>
              <a:pPr/>
              <a:t>‹Nº›</a:t>
            </a:fld>
            <a:endParaRPr lang="en-US"/>
          </a:p>
        </p:txBody>
      </p:sp>
    </p:spTree>
    <p:extLst>
      <p:ext uri="{BB962C8B-B14F-4D97-AF65-F5344CB8AC3E}">
        <p14:creationId xmlns:p14="http://schemas.microsoft.com/office/powerpoint/2010/main" val="1084491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46E5A7-B906-4F97-BA59-3B444D39A38B}" type="slidenum">
              <a:rPr lang="en-US"/>
              <a:pPr/>
              <a:t>‹Nº›</a:t>
            </a:fld>
            <a:endParaRPr lang="en-US"/>
          </a:p>
        </p:txBody>
      </p:sp>
    </p:spTree>
    <p:extLst>
      <p:ext uri="{BB962C8B-B14F-4D97-AF65-F5344CB8AC3E}">
        <p14:creationId xmlns:p14="http://schemas.microsoft.com/office/powerpoint/2010/main" val="3212390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906787-0BF9-47C3-81E7-17728575DB61}" type="slidenum">
              <a:rPr lang="en-US"/>
              <a:pPr/>
              <a:t>‹Nº›</a:t>
            </a:fld>
            <a:endParaRPr lang="en-US"/>
          </a:p>
        </p:txBody>
      </p:sp>
    </p:spTree>
    <p:extLst>
      <p:ext uri="{BB962C8B-B14F-4D97-AF65-F5344CB8AC3E}">
        <p14:creationId xmlns:p14="http://schemas.microsoft.com/office/powerpoint/2010/main" val="1592606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2D85DC-9189-4B65-BE4B-B4136AC38E53}" type="slidenum">
              <a:rPr lang="en-US"/>
              <a:pPr/>
              <a:t>‹Nº›</a:t>
            </a:fld>
            <a:endParaRPr lang="en-US"/>
          </a:p>
        </p:txBody>
      </p:sp>
    </p:spTree>
    <p:extLst>
      <p:ext uri="{BB962C8B-B14F-4D97-AF65-F5344CB8AC3E}">
        <p14:creationId xmlns:p14="http://schemas.microsoft.com/office/powerpoint/2010/main" val="394458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25115A-5805-49AB-9CC4-A3238239CF54}" type="slidenum">
              <a:rPr lang="en-US"/>
              <a:pPr/>
              <a:t>‹Nº›</a:t>
            </a:fld>
            <a:endParaRPr lang="en-US"/>
          </a:p>
        </p:txBody>
      </p:sp>
    </p:spTree>
    <p:extLst>
      <p:ext uri="{BB962C8B-B14F-4D97-AF65-F5344CB8AC3E}">
        <p14:creationId xmlns:p14="http://schemas.microsoft.com/office/powerpoint/2010/main" val="2459234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84A512-ABB1-4D2E-8A5D-1A650CDD3DE7}" type="slidenum">
              <a:rPr lang="en-US"/>
              <a:pPr/>
              <a:t>‹Nº›</a:t>
            </a:fld>
            <a:endParaRPr lang="en-US"/>
          </a:p>
        </p:txBody>
      </p:sp>
    </p:spTree>
    <p:extLst>
      <p:ext uri="{BB962C8B-B14F-4D97-AF65-F5344CB8AC3E}">
        <p14:creationId xmlns:p14="http://schemas.microsoft.com/office/powerpoint/2010/main" val="1804372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12D0F2-67B5-4977-922B-C53CEFBA6B4B}" type="slidenum">
              <a:rPr lang="en-US"/>
              <a:pPr/>
              <a:t>‹Nº›</a:t>
            </a:fld>
            <a:endParaRPr lang="en-US"/>
          </a:p>
        </p:txBody>
      </p:sp>
    </p:spTree>
    <p:extLst>
      <p:ext uri="{BB962C8B-B14F-4D97-AF65-F5344CB8AC3E}">
        <p14:creationId xmlns:p14="http://schemas.microsoft.com/office/powerpoint/2010/main" val="513039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2C5139-F312-479A-B2D8-9AD2E8A64486}" type="slidenum">
              <a:rPr lang="en-US"/>
              <a:pPr/>
              <a:t>‹Nº›</a:t>
            </a:fld>
            <a:endParaRPr lang="en-US"/>
          </a:p>
        </p:txBody>
      </p:sp>
    </p:spTree>
    <p:extLst>
      <p:ext uri="{BB962C8B-B14F-4D97-AF65-F5344CB8AC3E}">
        <p14:creationId xmlns:p14="http://schemas.microsoft.com/office/powerpoint/2010/main" val="92387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CBCAA2-1AEE-4235-94DC-1558D0E7AD7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07885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41BCB6-CA28-4532-A0B1-9BB8CD061CA6}" type="slidenum">
              <a:rPr lang="en-US"/>
              <a:pPr/>
              <a:t>‹Nº›</a:t>
            </a:fld>
            <a:endParaRPr lang="en-US"/>
          </a:p>
        </p:txBody>
      </p:sp>
    </p:spTree>
    <p:extLst>
      <p:ext uri="{BB962C8B-B14F-4D97-AF65-F5344CB8AC3E}">
        <p14:creationId xmlns:p14="http://schemas.microsoft.com/office/powerpoint/2010/main" val="2507249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3688B6-5F9E-4ACC-8187-B4697B4B0B92}" type="slidenum">
              <a:rPr lang="en-US"/>
              <a:pPr/>
              <a:t>‹Nº›</a:t>
            </a:fld>
            <a:endParaRPr lang="en-US"/>
          </a:p>
        </p:txBody>
      </p:sp>
    </p:spTree>
    <p:extLst>
      <p:ext uri="{BB962C8B-B14F-4D97-AF65-F5344CB8AC3E}">
        <p14:creationId xmlns:p14="http://schemas.microsoft.com/office/powerpoint/2010/main" val="3498575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6B7237-A41E-436D-876A-148E6B2A41F6}" type="slidenum">
              <a:rPr lang="en-US"/>
              <a:pPr/>
              <a:t>‹Nº›</a:t>
            </a:fld>
            <a:endParaRPr lang="en-US"/>
          </a:p>
        </p:txBody>
      </p:sp>
    </p:spTree>
    <p:extLst>
      <p:ext uri="{BB962C8B-B14F-4D97-AF65-F5344CB8AC3E}">
        <p14:creationId xmlns:p14="http://schemas.microsoft.com/office/powerpoint/2010/main" val="2523205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147CBD-53DE-4034-8E30-94EA53C67FA6}" type="slidenum">
              <a:rPr lang="en-US"/>
              <a:pPr/>
              <a:t>‹Nº›</a:t>
            </a:fld>
            <a:endParaRPr lang="en-US"/>
          </a:p>
        </p:txBody>
      </p:sp>
    </p:spTree>
    <p:extLst>
      <p:ext uri="{BB962C8B-B14F-4D97-AF65-F5344CB8AC3E}">
        <p14:creationId xmlns:p14="http://schemas.microsoft.com/office/powerpoint/2010/main" val="159949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148BCD-AF46-4106-AAD1-1F7D625EE73C}" type="slidenum">
              <a:rPr lang="en-US"/>
              <a:pPr/>
              <a:t>‹Nº›</a:t>
            </a:fld>
            <a:endParaRPr lang="en-US"/>
          </a:p>
        </p:txBody>
      </p:sp>
    </p:spTree>
    <p:extLst>
      <p:ext uri="{BB962C8B-B14F-4D97-AF65-F5344CB8AC3E}">
        <p14:creationId xmlns:p14="http://schemas.microsoft.com/office/powerpoint/2010/main" val="2190758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D8174F-A5AD-4677-86CC-894ABCE34437}" type="slidenum">
              <a:rPr lang="en-US"/>
              <a:pPr/>
              <a:t>‹Nº›</a:t>
            </a:fld>
            <a:endParaRPr lang="en-US"/>
          </a:p>
        </p:txBody>
      </p:sp>
    </p:spTree>
    <p:extLst>
      <p:ext uri="{BB962C8B-B14F-4D97-AF65-F5344CB8AC3E}">
        <p14:creationId xmlns:p14="http://schemas.microsoft.com/office/powerpoint/2010/main" val="1628295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7FF40-DB89-47C3-B925-C53EC8357A1C}" type="slidenum">
              <a:rPr lang="en-US"/>
              <a:pPr/>
              <a:t>‹Nº›</a:t>
            </a:fld>
            <a:endParaRPr lang="en-US"/>
          </a:p>
        </p:txBody>
      </p:sp>
    </p:spTree>
    <p:extLst>
      <p:ext uri="{BB962C8B-B14F-4D97-AF65-F5344CB8AC3E}">
        <p14:creationId xmlns:p14="http://schemas.microsoft.com/office/powerpoint/2010/main" val="2892069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7045F-A268-44F2-96C1-D77ABEC910B7}" type="slidenum">
              <a:rPr lang="en-US"/>
              <a:pPr/>
              <a:t>‹Nº›</a:t>
            </a:fld>
            <a:endParaRPr lang="en-US"/>
          </a:p>
        </p:txBody>
      </p:sp>
    </p:spTree>
    <p:extLst>
      <p:ext uri="{BB962C8B-B14F-4D97-AF65-F5344CB8AC3E}">
        <p14:creationId xmlns:p14="http://schemas.microsoft.com/office/powerpoint/2010/main" val="243354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61F4D-3E2D-4A31-8A57-9272E94F93E6}" type="slidenum">
              <a:rPr lang="en-US"/>
              <a:pPr/>
              <a:t>‹Nº›</a:t>
            </a:fld>
            <a:endParaRPr lang="en-US"/>
          </a:p>
        </p:txBody>
      </p:sp>
    </p:spTree>
    <p:extLst>
      <p:ext uri="{BB962C8B-B14F-4D97-AF65-F5344CB8AC3E}">
        <p14:creationId xmlns:p14="http://schemas.microsoft.com/office/powerpoint/2010/main" val="234712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C20FEB-A59F-4521-81D5-A3247255628D}" type="slidenum">
              <a:rPr lang="en-US"/>
              <a:pPr/>
              <a:t>‹Nº›</a:t>
            </a:fld>
            <a:endParaRPr lang="en-US"/>
          </a:p>
        </p:txBody>
      </p:sp>
    </p:spTree>
    <p:extLst>
      <p:ext uri="{BB962C8B-B14F-4D97-AF65-F5344CB8AC3E}">
        <p14:creationId xmlns:p14="http://schemas.microsoft.com/office/powerpoint/2010/main" val="354104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4BAB2F-6261-4563-8565-FD5C331C4B7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04753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600729"/>
            <a:ext cx="5422635" cy="4525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600729"/>
            <a:ext cx="5422636" cy="4525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76C9A1-64B3-4843-A724-4B77953F2F4C}" type="slidenum">
              <a:rPr lang="en-US"/>
              <a:pPr/>
              <a:t>‹Nº›</a:t>
            </a:fld>
            <a:endParaRPr lang="en-US"/>
          </a:p>
        </p:txBody>
      </p:sp>
    </p:spTree>
    <p:extLst>
      <p:ext uri="{BB962C8B-B14F-4D97-AF65-F5344CB8AC3E}">
        <p14:creationId xmlns:p14="http://schemas.microsoft.com/office/powerpoint/2010/main" val="33377203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3C0FF4-5ADA-4315-9A89-ABD08E0BF06B}" type="slidenum">
              <a:rPr lang="en-US"/>
              <a:pPr/>
              <a:t>‹Nº›</a:t>
            </a:fld>
            <a:endParaRPr lang="en-US"/>
          </a:p>
        </p:txBody>
      </p:sp>
    </p:spTree>
    <p:extLst>
      <p:ext uri="{BB962C8B-B14F-4D97-AF65-F5344CB8AC3E}">
        <p14:creationId xmlns:p14="http://schemas.microsoft.com/office/powerpoint/2010/main" val="1612376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380180-FA11-4985-8151-32B9BFF0E44B}" type="slidenum">
              <a:rPr lang="en-US"/>
              <a:pPr/>
              <a:t>‹Nº›</a:t>
            </a:fld>
            <a:endParaRPr lang="en-US"/>
          </a:p>
        </p:txBody>
      </p:sp>
    </p:spTree>
    <p:extLst>
      <p:ext uri="{BB962C8B-B14F-4D97-AF65-F5344CB8AC3E}">
        <p14:creationId xmlns:p14="http://schemas.microsoft.com/office/powerpoint/2010/main" val="574178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D5AEB7-682C-4B1E-A0E1-23A25BDC49D8}" type="slidenum">
              <a:rPr lang="en-US"/>
              <a:pPr/>
              <a:t>‹Nº›</a:t>
            </a:fld>
            <a:endParaRPr lang="en-US"/>
          </a:p>
        </p:txBody>
      </p:sp>
    </p:spTree>
    <p:extLst>
      <p:ext uri="{BB962C8B-B14F-4D97-AF65-F5344CB8AC3E}">
        <p14:creationId xmlns:p14="http://schemas.microsoft.com/office/powerpoint/2010/main" val="3172976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679228-CEA3-4D7F-895A-68A334904EC3}" type="slidenum">
              <a:rPr lang="en-US"/>
              <a:pPr/>
              <a:t>‹Nº›</a:t>
            </a:fld>
            <a:endParaRPr lang="en-US"/>
          </a:p>
        </p:txBody>
      </p:sp>
    </p:spTree>
    <p:extLst>
      <p:ext uri="{BB962C8B-B14F-4D97-AF65-F5344CB8AC3E}">
        <p14:creationId xmlns:p14="http://schemas.microsoft.com/office/powerpoint/2010/main" val="2752684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A9C754-F30E-4F8E-B6DA-E51297EE7E48}" type="slidenum">
              <a:rPr lang="en-US"/>
              <a:pPr/>
              <a:t>‹Nº›</a:t>
            </a:fld>
            <a:endParaRPr lang="en-US"/>
          </a:p>
        </p:txBody>
      </p:sp>
    </p:spTree>
    <p:extLst>
      <p:ext uri="{BB962C8B-B14F-4D97-AF65-F5344CB8AC3E}">
        <p14:creationId xmlns:p14="http://schemas.microsoft.com/office/powerpoint/2010/main" val="243792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259BE-5A28-44F1-93ED-6F7CF71638F4}" type="slidenum">
              <a:rPr lang="en-US"/>
              <a:pPr/>
              <a:t>‹Nº›</a:t>
            </a:fld>
            <a:endParaRPr lang="en-US"/>
          </a:p>
        </p:txBody>
      </p:sp>
    </p:spTree>
    <p:extLst>
      <p:ext uri="{BB962C8B-B14F-4D97-AF65-F5344CB8AC3E}">
        <p14:creationId xmlns:p14="http://schemas.microsoft.com/office/powerpoint/2010/main" val="3116475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7B54DD-B2AE-40B5-8697-7DE5F337DC49}" type="slidenum">
              <a:rPr lang="en-US"/>
              <a:pPr/>
              <a:t>‹Nº›</a:t>
            </a:fld>
            <a:endParaRPr lang="en-US"/>
          </a:p>
        </p:txBody>
      </p:sp>
    </p:spTree>
    <p:extLst>
      <p:ext uri="{BB962C8B-B14F-4D97-AF65-F5344CB8AC3E}">
        <p14:creationId xmlns:p14="http://schemas.microsoft.com/office/powerpoint/2010/main" val="3135216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7A887A-AD76-43FF-A086-27EEB14A001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60264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E973E0-9FF9-4647-A09B-BD08254C87F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2789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E4CF06-E832-42FB-A878-8E56F50D23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86982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50012D-0645-4035-BEDE-12CE43FC7B6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736699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599407"/>
            <a:ext cx="5422635"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2636"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024B31-69C6-4247-AE7A-F8AE308A635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315920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A0D987C-635C-4951-B013-B2D0F0D5D18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01948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621B9C-A0F2-45EF-9829-57069BFCD6B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836321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553612F-45DF-47CA-BBC3-E225799D2DE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33343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38AAEF-070A-4F86-9EB1-2B181B1563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80084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5D415F-F7C8-4083-82FE-5510351EDE7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87918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831318-BE3E-40F7-8E9C-923755F934B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34651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CF564-3637-4428-A99F-DE8412612C3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4288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50"/>
          </a:xfrm>
        </p:spPr>
        <p:txBody>
          <a:bodyPr/>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61" indent="0" algn="ctr">
              <a:buNone/>
              <a:defRPr/>
            </a:lvl2pPr>
            <a:lvl3pPr marL="765322" indent="0" algn="ctr">
              <a:buNone/>
              <a:defRPr/>
            </a:lvl3pPr>
            <a:lvl4pPr marL="1147983" indent="0" algn="ctr">
              <a:buNone/>
              <a:defRPr/>
            </a:lvl4pPr>
            <a:lvl5pPr marL="1530645" indent="0" algn="ctr">
              <a:buNone/>
              <a:defRPr/>
            </a:lvl5pPr>
            <a:lvl6pPr marL="1913305" indent="0" algn="ctr">
              <a:buNone/>
              <a:defRPr/>
            </a:lvl6pPr>
            <a:lvl7pPr marL="2295966" indent="0" algn="ctr">
              <a:buNone/>
              <a:defRPr/>
            </a:lvl7pPr>
            <a:lvl8pPr marL="2678628" indent="0" algn="ctr">
              <a:buNone/>
              <a:defRPr/>
            </a:lvl8pPr>
            <a:lvl9pPr marL="3061288" indent="0" algn="ctr">
              <a:buNone/>
              <a:defRPr/>
            </a:lvl9pPr>
          </a:lstStyle>
          <a:p>
            <a:r>
              <a:rPr lang="en-US"/>
              <a:t>Click to edit Master subtitle style</a:t>
            </a:r>
          </a:p>
        </p:txBody>
      </p:sp>
    </p:spTree>
    <p:extLst>
      <p:ext uri="{BB962C8B-B14F-4D97-AF65-F5344CB8AC3E}">
        <p14:creationId xmlns:p14="http://schemas.microsoft.com/office/powerpoint/2010/main" val="2465809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ECA072-2D67-4AFC-918A-5F6E705F2D1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167486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41273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61" indent="0">
              <a:buNone/>
              <a:defRPr sz="1500"/>
            </a:lvl2pPr>
            <a:lvl3pPr marL="765322" indent="0">
              <a:buNone/>
              <a:defRPr sz="1300"/>
            </a:lvl3pPr>
            <a:lvl4pPr marL="1147983" indent="0">
              <a:buNone/>
              <a:defRPr sz="1200"/>
            </a:lvl4pPr>
            <a:lvl5pPr marL="1530645" indent="0">
              <a:buNone/>
              <a:defRPr sz="1200"/>
            </a:lvl5pPr>
            <a:lvl6pPr marL="1913305" indent="0">
              <a:buNone/>
              <a:defRPr sz="1200"/>
            </a:lvl6pPr>
            <a:lvl7pPr marL="2295966" indent="0">
              <a:buNone/>
              <a:defRPr sz="1200"/>
            </a:lvl7pPr>
            <a:lvl8pPr marL="2678628" indent="0">
              <a:buNone/>
              <a:defRPr sz="1200"/>
            </a:lvl8pPr>
            <a:lvl9pPr marL="3061288" indent="0">
              <a:buNone/>
              <a:defRPr sz="1200"/>
            </a:lvl9pPr>
          </a:lstStyle>
          <a:p>
            <a:pPr lvl="0"/>
            <a:r>
              <a:rPr lang="en-US"/>
              <a:t>Click to edit Master text styles</a:t>
            </a:r>
          </a:p>
        </p:txBody>
      </p:sp>
    </p:spTree>
    <p:extLst>
      <p:ext uri="{BB962C8B-B14F-4D97-AF65-F5344CB8AC3E}">
        <p14:creationId xmlns:p14="http://schemas.microsoft.com/office/powerpoint/2010/main" val="383418000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25" y="3536156"/>
            <a:ext cx="4833938" cy="79474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3536156"/>
            <a:ext cx="4833938" cy="79474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34024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61" indent="0">
              <a:buNone/>
              <a:defRPr sz="1700" b="1"/>
            </a:lvl2pPr>
            <a:lvl3pPr marL="765322" indent="0">
              <a:buNone/>
              <a:defRPr sz="1500" b="1"/>
            </a:lvl3pPr>
            <a:lvl4pPr marL="1147983" indent="0">
              <a:buNone/>
              <a:defRPr sz="1300" b="1"/>
            </a:lvl4pPr>
            <a:lvl5pPr marL="1530645" indent="0">
              <a:buNone/>
              <a:defRPr sz="1300" b="1"/>
            </a:lvl5pPr>
            <a:lvl6pPr marL="1913305" indent="0">
              <a:buNone/>
              <a:defRPr sz="1300" b="1"/>
            </a:lvl6pPr>
            <a:lvl7pPr marL="2295966" indent="0">
              <a:buNone/>
              <a:defRPr sz="1300" b="1"/>
            </a:lvl7pPr>
            <a:lvl8pPr marL="2678628" indent="0">
              <a:buNone/>
              <a:defRPr sz="1300" b="1"/>
            </a:lvl8pPr>
            <a:lvl9pPr marL="3061288"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79"/>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61" indent="0">
              <a:buNone/>
              <a:defRPr sz="1700" b="1"/>
            </a:lvl2pPr>
            <a:lvl3pPr marL="765322" indent="0">
              <a:buNone/>
              <a:defRPr sz="1500" b="1"/>
            </a:lvl3pPr>
            <a:lvl4pPr marL="1147983" indent="0">
              <a:buNone/>
              <a:defRPr sz="1300" b="1"/>
            </a:lvl4pPr>
            <a:lvl5pPr marL="1530645" indent="0">
              <a:buNone/>
              <a:defRPr sz="1300" b="1"/>
            </a:lvl5pPr>
            <a:lvl6pPr marL="1913305" indent="0">
              <a:buNone/>
              <a:defRPr sz="1300" b="1"/>
            </a:lvl6pPr>
            <a:lvl7pPr marL="2295966" indent="0">
              <a:buNone/>
              <a:defRPr sz="1300" b="1"/>
            </a:lvl7pPr>
            <a:lvl8pPr marL="2678628" indent="0">
              <a:buNone/>
              <a:defRPr sz="1300" b="1"/>
            </a:lvl8pPr>
            <a:lvl9pPr marL="306128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79"/>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3124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91018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96637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p:spPr>
        <p:txBody>
          <a:bodyPr/>
          <a:lstStyle>
            <a:lvl1pPr algn="l">
              <a:defRPr sz="1700" b="1"/>
            </a:lvl1pPr>
          </a:lstStyle>
          <a:p>
            <a:r>
              <a:rPr lang="en-US"/>
              <a:t>Click to edit Master title style</a:t>
            </a:r>
          </a:p>
        </p:txBody>
      </p:sp>
      <p:sp>
        <p:nvSpPr>
          <p:cNvPr id="3" name="Content Placeholder 2"/>
          <p:cNvSpPr>
            <a:spLocks noGrp="1"/>
          </p:cNvSpPr>
          <p:nvPr>
            <p:ph idx="1"/>
          </p:nvPr>
        </p:nvSpPr>
        <p:spPr>
          <a:xfrm>
            <a:off x="4766966" y="273472"/>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61" indent="0">
              <a:buNone/>
              <a:defRPr sz="1000"/>
            </a:lvl2pPr>
            <a:lvl3pPr marL="765322" indent="0">
              <a:buNone/>
              <a:defRPr sz="800"/>
            </a:lvl3pPr>
            <a:lvl4pPr marL="1147983" indent="0">
              <a:buNone/>
              <a:defRPr sz="700"/>
            </a:lvl4pPr>
            <a:lvl5pPr marL="1530645" indent="0">
              <a:buNone/>
              <a:defRPr sz="700"/>
            </a:lvl5pPr>
            <a:lvl6pPr marL="1913305" indent="0">
              <a:buNone/>
              <a:defRPr sz="700"/>
            </a:lvl6pPr>
            <a:lvl7pPr marL="2295966" indent="0">
              <a:buNone/>
              <a:defRPr sz="700"/>
            </a:lvl7pPr>
            <a:lvl8pPr marL="2678628" indent="0">
              <a:buNone/>
              <a:defRPr sz="700"/>
            </a:lvl8pPr>
            <a:lvl9pPr marL="3061288" indent="0">
              <a:buNone/>
              <a:defRPr sz="700"/>
            </a:lvl9pPr>
          </a:lstStyle>
          <a:p>
            <a:pPr lvl="0"/>
            <a:r>
              <a:rPr lang="en-US"/>
              <a:t>Click to edit Master text styles</a:t>
            </a:r>
          </a:p>
        </p:txBody>
      </p:sp>
    </p:spTree>
    <p:extLst>
      <p:ext uri="{BB962C8B-B14F-4D97-AF65-F5344CB8AC3E}">
        <p14:creationId xmlns:p14="http://schemas.microsoft.com/office/powerpoint/2010/main" val="170987316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4"/>
            <a:ext cx="7314903" cy="567036"/>
          </a:xfrm>
        </p:spPr>
        <p:txBody>
          <a:bodyPr/>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1" y="612801"/>
            <a:ext cx="7314903" cy="4114353"/>
          </a:xfrm>
        </p:spPr>
        <p:txBody>
          <a:bodyPr/>
          <a:lstStyle>
            <a:lvl1pPr marL="0" indent="0">
              <a:buNone/>
              <a:defRPr sz="2700"/>
            </a:lvl1pPr>
            <a:lvl2pPr marL="382661" indent="0">
              <a:buNone/>
              <a:defRPr sz="2400"/>
            </a:lvl2pPr>
            <a:lvl3pPr marL="765322" indent="0">
              <a:buNone/>
              <a:defRPr sz="2000"/>
            </a:lvl3pPr>
            <a:lvl4pPr marL="1147983" indent="0">
              <a:buNone/>
              <a:defRPr sz="1700"/>
            </a:lvl4pPr>
            <a:lvl5pPr marL="1530645" indent="0">
              <a:buNone/>
              <a:defRPr sz="1700"/>
            </a:lvl5pPr>
            <a:lvl6pPr marL="1913305" indent="0">
              <a:buNone/>
              <a:defRPr sz="1700"/>
            </a:lvl6pPr>
            <a:lvl7pPr marL="2295966" indent="0">
              <a:buNone/>
              <a:defRPr sz="1700"/>
            </a:lvl7pPr>
            <a:lvl8pPr marL="2678628" indent="0">
              <a:buNone/>
              <a:defRPr sz="1700"/>
            </a:lvl8pPr>
            <a:lvl9pPr marL="3061288"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1200"/>
            </a:lvl1pPr>
            <a:lvl2pPr marL="382661" indent="0">
              <a:buNone/>
              <a:defRPr sz="1000"/>
            </a:lvl2pPr>
            <a:lvl3pPr marL="765322" indent="0">
              <a:buNone/>
              <a:defRPr sz="800"/>
            </a:lvl3pPr>
            <a:lvl4pPr marL="1147983" indent="0">
              <a:buNone/>
              <a:defRPr sz="700"/>
            </a:lvl4pPr>
            <a:lvl5pPr marL="1530645" indent="0">
              <a:buNone/>
              <a:defRPr sz="700"/>
            </a:lvl5pPr>
            <a:lvl6pPr marL="1913305" indent="0">
              <a:buNone/>
              <a:defRPr sz="700"/>
            </a:lvl6pPr>
            <a:lvl7pPr marL="2295966" indent="0">
              <a:buNone/>
              <a:defRPr sz="700"/>
            </a:lvl7pPr>
            <a:lvl8pPr marL="2678628" indent="0">
              <a:buNone/>
              <a:defRPr sz="700"/>
            </a:lvl8pPr>
            <a:lvl9pPr marL="3061288" indent="0">
              <a:buNone/>
              <a:defRPr sz="700"/>
            </a:lvl9pPr>
          </a:lstStyle>
          <a:p>
            <a:pPr lvl="0"/>
            <a:r>
              <a:rPr lang="en-US"/>
              <a:t>Click to edit Master text styles</a:t>
            </a:r>
          </a:p>
        </p:txBody>
      </p:sp>
    </p:spTree>
    <p:extLst>
      <p:ext uri="{BB962C8B-B14F-4D97-AF65-F5344CB8AC3E}">
        <p14:creationId xmlns:p14="http://schemas.microsoft.com/office/powerpoint/2010/main" val="18585695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4527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8" y="1151931"/>
            <a:ext cx="2452688" cy="31789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25" y="1151931"/>
            <a:ext cx="7215188" cy="317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0137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D6C59285-724C-46C2-B998-AE5BDACE81BD}"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747966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190625" y="892969"/>
            <a:ext cx="9810750" cy="5072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7" tIns="42517" rIns="42517" bIns="42517"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331270513"/>
      </p:ext>
    </p:extLst>
  </p:cSld>
  <p:clrMap bg1="dk2" tx1="lt1" bg2="dk1" tx2="lt2" accent1="accent1" accent2="accent2" accent3="accent3" accent4="accent4" accent5="accent5" accent6="accent6" hlink="hlink" folHlink="folHlink"/>
  <p:sldLayoutIdLst>
    <p:sldLayoutId id="2147485367" r:id="rId1"/>
    <p:sldLayoutId id="2147485368" r:id="rId2"/>
    <p:sldLayoutId id="2147485369" r:id="rId3"/>
    <p:sldLayoutId id="2147485370" r:id="rId4"/>
    <p:sldLayoutId id="2147485371" r:id="rId5"/>
    <p:sldLayoutId id="2147485372" r:id="rId6"/>
    <p:sldLayoutId id="2147485373" r:id="rId7"/>
    <p:sldLayoutId id="2147485374" r:id="rId8"/>
    <p:sldLayoutId id="2147485375" r:id="rId9"/>
    <p:sldLayoutId id="2147485376" r:id="rId10"/>
    <p:sldLayoutId id="2147485377"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46"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29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37"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584"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70109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1pPr>
      <a:lvl2pPr marL="107280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2pPr>
      <a:lvl3pPr marL="1444509"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3pPr>
      <a:lvl4pPr marL="181754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4pPr>
      <a:lvl5pPr marL="218925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5pPr>
      <a:lvl6pPr marL="2572230"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6pPr>
      <a:lvl7pPr marL="2954876"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7pPr>
      <a:lvl8pPr marL="3337521"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8pPr>
      <a:lvl9pPr marL="3720167"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9pPr>
    </p:bodyStyle>
    <p:otherStyle>
      <a:defPPr>
        <a:defRPr lang="en-US"/>
      </a:defPPr>
      <a:lvl1pPr marL="0" algn="l" defTabSz="765291" rtl="0" eaLnBrk="1" latinLnBrk="0" hangingPunct="1">
        <a:defRPr sz="1500" kern="1200">
          <a:solidFill>
            <a:schemeClr val="tx1"/>
          </a:solidFill>
          <a:latin typeface="+mn-lt"/>
          <a:ea typeface="+mn-ea"/>
          <a:cs typeface="+mn-cs"/>
        </a:defRPr>
      </a:lvl1pPr>
      <a:lvl2pPr marL="382646" algn="l" defTabSz="765291" rtl="0" eaLnBrk="1" latinLnBrk="0" hangingPunct="1">
        <a:defRPr sz="1500" kern="1200">
          <a:solidFill>
            <a:schemeClr val="tx1"/>
          </a:solidFill>
          <a:latin typeface="+mn-lt"/>
          <a:ea typeface="+mn-ea"/>
          <a:cs typeface="+mn-cs"/>
        </a:defRPr>
      </a:lvl2pPr>
      <a:lvl3pPr marL="765291" algn="l" defTabSz="765291" rtl="0" eaLnBrk="1" latinLnBrk="0" hangingPunct="1">
        <a:defRPr sz="1500" kern="1200">
          <a:solidFill>
            <a:schemeClr val="tx1"/>
          </a:solidFill>
          <a:latin typeface="+mn-lt"/>
          <a:ea typeface="+mn-ea"/>
          <a:cs typeface="+mn-cs"/>
        </a:defRPr>
      </a:lvl3pPr>
      <a:lvl4pPr marL="1147937" algn="l" defTabSz="765291" rtl="0" eaLnBrk="1" latinLnBrk="0" hangingPunct="1">
        <a:defRPr sz="1500" kern="1200">
          <a:solidFill>
            <a:schemeClr val="tx1"/>
          </a:solidFill>
          <a:latin typeface="+mn-lt"/>
          <a:ea typeface="+mn-ea"/>
          <a:cs typeface="+mn-cs"/>
        </a:defRPr>
      </a:lvl4pPr>
      <a:lvl5pPr marL="1530584" algn="l" defTabSz="765291" rtl="0" eaLnBrk="1" latinLnBrk="0" hangingPunct="1">
        <a:defRPr sz="1500" kern="1200">
          <a:solidFill>
            <a:schemeClr val="tx1"/>
          </a:solidFill>
          <a:latin typeface="+mn-lt"/>
          <a:ea typeface="+mn-ea"/>
          <a:cs typeface="+mn-cs"/>
        </a:defRPr>
      </a:lvl5pPr>
      <a:lvl6pPr marL="1913228" algn="l" defTabSz="765291" rtl="0" eaLnBrk="1" latinLnBrk="0" hangingPunct="1">
        <a:defRPr sz="1500" kern="1200">
          <a:solidFill>
            <a:schemeClr val="tx1"/>
          </a:solidFill>
          <a:latin typeface="+mn-lt"/>
          <a:ea typeface="+mn-ea"/>
          <a:cs typeface="+mn-cs"/>
        </a:defRPr>
      </a:lvl6pPr>
      <a:lvl7pPr marL="2295874" algn="l" defTabSz="765291" rtl="0" eaLnBrk="1" latinLnBrk="0" hangingPunct="1">
        <a:defRPr sz="1500" kern="1200">
          <a:solidFill>
            <a:schemeClr val="tx1"/>
          </a:solidFill>
          <a:latin typeface="+mn-lt"/>
          <a:ea typeface="+mn-ea"/>
          <a:cs typeface="+mn-cs"/>
        </a:defRPr>
      </a:lvl7pPr>
      <a:lvl8pPr marL="2678521" algn="l" defTabSz="765291" rtl="0" eaLnBrk="1" latinLnBrk="0" hangingPunct="1">
        <a:defRPr sz="1500" kern="1200">
          <a:solidFill>
            <a:schemeClr val="tx1"/>
          </a:solidFill>
          <a:latin typeface="+mn-lt"/>
          <a:ea typeface="+mn-ea"/>
          <a:cs typeface="+mn-cs"/>
        </a:defRPr>
      </a:lvl8pPr>
      <a:lvl9pPr marL="3061166" algn="l" defTabSz="765291"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BFABF855-287E-4E37-AE88-DD247D8AA3D7}"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5623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3/19/23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9883548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solidFill>
                  <a:prstClr val="white">
                    <a:tint val="75000"/>
                  </a:prstClr>
                </a:solidFill>
              </a:rPr>
              <a:pPr/>
              <a:t>19/3/23</a:t>
            </a:fld>
            <a:endParaRPr lang="es-SV">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84591279"/>
      </p:ext>
    </p:extLst>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6319">
              <a:defRPr sz="1333"/>
            </a:lvl1pPr>
          </a:lstStyle>
          <a:p>
            <a:endParaRPr lang="en-US"/>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6319">
              <a:defRPr sz="1333"/>
            </a:lvl1pPr>
          </a:lstStyle>
          <a:p>
            <a:endParaRPr lang="en-US"/>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6319">
              <a:defRPr sz="1333"/>
            </a:lvl1pPr>
          </a:lstStyle>
          <a:p>
            <a:fld id="{05C9626F-C2AC-4011-AFC7-75EC5CDC5DA1}" type="slidenum">
              <a:rPr lang="en-US"/>
              <a:pPr/>
              <a:t>‹Nº›</a:t>
            </a:fld>
            <a:endParaRPr lang="en-US"/>
          </a:p>
        </p:txBody>
      </p:sp>
    </p:spTree>
    <p:extLst>
      <p:ext uri="{BB962C8B-B14F-4D97-AF65-F5344CB8AC3E}">
        <p14:creationId xmlns:p14="http://schemas.microsoft.com/office/powerpoint/2010/main" val="1891742370"/>
      </p:ext>
    </p:extLst>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 id="2147485271" r:id="rId4"/>
    <p:sldLayoutId id="2147485272" r:id="rId5"/>
    <p:sldLayoutId id="2147485273" r:id="rId6"/>
    <p:sldLayoutId id="2147485274" r:id="rId7"/>
    <p:sldLayoutId id="2147485275" r:id="rId8"/>
    <p:sldLayoutId id="2147485276" r:id="rId9"/>
    <p:sldLayoutId id="2147485277" r:id="rId10"/>
    <p:sldLayoutId id="2147485278"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atin typeface="+mn-lt"/>
              </a:defRPr>
            </a:lvl1pPr>
          </a:lstStyle>
          <a:p>
            <a:endParaRPr lang="en-US"/>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atin typeface="+mn-lt"/>
              </a:defRPr>
            </a:lvl1pPr>
          </a:lstStyle>
          <a:p>
            <a:endParaRPr lang="en-US"/>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atin typeface="+mn-lt"/>
              </a:defRPr>
            </a:lvl1pPr>
          </a:lstStyle>
          <a:p>
            <a:fld id="{F9640733-21F0-4045-BEE1-B2EADC99E144}" type="slidenum">
              <a:rPr lang="en-US"/>
              <a:pPr/>
              <a:t>‹Nº›</a:t>
            </a:fld>
            <a:endParaRPr lang="en-US"/>
          </a:p>
        </p:txBody>
      </p:sp>
    </p:spTree>
    <p:extLst>
      <p:ext uri="{BB962C8B-B14F-4D97-AF65-F5344CB8AC3E}">
        <p14:creationId xmlns:p14="http://schemas.microsoft.com/office/powerpoint/2010/main" val="2804814189"/>
      </p:ext>
    </p:extLst>
  </p:cSld>
  <p:clrMap bg1="lt1" tx1="dk1" bg2="lt2" tx2="dk2" accent1="accent1" accent2="accent2" accent3="accent3" accent4="accent4" accent5="accent5" accent6="accent6" hlink="hlink" folHlink="folHlink"/>
  <p:sldLayoutIdLst>
    <p:sldLayoutId id="2147485319" r:id="rId1"/>
    <p:sldLayoutId id="2147485320" r:id="rId2"/>
    <p:sldLayoutId id="2147485321" r:id="rId3"/>
    <p:sldLayoutId id="2147485322" r:id="rId4"/>
    <p:sldLayoutId id="2147485323" r:id="rId5"/>
    <p:sldLayoutId id="2147485324" r:id="rId6"/>
    <p:sldLayoutId id="2147485325" r:id="rId7"/>
    <p:sldLayoutId id="2147485326" r:id="rId8"/>
    <p:sldLayoutId id="2147485327" r:id="rId9"/>
    <p:sldLayoutId id="2147485328" r:id="rId10"/>
    <p:sldLayoutId id="214748532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600729"/>
            <a:ext cx="10972271" cy="452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defTabSz="886319">
              <a:defRPr sz="1333"/>
            </a:lvl1pPr>
          </a:lstStyle>
          <a:p>
            <a:endParaRPr lang="en-US"/>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algn="ctr" defTabSz="886319">
              <a:defRPr sz="1333"/>
            </a:lvl1pPr>
          </a:lstStyle>
          <a:p>
            <a:endParaRPr lang="en-US"/>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algn="r" defTabSz="886319">
              <a:defRPr sz="1333"/>
            </a:lvl1pPr>
          </a:lstStyle>
          <a:p>
            <a:fld id="{BBFE3620-A3E1-4452-833D-C1A25F1E51B3}" type="slidenum">
              <a:rPr lang="en-US"/>
              <a:pPr/>
              <a:t>‹Nº›</a:t>
            </a:fld>
            <a:endParaRPr lang="en-US"/>
          </a:p>
        </p:txBody>
      </p:sp>
    </p:spTree>
    <p:extLst>
      <p:ext uri="{BB962C8B-B14F-4D97-AF65-F5344CB8AC3E}">
        <p14:creationId xmlns:p14="http://schemas.microsoft.com/office/powerpoint/2010/main" val="3941149617"/>
      </p:ext>
    </p:extLst>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6319">
              <a:defRPr sz="1333"/>
            </a:lvl1pPr>
          </a:lstStyle>
          <a:p>
            <a:pPr fontAlgn="base">
              <a:spcBef>
                <a:spcPct val="0"/>
              </a:spcBef>
              <a:spcAft>
                <a:spcPct val="0"/>
              </a:spcAft>
            </a:pPr>
            <a:fld id="{1B141EF0-44DE-40F9-B7BE-61E124960E61}"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3394926885"/>
      </p:ext>
    </p:extLst>
  </p:cSld>
  <p:clrMap bg1="lt1" tx1="dk1" bg2="lt2" tx2="dk2" accent1="accent1" accent2="accent2" accent3="accent3" accent4="accent4" accent5="accent5" accent6="accent6" hlink="hlink" folHlink="folHlink"/>
  <p:sldLayoutIdLst>
    <p:sldLayoutId id="2147485343" r:id="rId1"/>
    <p:sldLayoutId id="2147485344" r:id="rId2"/>
    <p:sldLayoutId id="2147485345" r:id="rId3"/>
    <p:sldLayoutId id="2147485346" r:id="rId4"/>
    <p:sldLayoutId id="2147485347" r:id="rId5"/>
    <p:sldLayoutId id="2147485348" r:id="rId6"/>
    <p:sldLayoutId id="2147485349" r:id="rId7"/>
    <p:sldLayoutId id="2147485350" r:id="rId8"/>
    <p:sldLayoutId id="2147485351" r:id="rId9"/>
    <p:sldLayoutId id="2147485352" r:id="rId10"/>
    <p:sldLayoutId id="2147485353"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90625" y="1152261"/>
            <a:ext cx="9810750" cy="23217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8" tIns="42518" rIns="42518" bIns="42518" numCol="1" anchor="b" anchorCtr="0" compatLnSpc="1">
            <a:prstTxWarp prst="textNoShape">
              <a:avLst/>
            </a:prstTxWarp>
          </a:bodyPr>
          <a:lstStyle/>
          <a:p>
            <a:pPr lvl="0"/>
            <a:r>
              <a:rPr lang="en-US">
                <a:sym typeface="Gill Sans" charset="0"/>
              </a:rPr>
              <a:t>Click to edit Master title style</a:t>
            </a:r>
          </a:p>
        </p:txBody>
      </p:sp>
      <p:sp>
        <p:nvSpPr>
          <p:cNvPr id="1027" name="Rectangle 2"/>
          <p:cNvSpPr>
            <a:spLocks noGrp="1" noChangeArrowheads="1"/>
          </p:cNvSpPr>
          <p:nvPr>
            <p:ph type="body" idx="1"/>
          </p:nvPr>
        </p:nvSpPr>
        <p:spPr bwMode="auto">
          <a:xfrm>
            <a:off x="1190625" y="3536157"/>
            <a:ext cx="9810750" cy="7950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8" tIns="42518" rIns="42518" bIns="42518"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3827489002"/>
      </p:ext>
    </p:extLst>
  </p:cSld>
  <p:clrMap bg1="dk2" tx1="lt1" bg2="dk1" tx2="lt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6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322"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83"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645"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285739" indent="-285739" algn="ctr" rtl="0" eaLnBrk="0" fontAlgn="base" hangingPunct="0">
        <a:spcBef>
          <a:spcPct val="0"/>
        </a:spcBef>
        <a:spcAft>
          <a:spcPct val="0"/>
        </a:spcAft>
        <a:defRPr sz="3100">
          <a:solidFill>
            <a:schemeClr val="tx1"/>
          </a:solidFill>
          <a:latin typeface="+mn-lt"/>
          <a:ea typeface="+mn-ea"/>
          <a:cs typeface="+mn-cs"/>
          <a:sym typeface="Gill Sans" charset="0"/>
        </a:defRPr>
      </a:lvl1pPr>
      <a:lvl2pPr marL="620424" indent="-238115" algn="ctr" rtl="0" eaLnBrk="0" fontAlgn="base" hangingPunct="0">
        <a:spcBef>
          <a:spcPct val="0"/>
        </a:spcBef>
        <a:spcAft>
          <a:spcPct val="0"/>
        </a:spcAft>
        <a:defRPr sz="3100">
          <a:solidFill>
            <a:schemeClr val="tx1"/>
          </a:solidFill>
          <a:latin typeface="+mn-lt"/>
          <a:ea typeface="+mn-ea"/>
          <a:cs typeface="+mn-cs"/>
          <a:sym typeface="Gill Sans" charset="0"/>
        </a:defRPr>
      </a:lvl2pPr>
      <a:lvl3pPr marL="956431" indent="-190492" algn="ctr" rtl="0" eaLnBrk="0" fontAlgn="base" hangingPunct="0">
        <a:spcBef>
          <a:spcPct val="0"/>
        </a:spcBef>
        <a:spcAft>
          <a:spcPct val="0"/>
        </a:spcAft>
        <a:defRPr sz="3100">
          <a:solidFill>
            <a:schemeClr val="tx1"/>
          </a:solidFill>
          <a:latin typeface="+mn-lt"/>
          <a:ea typeface="+mn-ea"/>
          <a:cs typeface="+mn-cs"/>
          <a:sym typeface="Gill Sans" charset="0"/>
        </a:defRPr>
      </a:lvl3pPr>
      <a:lvl4pPr marL="1338738" indent="-190492" algn="ctr" rtl="0" eaLnBrk="0" fontAlgn="base" hangingPunct="0">
        <a:spcBef>
          <a:spcPct val="0"/>
        </a:spcBef>
        <a:spcAft>
          <a:spcPct val="0"/>
        </a:spcAft>
        <a:defRPr sz="3100">
          <a:solidFill>
            <a:schemeClr val="tx1"/>
          </a:solidFill>
          <a:latin typeface="+mn-lt"/>
          <a:ea typeface="+mn-ea"/>
          <a:cs typeface="+mn-cs"/>
          <a:sym typeface="Gill Sans" charset="0"/>
        </a:defRPr>
      </a:lvl4pPr>
      <a:lvl5pPr marL="1721046" indent="-190492" algn="ctr" rtl="0" eaLnBrk="0" fontAlgn="base" hangingPunct="0">
        <a:spcBef>
          <a:spcPct val="0"/>
        </a:spcBef>
        <a:spcAft>
          <a:spcPct val="0"/>
        </a:spcAft>
        <a:defRPr sz="3100">
          <a:solidFill>
            <a:schemeClr val="tx1"/>
          </a:solidFill>
          <a:latin typeface="+mn-lt"/>
          <a:ea typeface="+mn-ea"/>
          <a:cs typeface="+mn-cs"/>
          <a:sym typeface="Gill Sans" charset="0"/>
        </a:defRPr>
      </a:lvl5pPr>
      <a:lvl6pPr marL="382661" algn="ctr" rtl="0" fontAlgn="base">
        <a:spcBef>
          <a:spcPct val="0"/>
        </a:spcBef>
        <a:spcAft>
          <a:spcPct val="0"/>
        </a:spcAft>
        <a:defRPr sz="3100">
          <a:solidFill>
            <a:schemeClr val="tx1"/>
          </a:solidFill>
          <a:latin typeface="+mn-lt"/>
          <a:ea typeface="+mn-ea"/>
          <a:cs typeface="+mn-cs"/>
          <a:sym typeface="Gill Sans" charset="0"/>
        </a:defRPr>
      </a:lvl6pPr>
      <a:lvl7pPr marL="765322" algn="ctr" rtl="0" fontAlgn="base">
        <a:spcBef>
          <a:spcPct val="0"/>
        </a:spcBef>
        <a:spcAft>
          <a:spcPct val="0"/>
        </a:spcAft>
        <a:defRPr sz="3100">
          <a:solidFill>
            <a:schemeClr val="tx1"/>
          </a:solidFill>
          <a:latin typeface="+mn-lt"/>
          <a:ea typeface="+mn-ea"/>
          <a:cs typeface="+mn-cs"/>
          <a:sym typeface="Gill Sans" charset="0"/>
        </a:defRPr>
      </a:lvl7pPr>
      <a:lvl8pPr marL="1147983" algn="ctr" rtl="0" fontAlgn="base">
        <a:spcBef>
          <a:spcPct val="0"/>
        </a:spcBef>
        <a:spcAft>
          <a:spcPct val="0"/>
        </a:spcAft>
        <a:defRPr sz="3100">
          <a:solidFill>
            <a:schemeClr val="tx1"/>
          </a:solidFill>
          <a:latin typeface="+mn-lt"/>
          <a:ea typeface="+mn-ea"/>
          <a:cs typeface="+mn-cs"/>
          <a:sym typeface="Gill Sans" charset="0"/>
        </a:defRPr>
      </a:lvl8pPr>
      <a:lvl9pPr marL="1530645" algn="ctr" rtl="0" fontAlgn="base">
        <a:spcBef>
          <a:spcPct val="0"/>
        </a:spcBef>
        <a:spcAft>
          <a:spcPct val="0"/>
        </a:spcAft>
        <a:defRPr sz="3100">
          <a:solidFill>
            <a:schemeClr val="tx1"/>
          </a:solidFill>
          <a:latin typeface="+mn-lt"/>
          <a:ea typeface="+mn-ea"/>
          <a:cs typeface="+mn-cs"/>
          <a:sym typeface="Gill Sans" charset="0"/>
        </a:defRPr>
      </a:lvl9pPr>
    </p:bodyStyle>
    <p:otherStyle>
      <a:defPPr>
        <a:defRPr lang="en-US"/>
      </a:defPPr>
      <a:lvl1pPr marL="0" algn="l" defTabSz="765322" rtl="0" eaLnBrk="1" latinLnBrk="0" hangingPunct="1">
        <a:defRPr sz="1500" kern="1200">
          <a:solidFill>
            <a:schemeClr val="tx1"/>
          </a:solidFill>
          <a:latin typeface="+mn-lt"/>
          <a:ea typeface="+mn-ea"/>
          <a:cs typeface="+mn-cs"/>
        </a:defRPr>
      </a:lvl1pPr>
      <a:lvl2pPr marL="382661" algn="l" defTabSz="765322" rtl="0" eaLnBrk="1" latinLnBrk="0" hangingPunct="1">
        <a:defRPr sz="1500" kern="1200">
          <a:solidFill>
            <a:schemeClr val="tx1"/>
          </a:solidFill>
          <a:latin typeface="+mn-lt"/>
          <a:ea typeface="+mn-ea"/>
          <a:cs typeface="+mn-cs"/>
        </a:defRPr>
      </a:lvl2pPr>
      <a:lvl3pPr marL="765322" algn="l" defTabSz="765322" rtl="0" eaLnBrk="1" latinLnBrk="0" hangingPunct="1">
        <a:defRPr sz="1500" kern="1200">
          <a:solidFill>
            <a:schemeClr val="tx1"/>
          </a:solidFill>
          <a:latin typeface="+mn-lt"/>
          <a:ea typeface="+mn-ea"/>
          <a:cs typeface="+mn-cs"/>
        </a:defRPr>
      </a:lvl3pPr>
      <a:lvl4pPr marL="1147983" algn="l" defTabSz="765322" rtl="0" eaLnBrk="1" latinLnBrk="0" hangingPunct="1">
        <a:defRPr sz="1500" kern="1200">
          <a:solidFill>
            <a:schemeClr val="tx1"/>
          </a:solidFill>
          <a:latin typeface="+mn-lt"/>
          <a:ea typeface="+mn-ea"/>
          <a:cs typeface="+mn-cs"/>
        </a:defRPr>
      </a:lvl4pPr>
      <a:lvl5pPr marL="1530645" algn="l" defTabSz="765322" rtl="0" eaLnBrk="1" latinLnBrk="0" hangingPunct="1">
        <a:defRPr sz="1500" kern="1200">
          <a:solidFill>
            <a:schemeClr val="tx1"/>
          </a:solidFill>
          <a:latin typeface="+mn-lt"/>
          <a:ea typeface="+mn-ea"/>
          <a:cs typeface="+mn-cs"/>
        </a:defRPr>
      </a:lvl5pPr>
      <a:lvl6pPr marL="1913305" algn="l" defTabSz="765322" rtl="0" eaLnBrk="1" latinLnBrk="0" hangingPunct="1">
        <a:defRPr sz="1500" kern="1200">
          <a:solidFill>
            <a:schemeClr val="tx1"/>
          </a:solidFill>
          <a:latin typeface="+mn-lt"/>
          <a:ea typeface="+mn-ea"/>
          <a:cs typeface="+mn-cs"/>
        </a:defRPr>
      </a:lvl6pPr>
      <a:lvl7pPr marL="2295966" algn="l" defTabSz="765322" rtl="0" eaLnBrk="1" latinLnBrk="0" hangingPunct="1">
        <a:defRPr sz="1500" kern="1200">
          <a:solidFill>
            <a:schemeClr val="tx1"/>
          </a:solidFill>
          <a:latin typeface="+mn-lt"/>
          <a:ea typeface="+mn-ea"/>
          <a:cs typeface="+mn-cs"/>
        </a:defRPr>
      </a:lvl7pPr>
      <a:lvl8pPr marL="2678628" algn="l" defTabSz="765322" rtl="0" eaLnBrk="1" latinLnBrk="0" hangingPunct="1">
        <a:defRPr sz="1500" kern="1200">
          <a:solidFill>
            <a:schemeClr val="tx1"/>
          </a:solidFill>
          <a:latin typeface="+mn-lt"/>
          <a:ea typeface="+mn-ea"/>
          <a:cs typeface="+mn-cs"/>
        </a:defRPr>
      </a:lvl8pPr>
      <a:lvl9pPr marL="3061288" algn="l" defTabSz="76532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68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Worthy of every breath </a:t>
            </a:r>
          </a:p>
          <a:p>
            <a:pPr marL="0" indent="0" algn="ctr">
              <a:buNone/>
            </a:pPr>
            <a:r>
              <a:rPr lang="en-US" sz="6000" dirty="0"/>
              <a:t>We could ever breathe</a:t>
            </a:r>
            <a:br>
              <a:rPr lang="en-US" sz="6000" dirty="0"/>
            </a:br>
            <a:r>
              <a:rPr lang="en-US" sz="6000" dirty="0"/>
              <a:t>We live for You</a:t>
            </a:r>
            <a:endParaRPr lang="es-SV" sz="6000" dirty="0"/>
          </a:p>
        </p:txBody>
      </p:sp>
    </p:spTree>
    <p:extLst>
      <p:ext uri="{BB962C8B-B14F-4D97-AF65-F5344CB8AC3E}">
        <p14:creationId xmlns:p14="http://schemas.microsoft.com/office/powerpoint/2010/main" val="34156094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Pray that your flight may not be in winter or on a Sabbath. For then there will be </a:t>
            </a:r>
            <a:r>
              <a:rPr lang="en-US" sz="6200" b="1" dirty="0">
                <a:solidFill>
                  <a:srgbClr val="FFFF00"/>
                </a:solidFill>
                <a:latin typeface="Calibri" charset="0"/>
                <a:ea typeface="ＭＳ Ｐゴシック" charset="0"/>
                <a:cs typeface="ＭＳ Ｐゴシック" charset="0"/>
                <a:sym typeface="Verdana" charset="0"/>
              </a:rPr>
              <a:t>great tribulation</a:t>
            </a:r>
            <a:r>
              <a:rPr lang="en-US" sz="6200" b="1" dirty="0">
                <a:latin typeface="Calibri" charset="0"/>
                <a:ea typeface="ＭＳ Ｐゴシック" charset="0"/>
                <a:cs typeface="ＭＳ Ｐゴシック" charset="0"/>
                <a:sym typeface="Verdana" charset="0"/>
              </a:rPr>
              <a:t>, such as has not been from the beginning of the world until now, no, and never will be. 												                   Matt. 24:20-21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61283833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a:t>
            </a:r>
            <a:r>
              <a:rPr lang="en-US" sz="6200" b="1" dirty="0">
                <a:solidFill>
                  <a:srgbClr val="FFFF00"/>
                </a:solidFill>
                <a:latin typeface="Calibri" charset="0"/>
                <a:ea typeface="ＭＳ Ｐゴシック" charset="0"/>
                <a:cs typeface="ＭＳ Ｐゴシック" charset="0"/>
                <a:sym typeface="Verdana" charset="0"/>
              </a:rPr>
              <a:t>if those days had not been cut short, no human being would be saved</a:t>
            </a:r>
            <a:r>
              <a:rPr lang="en-US" sz="6200" b="1" dirty="0">
                <a:latin typeface="Calibri" charset="0"/>
                <a:ea typeface="ＭＳ Ｐゴシック" charset="0"/>
                <a:cs typeface="ＭＳ Ｐゴシック" charset="0"/>
                <a:sym typeface="Verdana" charset="0"/>
              </a:rPr>
              <a:t>. But for the sake of the elect those days will be cut short.												           Matt. 24:22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8476634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Luke 21:5-28 ESV</a:t>
            </a:r>
          </a:p>
        </p:txBody>
      </p:sp>
    </p:spTree>
    <p:extLst>
      <p:ext uri="{BB962C8B-B14F-4D97-AF65-F5344CB8AC3E}">
        <p14:creationId xmlns:p14="http://schemas.microsoft.com/office/powerpoint/2010/main" val="128405013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spcBef>
                <a:spcPts val="0"/>
              </a:spcBef>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God is Sovereign </a:t>
            </a:r>
          </a:p>
          <a:p>
            <a:pPr marL="169313" lvl="1" indent="0" algn="ctr" eaLnBrk="1" hangingPunct="1">
              <a:spcBef>
                <a:spcPts val="0"/>
              </a:spcBef>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in control of all events! </a:t>
            </a:r>
          </a:p>
        </p:txBody>
      </p:sp>
    </p:spTree>
    <p:extLst>
      <p:ext uri="{BB962C8B-B14F-4D97-AF65-F5344CB8AC3E}">
        <p14:creationId xmlns:p14="http://schemas.microsoft.com/office/powerpoint/2010/main" val="1101403175"/>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Crown Him King of your life! </a:t>
            </a:r>
          </a:p>
        </p:txBody>
      </p:sp>
    </p:spTree>
    <p:extLst>
      <p:ext uri="{BB962C8B-B14F-4D97-AF65-F5344CB8AC3E}">
        <p14:creationId xmlns:p14="http://schemas.microsoft.com/office/powerpoint/2010/main" val="161111223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011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lstStyle/>
          <a:p>
            <a:r>
              <a:rPr lang="en-US" sz="9000" b="1" dirty="0">
                <a:solidFill>
                  <a:schemeClr val="bg1"/>
                </a:solidFill>
              </a:rPr>
              <a:t>Sovereign</a:t>
            </a:r>
            <a:endParaRPr lang="es-SV" sz="9000" b="1" dirty="0">
              <a:solidFill>
                <a:schemeClr val="bg1"/>
              </a:solidFill>
            </a:endParaRPr>
          </a:p>
        </p:txBody>
      </p:sp>
    </p:spTree>
    <p:extLst>
      <p:ext uri="{BB962C8B-B14F-4D97-AF65-F5344CB8AC3E}">
        <p14:creationId xmlns:p14="http://schemas.microsoft.com/office/powerpoint/2010/main" val="25441614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b="0" i="0" u="none" strike="noStrike" dirty="0" err="1">
                <a:solidFill>
                  <a:schemeClr val="bg1"/>
                </a:solidFill>
                <a:effectLst/>
                <a:latin typeface="Calibri" panose="020F0502020204030204" pitchFamily="34" charset="0"/>
                <a:cs typeface="Calibri" panose="020F0502020204030204" pitchFamily="34" charset="0"/>
              </a:rPr>
              <a:t>Sovereign</a:t>
            </a:r>
            <a:r>
              <a:rPr lang="es-US" sz="6250" b="0" i="0" u="none" strike="noStrike" dirty="0">
                <a:solidFill>
                  <a:schemeClr val="bg1"/>
                </a:solidFill>
                <a:effectLst/>
                <a:latin typeface="Calibri" panose="020F0502020204030204" pitchFamily="34" charset="0"/>
                <a:cs typeface="Calibri" panose="020F0502020204030204" pitchFamily="34" charset="0"/>
              </a:rPr>
              <a:t> in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mountain</a:t>
            </a:r>
            <a:r>
              <a:rPr lang="es-US" sz="6250" b="0" i="0" u="none" strike="noStrike" dirty="0">
                <a:solidFill>
                  <a:schemeClr val="bg1"/>
                </a:solidFill>
                <a:effectLst/>
                <a:latin typeface="Calibri" panose="020F0502020204030204" pitchFamily="34" charset="0"/>
                <a:cs typeface="Calibri" panose="020F0502020204030204" pitchFamily="34" charset="0"/>
              </a:rPr>
              <a:t> air</a:t>
            </a:r>
            <a:br>
              <a:rPr lang="es-US" sz="6250" dirty="0">
                <a:solidFill>
                  <a:schemeClr val="bg1"/>
                </a:solidFill>
                <a:latin typeface="Calibri" panose="020F0502020204030204" pitchFamily="34" charset="0"/>
                <a:cs typeface="Calibri" panose="020F0502020204030204" pitchFamily="34" charset="0"/>
              </a:rPr>
            </a:br>
            <a:r>
              <a:rPr lang="es-US" sz="6250" b="0" i="0" u="none" strike="noStrike" dirty="0" err="1">
                <a:solidFill>
                  <a:schemeClr val="bg1"/>
                </a:solidFill>
                <a:effectLst/>
                <a:latin typeface="Calibri" panose="020F0502020204030204" pitchFamily="34" charset="0"/>
                <a:cs typeface="Calibri" panose="020F0502020204030204" pitchFamily="34" charset="0"/>
              </a:rPr>
              <a:t>Sovereign</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on</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ocean</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floor</a:t>
            </a:r>
            <a:br>
              <a:rPr lang="es-US" sz="6250" dirty="0">
                <a:solidFill>
                  <a:schemeClr val="bg1"/>
                </a:solidFill>
                <a:latin typeface="Calibri" panose="020F0502020204030204" pitchFamily="34" charset="0"/>
                <a:cs typeface="Calibri" panose="020F0502020204030204" pitchFamily="34" charset="0"/>
              </a:rPr>
            </a:br>
            <a:r>
              <a:rPr lang="es-US" sz="6250" b="0" i="0" u="none" strike="noStrike" dirty="0" err="1">
                <a:solidFill>
                  <a:schemeClr val="bg1"/>
                </a:solidFill>
                <a:effectLst/>
                <a:latin typeface="Calibri" panose="020F0502020204030204" pitchFamily="34" charset="0"/>
                <a:cs typeface="Calibri" panose="020F0502020204030204" pitchFamily="34" charset="0"/>
              </a:rPr>
              <a:t>With</a:t>
            </a:r>
            <a:r>
              <a:rPr lang="es-US" sz="6250" b="0" i="0" u="none" strike="noStrike" dirty="0">
                <a:solidFill>
                  <a:schemeClr val="bg1"/>
                </a:solidFill>
                <a:effectLst/>
                <a:latin typeface="Calibri" panose="020F0502020204030204" pitchFamily="34" charset="0"/>
                <a:cs typeface="Calibri" panose="020F0502020204030204" pitchFamily="34" charset="0"/>
              </a:rPr>
              <a:t> me in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calm</a:t>
            </a:r>
            <a:br>
              <a:rPr lang="es-US" sz="6250" dirty="0">
                <a:solidFill>
                  <a:schemeClr val="bg1"/>
                </a:solidFill>
                <a:latin typeface="Calibri" panose="020F0502020204030204" pitchFamily="34" charset="0"/>
                <a:cs typeface="Calibri" panose="020F0502020204030204" pitchFamily="34" charset="0"/>
              </a:rPr>
            </a:br>
            <a:r>
              <a:rPr lang="es-US" sz="6250" b="0" i="0" u="none" strike="noStrike" dirty="0" err="1">
                <a:solidFill>
                  <a:schemeClr val="bg1"/>
                </a:solidFill>
                <a:effectLst/>
                <a:latin typeface="Calibri" panose="020F0502020204030204" pitchFamily="34" charset="0"/>
                <a:cs typeface="Calibri" panose="020F0502020204030204" pitchFamily="34" charset="0"/>
              </a:rPr>
              <a:t>With</a:t>
            </a:r>
            <a:r>
              <a:rPr lang="es-US" sz="6250" b="0" i="0" u="none" strike="noStrike" dirty="0">
                <a:solidFill>
                  <a:schemeClr val="bg1"/>
                </a:solidFill>
                <a:effectLst/>
                <a:latin typeface="Calibri" panose="020F0502020204030204" pitchFamily="34" charset="0"/>
                <a:cs typeface="Calibri" panose="020F0502020204030204" pitchFamily="34" charset="0"/>
              </a:rPr>
              <a:t> me in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storm</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3019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Sovereign</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greatest</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joy</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Sovereign</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deepest</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cry</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With</a:t>
            </a:r>
            <a:r>
              <a:rPr lang="es-US" sz="6250" dirty="0">
                <a:solidFill>
                  <a:schemeClr val="bg1"/>
                </a:solidFill>
                <a:latin typeface="Calibri" panose="020F0502020204030204" pitchFamily="34" charset="0"/>
                <a:cs typeface="Calibri" panose="020F0502020204030204" pitchFamily="34" charset="0"/>
              </a:rPr>
              <a:t> me in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dark</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With</a:t>
            </a:r>
            <a:r>
              <a:rPr lang="es-US" sz="6250" dirty="0">
                <a:solidFill>
                  <a:schemeClr val="bg1"/>
                </a:solidFill>
                <a:latin typeface="Calibri" panose="020F0502020204030204" pitchFamily="34" charset="0"/>
                <a:cs typeface="Calibri" panose="020F0502020204030204" pitchFamily="34" charset="0"/>
              </a:rPr>
              <a:t> me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dawn</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667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a:solidFill>
                  <a:schemeClr val="bg1"/>
                </a:solidFill>
                <a:latin typeface="Calibri" panose="020F0502020204030204" pitchFamily="34" charset="0"/>
                <a:cs typeface="Calibri" panose="020F0502020204030204" pitchFamily="34" charset="0"/>
              </a:rPr>
              <a:t>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everlasting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arms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pieces</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of</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life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From</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beginning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to</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end</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can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7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Jesus, the name above</a:t>
            </a:r>
          </a:p>
          <a:p>
            <a:pPr marL="0" indent="0" algn="ctr">
              <a:buNone/>
            </a:pPr>
            <a:r>
              <a:rPr lang="en-US" sz="6000" dirty="0"/>
              <a:t>Every other name</a:t>
            </a:r>
            <a:br>
              <a:rPr lang="en-US" sz="6000" dirty="0"/>
            </a:br>
            <a:r>
              <a:rPr lang="en-US" sz="6000" dirty="0"/>
              <a:t>Jesus, the only one </a:t>
            </a:r>
          </a:p>
          <a:p>
            <a:pPr marL="0" indent="0" algn="ctr">
              <a:buNone/>
            </a:pPr>
            <a:r>
              <a:rPr lang="en-US" sz="6000" dirty="0"/>
              <a:t>Who could ever save</a:t>
            </a:r>
            <a:endParaRPr lang="es-SV" sz="6000" dirty="0"/>
          </a:p>
        </p:txBody>
      </p:sp>
    </p:spTree>
    <p:extLst>
      <p:ext uri="{BB962C8B-B14F-4D97-AF65-F5344CB8AC3E}">
        <p14:creationId xmlns:p14="http://schemas.microsoft.com/office/powerpoint/2010/main" val="8124192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a:solidFill>
                  <a:schemeClr val="bg1"/>
                </a:solidFill>
                <a:latin typeface="Calibri" panose="020F0502020204030204" pitchFamily="34" charset="0"/>
                <a:cs typeface="Calibri" panose="020F0502020204030204" pitchFamily="34" charset="0"/>
              </a:rPr>
              <a:t>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never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failing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love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You</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work</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everything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for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good</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God</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whatever</a:t>
            </a:r>
            <a:r>
              <a:rPr lang="es-US" sz="6250" dirty="0">
                <a:solidFill>
                  <a:schemeClr val="bg1"/>
                </a:solidFill>
                <a:latin typeface="Calibri" panose="020F0502020204030204" pitchFamily="34" charset="0"/>
                <a:cs typeface="Calibri" panose="020F0502020204030204" pitchFamily="34" charset="0"/>
              </a:rPr>
              <a:t> comes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way</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a:t>
            </a:r>
            <a:r>
              <a:rPr lang="es-US" sz="6250" dirty="0" err="1">
                <a:solidFill>
                  <a:schemeClr val="bg1"/>
                </a:solidFill>
                <a:latin typeface="Calibri" panose="020F0502020204030204" pitchFamily="34" charset="0"/>
                <a:cs typeface="Calibri" panose="020F0502020204030204" pitchFamily="34" charset="0"/>
              </a:rPr>
              <a:t>will</a:t>
            </a:r>
            <a:r>
              <a:rPr lang="es-US" sz="6250" dirty="0">
                <a:solidFill>
                  <a:schemeClr val="bg1"/>
                </a:solidFill>
                <a:latin typeface="Calibri" panose="020F0502020204030204" pitchFamily="34" charset="0"/>
                <a:cs typeface="Calibri" panose="020F0502020204030204" pitchFamily="34" charset="0"/>
              </a:rPr>
              <a:t>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7708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b="0" i="0" u="none" strike="noStrike" dirty="0" err="1">
                <a:solidFill>
                  <a:schemeClr val="bg1"/>
                </a:solidFill>
                <a:effectLst/>
                <a:latin typeface="Calibri" panose="020F0502020204030204" pitchFamily="34" charset="0"/>
                <a:cs typeface="Calibri" panose="020F0502020204030204" pitchFamily="34" charset="0"/>
              </a:rPr>
              <a:t>Sovereign</a:t>
            </a:r>
            <a:r>
              <a:rPr lang="es-US" sz="6250" b="0" i="0" u="none" strike="noStrike" dirty="0">
                <a:solidFill>
                  <a:schemeClr val="bg1"/>
                </a:solidFill>
                <a:effectLst/>
                <a:latin typeface="Calibri" panose="020F0502020204030204" pitchFamily="34" charset="0"/>
                <a:cs typeface="Calibri" panose="020F0502020204030204" pitchFamily="34" charset="0"/>
              </a:rPr>
              <a:t> in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mountain</a:t>
            </a:r>
            <a:r>
              <a:rPr lang="es-US" sz="6250" b="0" i="0" u="none" strike="noStrike" dirty="0">
                <a:solidFill>
                  <a:schemeClr val="bg1"/>
                </a:solidFill>
                <a:effectLst/>
                <a:latin typeface="Calibri" panose="020F0502020204030204" pitchFamily="34" charset="0"/>
                <a:cs typeface="Calibri" panose="020F0502020204030204" pitchFamily="34" charset="0"/>
              </a:rPr>
              <a:t> air</a:t>
            </a:r>
            <a:br>
              <a:rPr lang="es-US" sz="6250" dirty="0">
                <a:solidFill>
                  <a:schemeClr val="bg1"/>
                </a:solidFill>
                <a:latin typeface="Calibri" panose="020F0502020204030204" pitchFamily="34" charset="0"/>
                <a:cs typeface="Calibri" panose="020F0502020204030204" pitchFamily="34" charset="0"/>
              </a:rPr>
            </a:br>
            <a:r>
              <a:rPr lang="es-US" sz="6250" b="0" i="0" u="none" strike="noStrike" dirty="0" err="1">
                <a:solidFill>
                  <a:schemeClr val="bg1"/>
                </a:solidFill>
                <a:effectLst/>
                <a:latin typeface="Calibri" panose="020F0502020204030204" pitchFamily="34" charset="0"/>
                <a:cs typeface="Calibri" panose="020F0502020204030204" pitchFamily="34" charset="0"/>
              </a:rPr>
              <a:t>Sovereign</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on</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ocean</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floor</a:t>
            </a:r>
            <a:br>
              <a:rPr lang="es-US" sz="6250" dirty="0">
                <a:solidFill>
                  <a:schemeClr val="bg1"/>
                </a:solidFill>
                <a:latin typeface="Calibri" panose="020F0502020204030204" pitchFamily="34" charset="0"/>
                <a:cs typeface="Calibri" panose="020F0502020204030204" pitchFamily="34" charset="0"/>
              </a:rPr>
            </a:br>
            <a:r>
              <a:rPr lang="es-US" sz="6250" b="0" i="0" u="none" strike="noStrike" dirty="0" err="1">
                <a:solidFill>
                  <a:schemeClr val="bg1"/>
                </a:solidFill>
                <a:effectLst/>
                <a:latin typeface="Calibri" panose="020F0502020204030204" pitchFamily="34" charset="0"/>
                <a:cs typeface="Calibri" panose="020F0502020204030204" pitchFamily="34" charset="0"/>
              </a:rPr>
              <a:t>With</a:t>
            </a:r>
            <a:r>
              <a:rPr lang="es-US" sz="6250" b="0" i="0" u="none" strike="noStrike" dirty="0">
                <a:solidFill>
                  <a:schemeClr val="bg1"/>
                </a:solidFill>
                <a:effectLst/>
                <a:latin typeface="Calibri" panose="020F0502020204030204" pitchFamily="34" charset="0"/>
                <a:cs typeface="Calibri" panose="020F0502020204030204" pitchFamily="34" charset="0"/>
              </a:rPr>
              <a:t> me in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calm</a:t>
            </a:r>
            <a:br>
              <a:rPr lang="es-US" sz="6250" dirty="0">
                <a:solidFill>
                  <a:schemeClr val="bg1"/>
                </a:solidFill>
                <a:latin typeface="Calibri" panose="020F0502020204030204" pitchFamily="34" charset="0"/>
                <a:cs typeface="Calibri" panose="020F0502020204030204" pitchFamily="34" charset="0"/>
              </a:rPr>
            </a:br>
            <a:r>
              <a:rPr lang="es-US" sz="6250" b="0" i="0" u="none" strike="noStrike" dirty="0" err="1">
                <a:solidFill>
                  <a:schemeClr val="bg1"/>
                </a:solidFill>
                <a:effectLst/>
                <a:latin typeface="Calibri" panose="020F0502020204030204" pitchFamily="34" charset="0"/>
                <a:cs typeface="Calibri" panose="020F0502020204030204" pitchFamily="34" charset="0"/>
              </a:rPr>
              <a:t>With</a:t>
            </a:r>
            <a:r>
              <a:rPr lang="es-US" sz="6250" b="0" i="0" u="none" strike="noStrike" dirty="0">
                <a:solidFill>
                  <a:schemeClr val="bg1"/>
                </a:solidFill>
                <a:effectLst/>
                <a:latin typeface="Calibri" panose="020F0502020204030204" pitchFamily="34" charset="0"/>
                <a:cs typeface="Calibri" panose="020F0502020204030204" pitchFamily="34" charset="0"/>
              </a:rPr>
              <a:t> me in </a:t>
            </a:r>
            <a:r>
              <a:rPr lang="es-US" sz="6250" b="0" i="0" u="none" strike="noStrike" dirty="0" err="1">
                <a:solidFill>
                  <a:schemeClr val="bg1"/>
                </a:solidFill>
                <a:effectLst/>
                <a:latin typeface="Calibri" panose="020F0502020204030204" pitchFamily="34" charset="0"/>
                <a:cs typeface="Calibri" panose="020F0502020204030204" pitchFamily="34" charset="0"/>
              </a:rPr>
              <a:t>the</a:t>
            </a:r>
            <a:r>
              <a:rPr lang="es-US" sz="6250" b="0" i="0" u="none" strike="noStrike" dirty="0">
                <a:solidFill>
                  <a:schemeClr val="bg1"/>
                </a:solidFill>
                <a:effectLst/>
                <a:latin typeface="Calibri" panose="020F0502020204030204" pitchFamily="34" charset="0"/>
                <a:cs typeface="Calibri" panose="020F0502020204030204" pitchFamily="34" charset="0"/>
              </a:rPr>
              <a:t> </a:t>
            </a:r>
            <a:r>
              <a:rPr lang="es-US" sz="6250" b="0" i="0" u="none" strike="noStrike" dirty="0" err="1">
                <a:solidFill>
                  <a:schemeClr val="bg1"/>
                </a:solidFill>
                <a:effectLst/>
                <a:latin typeface="Calibri" panose="020F0502020204030204" pitchFamily="34" charset="0"/>
                <a:cs typeface="Calibri" panose="020F0502020204030204" pitchFamily="34" charset="0"/>
              </a:rPr>
              <a:t>storm</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2233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Sovereign</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greatest</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joy</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Sovereign</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deepest</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cry</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With</a:t>
            </a:r>
            <a:r>
              <a:rPr lang="es-US" sz="6250" dirty="0">
                <a:solidFill>
                  <a:schemeClr val="bg1"/>
                </a:solidFill>
                <a:latin typeface="Calibri" panose="020F0502020204030204" pitchFamily="34" charset="0"/>
                <a:cs typeface="Calibri" panose="020F0502020204030204" pitchFamily="34" charset="0"/>
              </a:rPr>
              <a:t> me in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dark</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With</a:t>
            </a:r>
            <a:r>
              <a:rPr lang="es-US" sz="6250" dirty="0">
                <a:solidFill>
                  <a:schemeClr val="bg1"/>
                </a:solidFill>
                <a:latin typeface="Calibri" panose="020F0502020204030204" pitchFamily="34" charset="0"/>
                <a:cs typeface="Calibri" panose="020F0502020204030204" pitchFamily="34" charset="0"/>
              </a:rPr>
              <a:t> me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dawn</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17110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a:solidFill>
                  <a:schemeClr val="bg1"/>
                </a:solidFill>
                <a:latin typeface="Calibri" panose="020F0502020204030204" pitchFamily="34" charset="0"/>
                <a:cs typeface="Calibri" panose="020F0502020204030204" pitchFamily="34" charset="0"/>
              </a:rPr>
              <a:t>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everlasting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arms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pieces</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of</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life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From</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beginning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to</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end</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can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7320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a:solidFill>
                  <a:schemeClr val="bg1"/>
                </a:solidFill>
                <a:latin typeface="Calibri" panose="020F0502020204030204" pitchFamily="34" charset="0"/>
                <a:cs typeface="Calibri" panose="020F0502020204030204" pitchFamily="34" charset="0"/>
              </a:rPr>
              <a:t>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never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failing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love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You</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work</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everything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for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good</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God</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whatever</a:t>
            </a:r>
            <a:r>
              <a:rPr lang="es-US" sz="6250" dirty="0">
                <a:solidFill>
                  <a:schemeClr val="bg1"/>
                </a:solidFill>
                <a:latin typeface="Calibri" panose="020F0502020204030204" pitchFamily="34" charset="0"/>
                <a:cs typeface="Calibri" panose="020F0502020204030204" pitchFamily="34" charset="0"/>
              </a:rPr>
              <a:t> comes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way</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a:t>
            </a:r>
            <a:r>
              <a:rPr lang="es-US" sz="6250" dirty="0" err="1">
                <a:solidFill>
                  <a:schemeClr val="bg1"/>
                </a:solidFill>
                <a:latin typeface="Calibri" panose="020F0502020204030204" pitchFamily="34" charset="0"/>
                <a:cs typeface="Calibri" panose="020F0502020204030204" pitchFamily="34" charset="0"/>
              </a:rPr>
              <a:t>will</a:t>
            </a:r>
            <a:r>
              <a:rPr lang="es-US" sz="6250" dirty="0">
                <a:solidFill>
                  <a:schemeClr val="bg1"/>
                </a:solidFill>
                <a:latin typeface="Calibri" panose="020F0502020204030204" pitchFamily="34" charset="0"/>
                <a:cs typeface="Calibri" panose="020F0502020204030204" pitchFamily="34" charset="0"/>
              </a:rPr>
              <a:t>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2278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God</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whatever</a:t>
            </a:r>
            <a:r>
              <a:rPr lang="es-US" sz="6250" dirty="0">
                <a:solidFill>
                  <a:schemeClr val="bg1"/>
                </a:solidFill>
                <a:latin typeface="Calibri" panose="020F0502020204030204" pitchFamily="34" charset="0"/>
                <a:cs typeface="Calibri" panose="020F0502020204030204" pitchFamily="34" charset="0"/>
              </a:rPr>
              <a:t> comes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way</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a:t>
            </a:r>
            <a:r>
              <a:rPr lang="es-US" sz="6250" dirty="0" err="1">
                <a:solidFill>
                  <a:schemeClr val="bg1"/>
                </a:solidFill>
                <a:latin typeface="Calibri" panose="020F0502020204030204" pitchFamily="34" charset="0"/>
                <a:cs typeface="Calibri" panose="020F0502020204030204" pitchFamily="34" charset="0"/>
              </a:rPr>
              <a:t>will</a:t>
            </a:r>
            <a:r>
              <a:rPr lang="es-US" sz="6250" dirty="0">
                <a:solidFill>
                  <a:schemeClr val="bg1"/>
                </a:solidFill>
                <a:latin typeface="Calibri" panose="020F0502020204030204" pitchFamily="34" charset="0"/>
                <a:cs typeface="Calibri" panose="020F0502020204030204" pitchFamily="34" charset="0"/>
              </a:rPr>
              <a:t>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7473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hopes, </a:t>
            </a: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I </a:t>
            </a:r>
            <a:r>
              <a:rPr lang="es-US" sz="6250" dirty="0" err="1">
                <a:solidFill>
                  <a:schemeClr val="bg1"/>
                </a:solidFill>
                <a:latin typeface="Calibri" panose="020F0502020204030204" pitchFamily="34" charset="0"/>
                <a:cs typeface="Calibri" panose="020F0502020204030204" pitchFamily="34" charset="0"/>
              </a:rPr>
              <a:t>need</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Held</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hands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life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of</a:t>
            </a:r>
            <a:r>
              <a:rPr lang="es-US" sz="6250" dirty="0">
                <a:solidFill>
                  <a:schemeClr val="bg1"/>
                </a:solidFill>
                <a:latin typeface="Calibri" panose="020F0502020204030204" pitchFamily="34" charset="0"/>
                <a:cs typeface="Calibri" panose="020F0502020204030204" pitchFamily="34" charset="0"/>
              </a:rPr>
              <a:t> me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Held</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hands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fears</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dreams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Held</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hands</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55103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hopes, </a:t>
            </a: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I </a:t>
            </a:r>
            <a:r>
              <a:rPr lang="es-US" sz="6250" dirty="0" err="1">
                <a:solidFill>
                  <a:schemeClr val="bg1"/>
                </a:solidFill>
                <a:latin typeface="Calibri" panose="020F0502020204030204" pitchFamily="34" charset="0"/>
                <a:cs typeface="Calibri" panose="020F0502020204030204" pitchFamily="34" charset="0"/>
              </a:rPr>
              <a:t>need</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Held</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hands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life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of</a:t>
            </a:r>
            <a:r>
              <a:rPr lang="es-US" sz="6250" dirty="0">
                <a:solidFill>
                  <a:schemeClr val="bg1"/>
                </a:solidFill>
                <a:latin typeface="Calibri" panose="020F0502020204030204" pitchFamily="34" charset="0"/>
                <a:cs typeface="Calibri" panose="020F0502020204030204" pitchFamily="34" charset="0"/>
              </a:rPr>
              <a:t> me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Held</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hands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fears</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dreams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Held</a:t>
            </a:r>
            <a:r>
              <a:rPr lang="es-US" sz="6250" dirty="0">
                <a:solidFill>
                  <a:schemeClr val="bg1"/>
                </a:solidFill>
                <a:latin typeface="Calibri" panose="020F0502020204030204" pitchFamily="34" charset="0"/>
                <a:cs typeface="Calibri" panose="020F0502020204030204" pitchFamily="34" charset="0"/>
              </a:rPr>
              <a:t> 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hands</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1182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a:solidFill>
                  <a:schemeClr val="bg1"/>
                </a:solidFill>
                <a:latin typeface="Calibri" panose="020F0502020204030204" pitchFamily="34" charset="0"/>
                <a:cs typeface="Calibri" panose="020F0502020204030204" pitchFamily="34" charset="0"/>
              </a:rPr>
              <a:t>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everlasting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arms</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All</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pieces</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of</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life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From</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beginning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to</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the</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end</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can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3893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a:solidFill>
                  <a:schemeClr val="bg1"/>
                </a:solidFill>
                <a:latin typeface="Calibri" panose="020F0502020204030204" pitchFamily="34" charset="0"/>
                <a:cs typeface="Calibri" panose="020F0502020204030204" pitchFamily="34" charset="0"/>
              </a:rPr>
              <a:t>In </a:t>
            </a:r>
            <a:r>
              <a:rPr lang="es-US" sz="6250" dirty="0" err="1">
                <a:solidFill>
                  <a:schemeClr val="bg1"/>
                </a:solidFill>
                <a:latin typeface="Calibri" panose="020F0502020204030204" pitchFamily="34" charset="0"/>
                <a:cs typeface="Calibri" panose="020F0502020204030204" pitchFamily="34" charset="0"/>
              </a:rPr>
              <a:t>Your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never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failing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love</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You</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work</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everything</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for</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good</a:t>
            </a:r>
            <a:br>
              <a:rPr lang="es-US" sz="6250" dirty="0">
                <a:solidFill>
                  <a:schemeClr val="bg1"/>
                </a:solidFill>
                <a:latin typeface="Calibri" panose="020F0502020204030204" pitchFamily="34" charset="0"/>
                <a:cs typeface="Calibri" panose="020F0502020204030204" pitchFamily="34" charset="0"/>
              </a:rPr>
            </a:br>
            <a:r>
              <a:rPr lang="es-US" sz="6250" dirty="0" err="1">
                <a:solidFill>
                  <a:schemeClr val="bg1"/>
                </a:solidFill>
                <a:latin typeface="Calibri" panose="020F0502020204030204" pitchFamily="34" charset="0"/>
                <a:cs typeface="Calibri" panose="020F0502020204030204" pitchFamily="34" charset="0"/>
              </a:rPr>
              <a:t>God</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whatever</a:t>
            </a:r>
            <a:r>
              <a:rPr lang="es-US" sz="6250" dirty="0">
                <a:solidFill>
                  <a:schemeClr val="bg1"/>
                </a:solidFill>
                <a:latin typeface="Calibri" panose="020F0502020204030204" pitchFamily="34" charset="0"/>
                <a:cs typeface="Calibri" panose="020F0502020204030204" pitchFamily="34" charset="0"/>
              </a:rPr>
              <a:t> comes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way</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a:t>
            </a:r>
            <a:r>
              <a:rPr lang="es-US" sz="6250" dirty="0" err="1">
                <a:solidFill>
                  <a:schemeClr val="bg1"/>
                </a:solidFill>
                <a:latin typeface="Calibri" panose="020F0502020204030204" pitchFamily="34" charset="0"/>
                <a:cs typeface="Calibri" panose="020F0502020204030204" pitchFamily="34" charset="0"/>
              </a:rPr>
              <a:t>will</a:t>
            </a:r>
            <a:r>
              <a:rPr lang="es-US" sz="6250" dirty="0">
                <a:solidFill>
                  <a:schemeClr val="bg1"/>
                </a:solidFill>
                <a:latin typeface="Calibri" panose="020F0502020204030204" pitchFamily="34" charset="0"/>
                <a:cs typeface="Calibri" panose="020F0502020204030204" pitchFamily="34" charset="0"/>
              </a:rPr>
              <a:t>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83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Worthy of every breath </a:t>
            </a:r>
          </a:p>
          <a:p>
            <a:pPr marL="0" indent="0" algn="ctr">
              <a:buNone/>
            </a:pPr>
            <a:r>
              <a:rPr lang="en-US" sz="6000" dirty="0"/>
              <a:t>We could ever breathe</a:t>
            </a:r>
            <a:br>
              <a:rPr lang="en-US" sz="6000" dirty="0"/>
            </a:br>
            <a:r>
              <a:rPr lang="en-US" sz="6000" dirty="0"/>
              <a:t>We live for You</a:t>
            </a:r>
            <a:endParaRPr lang="es-SV" sz="6000" dirty="0"/>
          </a:p>
        </p:txBody>
      </p:sp>
    </p:spTree>
    <p:extLst>
      <p:ext uri="{BB962C8B-B14F-4D97-AF65-F5344CB8AC3E}">
        <p14:creationId xmlns:p14="http://schemas.microsoft.com/office/powerpoint/2010/main" val="35902428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God</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whatever</a:t>
            </a:r>
            <a:r>
              <a:rPr lang="es-US" sz="6250" dirty="0">
                <a:solidFill>
                  <a:schemeClr val="bg1"/>
                </a:solidFill>
                <a:latin typeface="Calibri" panose="020F0502020204030204" pitchFamily="34" charset="0"/>
                <a:cs typeface="Calibri" panose="020F0502020204030204" pitchFamily="34" charset="0"/>
              </a:rPr>
              <a:t> comes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way</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a:t>
            </a:r>
            <a:r>
              <a:rPr lang="es-US" sz="6250" dirty="0" err="1">
                <a:solidFill>
                  <a:schemeClr val="bg1"/>
                </a:solidFill>
                <a:latin typeface="Calibri" panose="020F0502020204030204" pitchFamily="34" charset="0"/>
                <a:cs typeface="Calibri" panose="020F0502020204030204" pitchFamily="34" charset="0"/>
              </a:rPr>
              <a:t>will</a:t>
            </a:r>
            <a:r>
              <a:rPr lang="es-US" sz="6250" dirty="0">
                <a:solidFill>
                  <a:schemeClr val="bg1"/>
                </a:solidFill>
                <a:latin typeface="Calibri" panose="020F0502020204030204" pitchFamily="34" charset="0"/>
                <a:cs typeface="Calibri" panose="020F0502020204030204" pitchFamily="34" charset="0"/>
              </a:rPr>
              <a:t>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29783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s-US" sz="6250" dirty="0" err="1">
                <a:solidFill>
                  <a:schemeClr val="bg1"/>
                </a:solidFill>
                <a:latin typeface="Calibri" panose="020F0502020204030204" pitchFamily="34" charset="0"/>
                <a:cs typeface="Calibri" panose="020F0502020204030204" pitchFamily="34" charset="0"/>
              </a:rPr>
              <a:t>God</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whatever</a:t>
            </a:r>
            <a:r>
              <a:rPr lang="es-US" sz="6250" dirty="0">
                <a:solidFill>
                  <a:schemeClr val="bg1"/>
                </a:solidFill>
                <a:latin typeface="Calibri" panose="020F0502020204030204" pitchFamily="34" charset="0"/>
                <a:cs typeface="Calibri" panose="020F0502020204030204" pitchFamily="34" charset="0"/>
              </a:rPr>
              <a:t> comes </a:t>
            </a:r>
            <a:r>
              <a:rPr lang="es-US" sz="6250" dirty="0" err="1">
                <a:solidFill>
                  <a:schemeClr val="bg1"/>
                </a:solidFill>
                <a:latin typeface="Calibri" panose="020F0502020204030204" pitchFamily="34" charset="0"/>
                <a:cs typeface="Calibri" panose="020F0502020204030204" pitchFamily="34" charset="0"/>
              </a:rPr>
              <a:t>my</a:t>
            </a:r>
            <a:r>
              <a:rPr lang="es-US" sz="6250" dirty="0">
                <a:solidFill>
                  <a:schemeClr val="bg1"/>
                </a:solidFill>
                <a:latin typeface="Calibri" panose="020F0502020204030204" pitchFamily="34" charset="0"/>
                <a:cs typeface="Calibri" panose="020F0502020204030204" pitchFamily="34" charset="0"/>
              </a:rPr>
              <a:t> </a:t>
            </a:r>
            <a:r>
              <a:rPr lang="es-US" sz="6250" dirty="0" err="1">
                <a:solidFill>
                  <a:schemeClr val="bg1"/>
                </a:solidFill>
                <a:latin typeface="Calibri" panose="020F0502020204030204" pitchFamily="34" charset="0"/>
                <a:cs typeface="Calibri" panose="020F0502020204030204" pitchFamily="34" charset="0"/>
              </a:rPr>
              <a:t>way</a:t>
            </a:r>
            <a:br>
              <a:rPr lang="es-US" sz="6250" dirty="0">
                <a:solidFill>
                  <a:schemeClr val="bg1"/>
                </a:solidFill>
                <a:latin typeface="Calibri" panose="020F0502020204030204" pitchFamily="34" charset="0"/>
                <a:cs typeface="Calibri" panose="020F0502020204030204" pitchFamily="34" charset="0"/>
              </a:rPr>
            </a:br>
            <a:r>
              <a:rPr lang="es-US" sz="6250" dirty="0">
                <a:solidFill>
                  <a:schemeClr val="bg1"/>
                </a:solidFill>
                <a:latin typeface="Calibri" panose="020F0502020204030204" pitchFamily="34" charset="0"/>
                <a:cs typeface="Calibri" panose="020F0502020204030204" pitchFamily="34" charset="0"/>
              </a:rPr>
              <a:t>I </a:t>
            </a:r>
            <a:r>
              <a:rPr lang="es-US" sz="6250" dirty="0" err="1">
                <a:solidFill>
                  <a:schemeClr val="bg1"/>
                </a:solidFill>
                <a:latin typeface="Calibri" panose="020F0502020204030204" pitchFamily="34" charset="0"/>
                <a:cs typeface="Calibri" panose="020F0502020204030204" pitchFamily="34" charset="0"/>
              </a:rPr>
              <a:t>will</a:t>
            </a:r>
            <a:r>
              <a:rPr lang="es-US" sz="6250" dirty="0">
                <a:solidFill>
                  <a:schemeClr val="bg1"/>
                </a:solidFill>
                <a:latin typeface="Calibri" panose="020F0502020204030204" pitchFamily="34" charset="0"/>
                <a:cs typeface="Calibri" panose="020F0502020204030204" pitchFamily="34" charset="0"/>
              </a:rPr>
              <a:t> trust </a:t>
            </a:r>
            <a:r>
              <a:rPr lang="es-US" sz="6250" dirty="0" err="1">
                <a:solidFill>
                  <a:schemeClr val="bg1"/>
                </a:solidFill>
                <a:latin typeface="Calibri" panose="020F0502020204030204" pitchFamily="34" charset="0"/>
                <a:cs typeface="Calibri" panose="020F0502020204030204" pitchFamily="34" charset="0"/>
              </a:rPr>
              <a:t>You</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0777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4238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02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Holy, there is no one like You</a:t>
            </a:r>
            <a:br>
              <a:rPr lang="en-US" sz="6000" dirty="0"/>
            </a:br>
            <a:r>
              <a:rPr lang="en-US" sz="6000" dirty="0"/>
              <a:t>There is none beside You</a:t>
            </a:r>
            <a:br>
              <a:rPr lang="en-US" sz="6000" dirty="0"/>
            </a:br>
            <a:r>
              <a:rPr lang="en-US" sz="6000" dirty="0"/>
              <a:t>Open up my eyes in wonder</a:t>
            </a:r>
            <a:endParaRPr lang="es-SV" sz="6000" dirty="0"/>
          </a:p>
        </p:txBody>
      </p:sp>
    </p:spTree>
    <p:extLst>
      <p:ext uri="{BB962C8B-B14F-4D97-AF65-F5344CB8AC3E}">
        <p14:creationId xmlns:p14="http://schemas.microsoft.com/office/powerpoint/2010/main" val="21094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Show me who You are</a:t>
            </a:r>
            <a:br>
              <a:rPr lang="en-US" sz="6000" dirty="0"/>
            </a:br>
            <a:r>
              <a:rPr lang="en-US" sz="6000" dirty="0"/>
              <a:t>And fill me with Your heart</a:t>
            </a:r>
            <a:br>
              <a:rPr lang="en-US" sz="6000" dirty="0"/>
            </a:br>
            <a:r>
              <a:rPr lang="en-US" sz="6000" dirty="0"/>
              <a:t>And lead me in </a:t>
            </a:r>
          </a:p>
          <a:p>
            <a:pPr marL="0" indent="0" algn="ctr">
              <a:buNone/>
            </a:pPr>
            <a:r>
              <a:rPr lang="en-US" sz="6000" dirty="0"/>
              <a:t>Your love to those around me</a:t>
            </a:r>
            <a:endParaRPr lang="es-SV" sz="6000" dirty="0"/>
          </a:p>
        </p:txBody>
      </p:sp>
    </p:spTree>
    <p:extLst>
      <p:ext uri="{BB962C8B-B14F-4D97-AF65-F5344CB8AC3E}">
        <p14:creationId xmlns:p14="http://schemas.microsoft.com/office/powerpoint/2010/main" val="102862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Holy, there is no one like You</a:t>
            </a:r>
            <a:br>
              <a:rPr lang="en-US" sz="6000" dirty="0"/>
            </a:br>
            <a:r>
              <a:rPr lang="en-US" sz="6000" dirty="0"/>
              <a:t>There is none beside You</a:t>
            </a:r>
            <a:br>
              <a:rPr lang="en-US" sz="6000" dirty="0"/>
            </a:br>
            <a:r>
              <a:rPr lang="en-US" sz="6000" dirty="0"/>
              <a:t>Open up my eyes in wonder</a:t>
            </a:r>
            <a:endParaRPr lang="es-SV" sz="6000" dirty="0"/>
          </a:p>
        </p:txBody>
      </p:sp>
    </p:spTree>
    <p:extLst>
      <p:ext uri="{BB962C8B-B14F-4D97-AF65-F5344CB8AC3E}">
        <p14:creationId xmlns:p14="http://schemas.microsoft.com/office/powerpoint/2010/main" val="226769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Show me who You are</a:t>
            </a:r>
            <a:br>
              <a:rPr lang="en-US" sz="6000" dirty="0"/>
            </a:br>
            <a:r>
              <a:rPr lang="en-US" sz="6000" dirty="0"/>
              <a:t>And fill me with Your heart</a:t>
            </a:r>
            <a:br>
              <a:rPr lang="en-US" sz="6000" dirty="0"/>
            </a:br>
            <a:r>
              <a:rPr lang="en-US" sz="6000" dirty="0"/>
              <a:t>And lead me in </a:t>
            </a:r>
          </a:p>
          <a:p>
            <a:pPr marL="0" indent="0" algn="ctr">
              <a:buNone/>
            </a:pPr>
            <a:r>
              <a:rPr lang="en-US" sz="6000" dirty="0"/>
              <a:t>Your love to those around me</a:t>
            </a:r>
            <a:endParaRPr lang="es-SV" sz="6000" dirty="0"/>
          </a:p>
        </p:txBody>
      </p:sp>
    </p:spTree>
    <p:extLst>
      <p:ext uri="{BB962C8B-B14F-4D97-AF65-F5344CB8AC3E}">
        <p14:creationId xmlns:p14="http://schemas.microsoft.com/office/powerpoint/2010/main" val="189509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I will build my life upon Your love</a:t>
            </a:r>
            <a:br>
              <a:rPr lang="en-US" sz="6000" dirty="0"/>
            </a:br>
            <a:r>
              <a:rPr lang="en-US" sz="6000" dirty="0"/>
              <a:t>It is a firm foundation</a:t>
            </a:r>
            <a:br>
              <a:rPr lang="en-US" sz="6000" dirty="0"/>
            </a:br>
            <a:r>
              <a:rPr lang="en-US" sz="6000" dirty="0"/>
              <a:t>I will put my trust in You alone</a:t>
            </a:r>
            <a:br>
              <a:rPr lang="en-US" sz="6000" dirty="0"/>
            </a:br>
            <a:r>
              <a:rPr lang="en-US" sz="6000" dirty="0"/>
              <a:t>And I will not be shaken</a:t>
            </a:r>
            <a:endParaRPr lang="es-SV" sz="6000" dirty="0"/>
          </a:p>
        </p:txBody>
      </p:sp>
    </p:spTree>
    <p:extLst>
      <p:ext uri="{BB962C8B-B14F-4D97-AF65-F5344CB8AC3E}">
        <p14:creationId xmlns:p14="http://schemas.microsoft.com/office/powerpoint/2010/main" val="319691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I will build my life upon Your love</a:t>
            </a:r>
            <a:br>
              <a:rPr lang="en-US" sz="6000" dirty="0"/>
            </a:br>
            <a:r>
              <a:rPr lang="en-US" sz="6000" dirty="0"/>
              <a:t>It is a firm foundation</a:t>
            </a:r>
            <a:br>
              <a:rPr lang="en-US" sz="6000" dirty="0"/>
            </a:br>
            <a:r>
              <a:rPr lang="en-US" sz="6000" dirty="0"/>
              <a:t>I will put my trust in You alone</a:t>
            </a:r>
            <a:br>
              <a:rPr lang="en-US" sz="6000" dirty="0"/>
            </a:br>
            <a:r>
              <a:rPr lang="en-US" sz="6000" dirty="0"/>
              <a:t>And I will not be shaken</a:t>
            </a:r>
            <a:endParaRPr lang="es-SV" sz="6000" dirty="0"/>
          </a:p>
        </p:txBody>
      </p:sp>
    </p:spTree>
    <p:extLst>
      <p:ext uri="{BB962C8B-B14F-4D97-AF65-F5344CB8AC3E}">
        <p14:creationId xmlns:p14="http://schemas.microsoft.com/office/powerpoint/2010/main" val="387090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Holy, there is no one like You</a:t>
            </a:r>
            <a:br>
              <a:rPr lang="en-US" sz="6000" dirty="0"/>
            </a:br>
            <a:r>
              <a:rPr lang="en-US" sz="6000" dirty="0"/>
              <a:t>There is none beside You</a:t>
            </a:r>
            <a:br>
              <a:rPr lang="en-US" sz="6000" dirty="0"/>
            </a:br>
            <a:r>
              <a:rPr lang="en-US" sz="6000" dirty="0"/>
              <a:t>Open up my eyes in wonder</a:t>
            </a:r>
            <a:endParaRPr lang="es-SV" sz="6000" dirty="0"/>
          </a:p>
        </p:txBody>
      </p:sp>
    </p:spTree>
    <p:extLst>
      <p:ext uri="{BB962C8B-B14F-4D97-AF65-F5344CB8AC3E}">
        <p14:creationId xmlns:p14="http://schemas.microsoft.com/office/powerpoint/2010/main" val="218005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780"/>
            <a:ext cx="12192000" cy="6843220"/>
          </a:xfrm>
        </p:spPr>
        <p:txBody>
          <a:bodyPr anchor="ctr">
            <a:normAutofit/>
          </a:bodyPr>
          <a:lstStyle/>
          <a:p>
            <a:r>
              <a:rPr lang="en-US" sz="9000" b="1" dirty="0"/>
              <a:t>Build My Life</a:t>
            </a:r>
            <a:endParaRPr lang="es-SV" sz="9000" b="1" dirty="0"/>
          </a:p>
        </p:txBody>
      </p:sp>
    </p:spTree>
    <p:extLst>
      <p:ext uri="{BB962C8B-B14F-4D97-AF65-F5344CB8AC3E}">
        <p14:creationId xmlns:p14="http://schemas.microsoft.com/office/powerpoint/2010/main" val="180442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Show me who You are</a:t>
            </a:r>
            <a:br>
              <a:rPr lang="en-US" sz="6000" dirty="0"/>
            </a:br>
            <a:r>
              <a:rPr lang="en-US" sz="6000" dirty="0"/>
              <a:t>And fill me with Your heart</a:t>
            </a:r>
            <a:br>
              <a:rPr lang="en-US" sz="6000" dirty="0"/>
            </a:br>
            <a:r>
              <a:rPr lang="en-US" sz="6000" dirty="0"/>
              <a:t>And lead me in </a:t>
            </a:r>
          </a:p>
          <a:p>
            <a:pPr marL="0" indent="0" algn="ctr">
              <a:buNone/>
            </a:pPr>
            <a:r>
              <a:rPr lang="en-US" sz="6000" dirty="0"/>
              <a:t>Your love to those around me</a:t>
            </a:r>
            <a:endParaRPr lang="es-SV" sz="6000" dirty="0"/>
          </a:p>
        </p:txBody>
      </p:sp>
    </p:spTree>
    <p:extLst>
      <p:ext uri="{BB962C8B-B14F-4D97-AF65-F5344CB8AC3E}">
        <p14:creationId xmlns:p14="http://schemas.microsoft.com/office/powerpoint/2010/main" val="59513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I will build my life upon Your love</a:t>
            </a:r>
            <a:br>
              <a:rPr lang="en-US" sz="6000" dirty="0"/>
            </a:br>
            <a:r>
              <a:rPr lang="en-US" sz="6000" dirty="0"/>
              <a:t>It is a firm foundation</a:t>
            </a:r>
            <a:br>
              <a:rPr lang="en-US" sz="6000" dirty="0"/>
            </a:br>
            <a:r>
              <a:rPr lang="en-US" sz="6000" dirty="0"/>
              <a:t>I will put my trust in You alone</a:t>
            </a:r>
            <a:br>
              <a:rPr lang="en-US" sz="6000" dirty="0"/>
            </a:br>
            <a:r>
              <a:rPr lang="en-US" sz="6000" dirty="0"/>
              <a:t>And I will not be shaken</a:t>
            </a:r>
            <a:endParaRPr lang="es-SV" sz="6000" dirty="0"/>
          </a:p>
        </p:txBody>
      </p:sp>
    </p:spTree>
    <p:extLst>
      <p:ext uri="{BB962C8B-B14F-4D97-AF65-F5344CB8AC3E}">
        <p14:creationId xmlns:p14="http://schemas.microsoft.com/office/powerpoint/2010/main" val="213798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s-SV" dirty="0"/>
          </a:p>
        </p:txBody>
      </p:sp>
    </p:spTree>
    <p:extLst>
      <p:ext uri="{BB962C8B-B14F-4D97-AF65-F5344CB8AC3E}">
        <p14:creationId xmlns:p14="http://schemas.microsoft.com/office/powerpoint/2010/main" val="1925615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subTitle" idx="1"/>
          </p:nvPr>
        </p:nvSpPr>
        <p:spPr>
          <a:xfrm>
            <a:off x="0" y="0"/>
            <a:ext cx="12192000" cy="6858000"/>
          </a:xfrm>
          <a:noFill/>
          <a:ln/>
        </p:spPr>
        <p:txBody>
          <a:bodyPr anchor="ctr" anchorCtr="1"/>
          <a:lstStyle/>
          <a:p>
            <a:pPr>
              <a:spcBef>
                <a:spcPct val="0"/>
              </a:spcBef>
            </a:pPr>
            <a:r>
              <a:rPr lang="en-US" sz="7500" b="1">
                <a:solidFill>
                  <a:schemeClr val="bg1"/>
                </a:solidFill>
                <a:latin typeface="Calibri" panose="020F0502020204030204" pitchFamily="34" charset="0"/>
              </a:rPr>
              <a:t>Open the Eyes of My Heart</a:t>
            </a:r>
          </a:p>
        </p:txBody>
      </p:sp>
    </p:spTree>
    <p:extLst>
      <p:ext uri="{BB962C8B-B14F-4D97-AF65-F5344CB8AC3E}">
        <p14:creationId xmlns:p14="http://schemas.microsoft.com/office/powerpoint/2010/main" val="325836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226178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213512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To see You high and lifted up</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Shining in the light of your glory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Pour out Your power and love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As we sing holy, holy, holy</a:t>
            </a:r>
          </a:p>
        </p:txBody>
      </p:sp>
    </p:spTree>
    <p:extLst>
      <p:ext uri="{BB962C8B-B14F-4D97-AF65-F5344CB8AC3E}">
        <p14:creationId xmlns:p14="http://schemas.microsoft.com/office/powerpoint/2010/main" val="3008615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217302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To see You high and lifted up</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Shining in the light of your glory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Pour out Your power and love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As we sing holy, holy, holy</a:t>
            </a:r>
          </a:p>
        </p:txBody>
      </p:sp>
    </p:spTree>
    <p:extLst>
      <p:ext uri="{BB962C8B-B14F-4D97-AF65-F5344CB8AC3E}">
        <p14:creationId xmlns:p14="http://schemas.microsoft.com/office/powerpoint/2010/main" val="331052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To see You high and lifted up</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Shining in the light of your glory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Pour out Your power and love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As we sing holy, holy, holy</a:t>
            </a:r>
          </a:p>
        </p:txBody>
      </p:sp>
    </p:spTree>
    <p:extLst>
      <p:ext uri="{BB962C8B-B14F-4D97-AF65-F5344CB8AC3E}">
        <p14:creationId xmlns:p14="http://schemas.microsoft.com/office/powerpoint/2010/main" val="159477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Worthy of every song </a:t>
            </a:r>
          </a:p>
          <a:p>
            <a:pPr marL="0" indent="0" algn="ctr">
              <a:buNone/>
            </a:pPr>
            <a:r>
              <a:rPr lang="en-US" sz="6000" dirty="0"/>
              <a:t>We could ever sing</a:t>
            </a:r>
            <a:br>
              <a:rPr lang="en-US" sz="6000" dirty="0"/>
            </a:br>
            <a:r>
              <a:rPr lang="en-US" sz="6000" dirty="0"/>
              <a:t>Worthy of all the praise</a:t>
            </a:r>
          </a:p>
          <a:p>
            <a:pPr marL="0" indent="0" algn="ctr">
              <a:buNone/>
            </a:pPr>
            <a:r>
              <a:rPr lang="en-US" sz="6000" dirty="0"/>
              <a:t>We could ever bring</a:t>
            </a:r>
            <a:endParaRPr lang="es-SV" sz="6000" dirty="0"/>
          </a:p>
        </p:txBody>
      </p:sp>
    </p:spTree>
    <p:extLst>
      <p:ext uri="{BB962C8B-B14F-4D97-AF65-F5344CB8AC3E}">
        <p14:creationId xmlns:p14="http://schemas.microsoft.com/office/powerpoint/2010/main" val="334657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Holy,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I want to see You</a:t>
            </a:r>
          </a:p>
        </p:txBody>
      </p:sp>
    </p:spTree>
    <p:extLst>
      <p:ext uri="{BB962C8B-B14F-4D97-AF65-F5344CB8AC3E}">
        <p14:creationId xmlns:p14="http://schemas.microsoft.com/office/powerpoint/2010/main" val="109391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Holy,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I want to see You</a:t>
            </a:r>
          </a:p>
        </p:txBody>
      </p:sp>
    </p:spTree>
    <p:extLst>
      <p:ext uri="{BB962C8B-B14F-4D97-AF65-F5344CB8AC3E}">
        <p14:creationId xmlns:p14="http://schemas.microsoft.com/office/powerpoint/2010/main" val="102311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358925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64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815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C126060-94DD-9046-9BFA-3B70C0979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0796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0" y="0"/>
            <a:ext cx="12192000" cy="6858000"/>
          </a:xfrm>
          <a:noFill/>
        </p:spPr>
        <p:txBody>
          <a:bodyPr anchor="ctr" anchorCtr="1"/>
          <a:lstStyle/>
          <a:p>
            <a:pPr algn="ctr">
              <a:spcBef>
                <a:spcPct val="0"/>
              </a:spcBef>
              <a:buFontTx/>
              <a:buNone/>
            </a:pPr>
            <a:r>
              <a:rPr lang="en-US" sz="7500" b="1" dirty="0">
                <a:solidFill>
                  <a:schemeClr val="bg1"/>
                </a:solidFill>
                <a:latin typeface="Calibri" panose="020F0502020204030204" pitchFamily="34" charset="0"/>
              </a:rPr>
              <a:t>King of Heaven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0"/>
            <a:ext cx="12192000" cy="6858000"/>
          </a:xfrm>
          <a:noFill/>
        </p:spPr>
        <p:txBody>
          <a:bodyPr anchor="ctr" anchorCtr="1"/>
          <a:lstStyle/>
          <a:p>
            <a:pPr>
              <a:lnSpc>
                <a:spcPct val="110000"/>
              </a:lnSpc>
              <a:spcBef>
                <a:spcPct val="0"/>
              </a:spcBef>
            </a:pPr>
            <a:r>
              <a:rPr lang="en-US" altLang="zh-TW" sz="5416" dirty="0">
                <a:solidFill>
                  <a:schemeClr val="bg1"/>
                </a:solidFill>
                <a:latin typeface="Calibri" panose="020F0502020204030204" pitchFamily="34" charset="0"/>
                <a:ea typeface="PMingLiU" panose="02020500000000000000" pitchFamily="18" charset="-120"/>
              </a:rPr>
              <a:t>Jesus, let Your kingdom come here  Let Your will be done here in us</a:t>
            </a:r>
            <a:endParaRPr lang="en-US" sz="5416" dirty="0">
              <a:solidFill>
                <a:schemeClr val="bg1"/>
              </a:solidFill>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Jesus, there is no one greater</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You alone are Savior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Show the world Your love </a:t>
            </a:r>
            <a:endParaRPr lang="en-US" sz="5416" dirty="0">
              <a:solidFill>
                <a:schemeClr val="bg1"/>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Worthy of every breath </a:t>
            </a:r>
          </a:p>
          <a:p>
            <a:pPr marL="0" indent="0" algn="ctr">
              <a:buNone/>
            </a:pPr>
            <a:r>
              <a:rPr lang="en-US" sz="6000" dirty="0"/>
              <a:t>We could ever breathe</a:t>
            </a:r>
            <a:br>
              <a:rPr lang="en-US" sz="6000" dirty="0"/>
            </a:br>
            <a:r>
              <a:rPr lang="en-US" sz="6000" dirty="0"/>
              <a:t>We live for You</a:t>
            </a:r>
            <a:endParaRPr lang="es-SV" sz="6000" dirty="0"/>
          </a:p>
        </p:txBody>
      </p:sp>
    </p:spTree>
    <p:extLst>
      <p:ext uri="{BB962C8B-B14F-4D97-AF65-F5344CB8AC3E}">
        <p14:creationId xmlns:p14="http://schemas.microsoft.com/office/powerpoint/2010/main" val="24487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down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now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Let Your glory reign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Shining like the day</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a:t>
            </a:r>
            <a:endParaRPr lang="en-US" sz="5416" dirty="0">
              <a:solidFill>
                <a:schemeClr val="bg1"/>
              </a:solidFill>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rise up</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Who can stand against us </a:t>
            </a:r>
            <a:endParaRPr lang="en-US" sz="5416" dirty="0">
              <a:solidFill>
                <a:schemeClr val="bg1"/>
              </a:solidFill>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You are strong to save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In Your Mighty Name</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a:t>
            </a:r>
            <a:endParaRPr lang="en-US" sz="5416" dirty="0">
              <a:solidFill>
                <a:schemeClr val="bg1"/>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We are children of Your mercy</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Rescued for Your glory</a:t>
            </a:r>
            <a:endParaRPr lang="en-US" sz="5416" dirty="0">
              <a:solidFill>
                <a:schemeClr val="bg1"/>
              </a:solidFill>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We cry Jesus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Set our hearts towards You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That every eye would see You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Lifted high </a:t>
            </a:r>
            <a:endParaRPr lang="en-US" sz="5416" dirty="0">
              <a:solidFill>
                <a:schemeClr val="bg1"/>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down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now</a:t>
            </a:r>
          </a:p>
        </p:txBody>
      </p:sp>
    </p:spTree>
    <p:extLst>
      <p:ext uri="{BB962C8B-B14F-4D97-AF65-F5344CB8AC3E}">
        <p14:creationId xmlns:p14="http://schemas.microsoft.com/office/powerpoint/2010/main" val="204031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Let Your glory reign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Shining like the day</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a:t>
            </a:r>
            <a:endParaRPr lang="en-US" sz="5416"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22998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rise up</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Who can stand against us </a:t>
            </a:r>
            <a:endParaRPr lang="en-US" sz="5416"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23084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You are strong to save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In Your Mighty Name</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a:t>
            </a:r>
            <a:endParaRPr lang="en-US" sz="5416"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3282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Jesus, the name above</a:t>
            </a:r>
          </a:p>
          <a:p>
            <a:pPr marL="0" indent="0" algn="ctr">
              <a:buNone/>
            </a:pPr>
            <a:r>
              <a:rPr lang="en-US" sz="6000" dirty="0"/>
              <a:t>Every other name</a:t>
            </a:r>
            <a:br>
              <a:rPr lang="en-US" sz="6000" dirty="0"/>
            </a:br>
            <a:r>
              <a:rPr lang="en-US" sz="6000" dirty="0"/>
              <a:t>Jesus, the only one </a:t>
            </a:r>
          </a:p>
          <a:p>
            <a:pPr marL="0" indent="0" algn="ctr">
              <a:buNone/>
            </a:pPr>
            <a:r>
              <a:rPr lang="en-US" sz="6000" dirty="0"/>
              <a:t>Who could ever save</a:t>
            </a:r>
            <a:endParaRPr lang="es-SV" sz="6000" dirty="0"/>
          </a:p>
        </p:txBody>
      </p:sp>
    </p:spTree>
    <p:extLst>
      <p:ext uri="{BB962C8B-B14F-4D97-AF65-F5344CB8AC3E}">
        <p14:creationId xmlns:p14="http://schemas.microsoft.com/office/powerpoint/2010/main" val="1663116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a:t>
            </a:r>
          </a:p>
        </p:txBody>
      </p:sp>
    </p:spTree>
    <p:extLst>
      <p:ext uri="{BB962C8B-B14F-4D97-AF65-F5344CB8AC3E}">
        <p14:creationId xmlns:p14="http://schemas.microsoft.com/office/powerpoint/2010/main" val="263103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a:t>
            </a:r>
          </a:p>
        </p:txBody>
      </p:sp>
    </p:spTree>
    <p:extLst>
      <p:ext uri="{BB962C8B-B14F-4D97-AF65-F5344CB8AC3E}">
        <p14:creationId xmlns:p14="http://schemas.microsoft.com/office/powerpoint/2010/main" val="3377971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a:t>
            </a:r>
          </a:p>
        </p:txBody>
      </p:sp>
    </p:spTree>
    <p:extLst>
      <p:ext uri="{BB962C8B-B14F-4D97-AF65-F5344CB8AC3E}">
        <p14:creationId xmlns:p14="http://schemas.microsoft.com/office/powerpoint/2010/main" val="1451876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down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now</a:t>
            </a:r>
          </a:p>
        </p:txBody>
      </p:sp>
    </p:spTree>
    <p:extLst>
      <p:ext uri="{BB962C8B-B14F-4D97-AF65-F5344CB8AC3E}">
        <p14:creationId xmlns:p14="http://schemas.microsoft.com/office/powerpoint/2010/main" val="2367350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Let Your glory reign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Shining like the day</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a:t>
            </a:r>
            <a:endParaRPr lang="en-US" sz="5416" dirty="0">
              <a:solidFill>
                <a:schemeClr val="bg1"/>
              </a:solidFill>
              <a:latin typeface="Calibri" panose="020F0502020204030204" pitchFamily="34" charset="0"/>
            </a:endParaRPr>
          </a:p>
        </p:txBody>
      </p:sp>
    </p:spTree>
    <p:extLst>
      <p:ext uri="{BB962C8B-B14F-4D97-AF65-F5344CB8AC3E}">
        <p14:creationId xmlns:p14="http://schemas.microsoft.com/office/powerpoint/2010/main" val="892605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rise up</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Who can stand against us </a:t>
            </a:r>
            <a:endParaRPr lang="en-US" sz="5416"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13613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You are strong to save </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In Your Mighty Name</a:t>
            </a:r>
          </a:p>
          <a:p>
            <a:pPr algn="ctr">
              <a:lnSpc>
                <a:spcPct val="110000"/>
              </a:lnSpc>
              <a:spcBef>
                <a:spcPct val="0"/>
              </a:spcBef>
              <a:buFontTx/>
              <a:buNone/>
            </a:pPr>
            <a:r>
              <a:rPr lang="en-US" altLang="zh-TW" sz="5416" dirty="0">
                <a:solidFill>
                  <a:schemeClr val="bg1"/>
                </a:solidFill>
                <a:latin typeface="Calibri" panose="020F0502020204030204" pitchFamily="34" charset="0"/>
                <a:ea typeface="PMingLiU" panose="02020500000000000000" pitchFamily="18" charset="-120"/>
              </a:rPr>
              <a:t>King of Heaven, come </a:t>
            </a:r>
            <a:endParaRPr lang="en-US" sz="5416"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65736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Worthy of every breath </a:t>
            </a:r>
          </a:p>
          <a:p>
            <a:pPr marL="0" indent="0" algn="ctr">
              <a:buNone/>
            </a:pPr>
            <a:r>
              <a:rPr lang="en-US" sz="6000" dirty="0"/>
              <a:t>We could ever breathe</a:t>
            </a:r>
            <a:br>
              <a:rPr lang="en-US" sz="6000" dirty="0"/>
            </a:br>
            <a:r>
              <a:rPr lang="en-US" sz="6000" dirty="0"/>
              <a:t>We live for You</a:t>
            </a:r>
            <a:endParaRPr lang="es-SV" sz="6000" dirty="0"/>
          </a:p>
        </p:txBody>
      </p:sp>
    </p:spTree>
    <p:extLst>
      <p:ext uri="{BB962C8B-B14F-4D97-AF65-F5344CB8AC3E}">
        <p14:creationId xmlns:p14="http://schemas.microsoft.com/office/powerpoint/2010/main" val="29188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 down, </a:t>
            </a:r>
          </a:p>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 now</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Let Your glory reign, </a:t>
            </a:r>
          </a:p>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shining like the day,</a:t>
            </a:r>
          </a:p>
          <a:p>
            <a:pPr algn="ctr">
              <a:lnSpc>
                <a:spcPct val="110000"/>
              </a:lnSpc>
              <a:spcBef>
                <a:spcPct val="0"/>
              </a:spcBef>
              <a:buFontTx/>
              <a:buNone/>
            </a:pPr>
            <a:r>
              <a:rPr lang="en-US" altLang="zh-TW" sz="6250">
                <a:solidFill>
                  <a:schemeClr val="bg1"/>
                </a:solidFill>
                <a:latin typeface="Calibri" panose="020F0502020204030204" pitchFamily="34" charset="0"/>
                <a:ea typeface="PMingLiU" panose="02020500000000000000" pitchFamily="18" charset="-120"/>
              </a:rPr>
              <a:t>King of heaven, come </a:t>
            </a:r>
            <a:endParaRPr lang="en-US" sz="6250">
              <a:solidFill>
                <a:schemeClr val="bg1"/>
              </a:solidFill>
              <a:latin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lstStyle/>
          <a:p>
            <a:r>
              <a:rPr lang="en-US" sz="9000" b="1" dirty="0">
                <a:solidFill>
                  <a:schemeClr val="bg1"/>
                </a:solidFill>
                <a:latin typeface="Calibri" panose="020F0502020204030204" pitchFamily="34" charset="0"/>
                <a:cs typeface="Calibri" panose="020F0502020204030204" pitchFamily="34" charset="0"/>
              </a:rPr>
              <a:t>Broken Vessels</a:t>
            </a:r>
            <a:endParaRPr lang="es-SV" sz="9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8729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All these pieces</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Broken and scattered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In mercy gathered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Mended and whole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809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Empty-handed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But not forsaken</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I've been set free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I've been set free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183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Amazing grace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How sweet the sound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That saved a wretch like me, oh</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973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I once was lost</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But now I'm found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Was blind but now I see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377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Holy, there is no one like You</a:t>
            </a:r>
            <a:br>
              <a:rPr lang="en-US" sz="6000" dirty="0"/>
            </a:br>
            <a:r>
              <a:rPr lang="en-US" sz="6000" dirty="0"/>
              <a:t>There is none beside You</a:t>
            </a:r>
            <a:br>
              <a:rPr lang="en-US" sz="6000" dirty="0"/>
            </a:br>
            <a:r>
              <a:rPr lang="en-US" sz="6000" dirty="0"/>
              <a:t>Open up my eyes in wonder</a:t>
            </a:r>
            <a:endParaRPr lang="es-SV" sz="6000" dirty="0"/>
          </a:p>
        </p:txBody>
      </p:sp>
    </p:spTree>
    <p:extLst>
      <p:ext uri="{BB962C8B-B14F-4D97-AF65-F5344CB8AC3E}">
        <p14:creationId xmlns:p14="http://schemas.microsoft.com/office/powerpoint/2010/main" val="37725862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Oh, I can see it now</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Oh, I can see the love in Your eyes</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Laying yourself down</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Raising up the broken to life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2767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You take our failure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You take our weakness</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You set Your treasure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In jars of clay</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29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So take this heart, Lord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I'll be Your vessel</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The world to see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Your life in me, oh</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721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Amazing grace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How sweet the sound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That saved a wretch like me, oh</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9999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I once was lost</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But now I'm found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Was blind but now I see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99030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Oh, I can see it now</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Oh, I can see the love in Your eyes</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Laying yourself down</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Raising up the broken to life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9100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Amazing grace</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How sweet the sound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That saved a wretch like me, oh</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652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I once was lost</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But now I'm found</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Was blind but now I see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28089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a:buNone/>
            </a:pPr>
            <a:r>
              <a:rPr lang="en-US" sz="6250" dirty="0">
                <a:solidFill>
                  <a:schemeClr val="bg1"/>
                </a:solidFill>
                <a:latin typeface="Calibri" panose="020F0502020204030204" pitchFamily="34" charset="0"/>
                <a:cs typeface="Calibri" panose="020F0502020204030204" pitchFamily="34" charset="0"/>
              </a:rPr>
              <a:t>Oh, I can see it now</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Oh, I can see the love in Your eyes</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Laying yourself down</a:t>
            </a:r>
            <a:br>
              <a:rPr lang="en-US" sz="6250" dirty="0">
                <a:solidFill>
                  <a:schemeClr val="bg1"/>
                </a:solidFill>
                <a:latin typeface="Calibri" panose="020F0502020204030204" pitchFamily="34" charset="0"/>
                <a:cs typeface="Calibri" panose="020F0502020204030204" pitchFamily="34" charset="0"/>
              </a:rPr>
            </a:br>
            <a:r>
              <a:rPr lang="en-US" sz="6250" dirty="0">
                <a:solidFill>
                  <a:schemeClr val="bg1"/>
                </a:solidFill>
                <a:latin typeface="Calibri" panose="020F0502020204030204" pitchFamily="34" charset="0"/>
                <a:cs typeface="Calibri" panose="020F0502020204030204" pitchFamily="34" charset="0"/>
              </a:rPr>
              <a:t>Raising up the broken to life</a:t>
            </a:r>
            <a:endParaRPr lang="es-SV"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43550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s-SV"/>
          </a:p>
        </p:txBody>
      </p:sp>
    </p:spTree>
    <p:extLst>
      <p:ext uri="{BB962C8B-B14F-4D97-AF65-F5344CB8AC3E}">
        <p14:creationId xmlns:p14="http://schemas.microsoft.com/office/powerpoint/2010/main" val="231669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Show me who You are</a:t>
            </a:r>
            <a:br>
              <a:rPr lang="en-US" sz="6000" dirty="0"/>
            </a:br>
            <a:r>
              <a:rPr lang="en-US" sz="6000" dirty="0"/>
              <a:t>And fill me with Your heart</a:t>
            </a:r>
            <a:br>
              <a:rPr lang="en-US" sz="6000" dirty="0"/>
            </a:br>
            <a:r>
              <a:rPr lang="en-US" sz="6000" dirty="0"/>
              <a:t>And lead me in </a:t>
            </a:r>
          </a:p>
          <a:p>
            <a:pPr marL="0" indent="0" algn="ctr">
              <a:buNone/>
            </a:pPr>
            <a:r>
              <a:rPr lang="en-US" sz="6000" dirty="0"/>
              <a:t>Your love to those around me</a:t>
            </a:r>
            <a:endParaRPr lang="es-SV" sz="6000" dirty="0"/>
          </a:p>
        </p:txBody>
      </p:sp>
    </p:spTree>
    <p:extLst>
      <p:ext uri="{BB962C8B-B14F-4D97-AF65-F5344CB8AC3E}">
        <p14:creationId xmlns:p14="http://schemas.microsoft.com/office/powerpoint/2010/main" val="3175702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426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ítulo 3">
            <a:extLst>
              <a:ext uri="{FF2B5EF4-FFF2-40B4-BE49-F238E27FC236}">
                <a16:creationId xmlns:a16="http://schemas.microsoft.com/office/drawing/2014/main" id="{0B15886F-39E9-F94C-93F3-394E3C54337B}"/>
              </a:ext>
            </a:extLst>
          </p:cNvPr>
          <p:cNvSpPr>
            <a:spLocks noGrp="1"/>
          </p:cNvSpPr>
          <p:nvPr>
            <p:ph type="subTitle" idx="1"/>
          </p:nvPr>
        </p:nvSpPr>
        <p:spPr>
          <a:xfrm>
            <a:off x="1450428" y="4716399"/>
            <a:ext cx="9144000" cy="1654968"/>
          </a:xfrm>
        </p:spPr>
        <p:txBody>
          <a:bodyPr/>
          <a:lstStyle/>
          <a:p>
            <a:r>
              <a:rPr lang="es-US" sz="5400" b="1" dirty="0" err="1">
                <a:solidFill>
                  <a:schemeClr val="bg1"/>
                </a:solidFill>
              </a:rPr>
              <a:t>Psalm</a:t>
            </a:r>
            <a:r>
              <a:rPr lang="es-US" sz="5400" b="1" dirty="0">
                <a:solidFill>
                  <a:schemeClr val="bg1"/>
                </a:solidFill>
              </a:rPr>
              <a:t> 8</a:t>
            </a:r>
          </a:p>
        </p:txBody>
      </p:sp>
    </p:spTree>
    <p:extLst>
      <p:ext uri="{BB962C8B-B14F-4D97-AF65-F5344CB8AC3E}">
        <p14:creationId xmlns:p14="http://schemas.microsoft.com/office/powerpoint/2010/main" val="79304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7583858" y="3567500"/>
            <a:ext cx="12550511" cy="5080000"/>
          </a:xfrm>
        </p:spPr>
        <p:txBody>
          <a:bodyPr anchor="ctr"/>
          <a:lstStyle/>
          <a:p>
            <a:pPr>
              <a:defRPr/>
            </a:pPr>
            <a:r>
              <a:rPr lang="en-US" sz="10500" dirty="0">
                <a:latin typeface="Arial"/>
                <a:ea typeface="ヒラギノ角ゴ ProN W3" charset="0"/>
                <a:cs typeface="Arial"/>
              </a:rPr>
              <a:t> </a:t>
            </a:r>
            <a:endParaRPr lang="en-US" sz="10500" dirty="0">
              <a:latin typeface="Kunstler Script" charset="0"/>
              <a:ea typeface="ヒラギノ角ゴ ProN W3" charset="0"/>
              <a:cs typeface="ヒラギノ角ゴ ProN W3" charset="0"/>
            </a:endParaRPr>
          </a:p>
          <a:p>
            <a:pPr>
              <a:defRPr/>
            </a:pPr>
            <a:r>
              <a:rPr lang="en-US" sz="8000" dirty="0">
                <a:solidFill>
                  <a:srgbClr val="92D050"/>
                </a:solidFill>
                <a:latin typeface="Cambria" charset="0"/>
                <a:ea typeface="ヒラギノ角ゴ ProN W3" charset="0"/>
                <a:cs typeface="ヒラギノ角ゴ ProN W3" charset="0"/>
              </a:rPr>
              <a:t> </a:t>
            </a:r>
            <a:endParaRPr lang="en-US" sz="6000" dirty="0">
              <a:latin typeface="Calibri"/>
              <a:ea typeface="ヒラギノ角ゴ ProN W3" charset="0"/>
              <a:cs typeface="Calibri"/>
            </a:endParaRPr>
          </a:p>
        </p:txBody>
      </p:sp>
      <p:sp>
        <p:nvSpPr>
          <p:cNvPr id="4098" name="TextBox 1"/>
          <p:cNvSpPr txBox="1">
            <a:spLocks noChangeArrowheads="1"/>
          </p:cNvSpPr>
          <p:nvPr/>
        </p:nvSpPr>
        <p:spPr bwMode="auto">
          <a:xfrm>
            <a:off x="1" y="-1609990"/>
            <a:ext cx="10518511" cy="179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529" tIns="38264" rIns="76529" bIns="38264">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1200" b="0" i="0" u="none" strike="noStrike" kern="1200" cap="none" spc="0" normalizeH="0" baseline="0" noProof="0">
                <a:ln>
                  <a:noFill/>
                </a:ln>
                <a:solidFill>
                  <a:srgbClr val="FFFFFF"/>
                </a:solidFill>
                <a:effectLst/>
                <a:uLnTx/>
                <a:uFillTx/>
                <a:latin typeface="Brush Script MT" charset="0"/>
                <a:sym typeface="Gill Sans" charset="0"/>
              </a:rPr>
              <a:t>    </a:t>
            </a:r>
          </a:p>
        </p:txBody>
      </p:sp>
      <p:sp>
        <p:nvSpPr>
          <p:cNvPr id="3076" name="Rectangle 2"/>
          <p:cNvSpPr>
            <a:spLocks/>
          </p:cNvSpPr>
          <p:nvPr/>
        </p:nvSpPr>
        <p:spPr bwMode="auto">
          <a:xfrm>
            <a:off x="6027209" y="-148165"/>
            <a:ext cx="137583" cy="607219"/>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026" tIns="34013" rIns="68026" bIns="34013" anchor="ctr">
            <a:spAutoFit/>
          </a:bodyPr>
          <a:lstStyle/>
          <a:p>
            <a:pPr marL="0" marR="0" lvl="0" indent="0" algn="ctr" defTabSz="761970" rtl="0" eaLnBrk="1" fontAlgn="base" latinLnBrk="0" hangingPunct="1">
              <a:lnSpc>
                <a:spcPct val="100000"/>
              </a:lnSpc>
              <a:spcBef>
                <a:spcPct val="0"/>
              </a:spcBef>
              <a:spcAft>
                <a:spcPct val="0"/>
              </a:spcAft>
              <a:buClrTx/>
              <a:buSzTx/>
              <a:buFontTx/>
              <a:buNone/>
              <a:tabLst/>
              <a:defRPr/>
            </a:pPr>
            <a:endParaRPr kumimoji="0" lang="es-SV" sz="3500" b="0" i="0" u="none" strike="noStrike" kern="1200" cap="none" spc="0" normalizeH="0" baseline="0" noProof="0">
              <a:ln>
                <a:noFill/>
              </a:ln>
              <a:solidFill>
                <a:srgbClr val="FFFFFF"/>
              </a:solidFill>
              <a:effectLst/>
              <a:uLnTx/>
              <a:uFillTx/>
              <a:latin typeface="Gill Sans" charset="0"/>
              <a:ea typeface="ヒラギノ角ゴ ProN W3" charset="0"/>
              <a:cs typeface="ヒラギノ角ゴ ProN W3" charset="0"/>
              <a:sym typeface="Gill Sans" charset="0"/>
            </a:endParaRPr>
          </a:p>
        </p:txBody>
      </p:sp>
      <p:sp>
        <p:nvSpPr>
          <p:cNvPr id="2" name="Title 1"/>
          <p:cNvSpPr>
            <a:spLocks noGrp="1"/>
          </p:cNvSpPr>
          <p:nvPr>
            <p:ph type="ctrTitle"/>
          </p:nvPr>
        </p:nvSpPr>
        <p:spPr>
          <a:xfrm>
            <a:off x="-10272" y="0"/>
            <a:ext cx="12202271" cy="6858000"/>
          </a:xfrm>
        </p:spPr>
        <p:txBody>
          <a:bodyPr anchor="ctr"/>
          <a:lstStyle/>
          <a:p>
            <a:pPr>
              <a:defRPr/>
            </a:pPr>
            <a:r>
              <a:rPr lang="en-US" sz="9200" b="1" dirty="0">
                <a:latin typeface="Calibri"/>
                <a:cs typeface="Calibri"/>
              </a:rPr>
              <a:t>Jesus Foretells of the    Temple Destruction!</a:t>
            </a:r>
            <a:endParaRPr lang="en-US" sz="8000" i="1" dirty="0">
              <a:latin typeface="Calibri"/>
              <a:cs typeface="Calibri"/>
            </a:endParaRPr>
          </a:p>
        </p:txBody>
      </p:sp>
      <p:sp>
        <p:nvSpPr>
          <p:cNvPr id="3" name="Rectangle 2"/>
          <p:cNvSpPr/>
          <p:nvPr/>
        </p:nvSpPr>
        <p:spPr>
          <a:xfrm>
            <a:off x="6003667" y="3290501"/>
            <a:ext cx="184666" cy="276999"/>
          </a:xfrm>
          <a:prstGeom prst="rect">
            <a:avLst/>
          </a:prstGeom>
        </p:spPr>
        <p:txBody>
          <a:bodyPr wrap="none">
            <a:spAutoFit/>
          </a:bodyPr>
          <a:lstStyle/>
          <a:p>
            <a:pPr marL="0" marR="0" lvl="0" indent="0" algn="l" defTabSz="9085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FFFFFF"/>
                </a:solidFill>
                <a:effectLst/>
                <a:uLnTx/>
                <a:uFillTx/>
                <a:latin typeface="Gill Sans"/>
              </a:rPr>
              <a:t> </a:t>
            </a:r>
            <a:endParaRPr kumimoji="0" lang="en-US" sz="1800" b="0" i="0" u="none" strike="noStrike" kern="1200" cap="none" spc="0" normalizeH="0" baseline="0" noProof="0" dirty="0">
              <a:ln>
                <a:noFill/>
              </a:ln>
              <a:solidFill>
                <a:srgbClr val="FFFFFF"/>
              </a:solidFill>
              <a:effectLst/>
              <a:uLnTx/>
              <a:uFillTx/>
              <a:latin typeface="Gill Sans"/>
            </a:endParaRPr>
          </a:p>
        </p:txBody>
      </p:sp>
    </p:spTree>
    <p:extLst>
      <p:ext uri="{BB962C8B-B14F-4D97-AF65-F5344CB8AC3E}">
        <p14:creationId xmlns:p14="http://schemas.microsoft.com/office/powerpoint/2010/main" val="118408693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Are you able to see the Sovereignty of God? </a:t>
            </a:r>
          </a:p>
        </p:txBody>
      </p:sp>
    </p:spTree>
    <p:extLst>
      <p:ext uri="{BB962C8B-B14F-4D97-AF65-F5344CB8AC3E}">
        <p14:creationId xmlns:p14="http://schemas.microsoft.com/office/powerpoint/2010/main" val="393500308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solidFill>
                  <a:srgbClr val="FFFF00"/>
                </a:solidFill>
                <a:latin typeface="Calibri" charset="0"/>
                <a:ea typeface="ＭＳ Ｐゴシック" charset="0"/>
                <a:cs typeface="ＭＳ Ｐゴシック" charset="0"/>
                <a:sym typeface="Verdana" charset="0"/>
              </a:rPr>
              <a:t>Jesus left the temple </a:t>
            </a:r>
            <a:r>
              <a:rPr lang="en-US" sz="6200" b="1" dirty="0">
                <a:latin typeface="Calibri" charset="0"/>
                <a:ea typeface="ＭＳ Ｐゴシック" charset="0"/>
                <a:cs typeface="ＭＳ Ｐゴシック" charset="0"/>
                <a:sym typeface="Verdana" charset="0"/>
              </a:rPr>
              <a:t>and was going away, when His disciples came to </a:t>
            </a:r>
            <a:r>
              <a:rPr lang="en-US" sz="6200" b="1" dirty="0">
                <a:solidFill>
                  <a:srgbClr val="FFFF00"/>
                </a:solidFill>
                <a:latin typeface="Calibri" charset="0"/>
                <a:ea typeface="ＭＳ Ｐゴシック" charset="0"/>
                <a:cs typeface="ＭＳ Ｐゴシック" charset="0"/>
                <a:sym typeface="Verdana" charset="0"/>
              </a:rPr>
              <a:t>point out </a:t>
            </a:r>
            <a:r>
              <a:rPr lang="en-US" sz="6200" b="1" dirty="0">
                <a:latin typeface="Calibri" charset="0"/>
                <a:ea typeface="ＭＳ Ｐゴシック" charset="0"/>
                <a:cs typeface="ＭＳ Ｐゴシック" charset="0"/>
                <a:sym typeface="Verdana" charset="0"/>
              </a:rPr>
              <a:t>to Him the buildings of </a:t>
            </a:r>
            <a:r>
              <a:rPr lang="en-US" sz="6200" b="1" dirty="0">
                <a:solidFill>
                  <a:srgbClr val="FFFF00"/>
                </a:solidFill>
                <a:latin typeface="Calibri" charset="0"/>
                <a:ea typeface="ＭＳ Ｐゴシック" charset="0"/>
                <a:cs typeface="ＭＳ Ｐゴシック" charset="0"/>
                <a:sym typeface="Verdana" charset="0"/>
              </a:rPr>
              <a:t>the temple</a:t>
            </a:r>
            <a:r>
              <a:rPr lang="en-US" sz="6200" b="1" dirty="0">
                <a:latin typeface="Calibri" charset="0"/>
                <a:ea typeface="ＭＳ Ｐゴシック" charset="0"/>
                <a:cs typeface="ＭＳ Ｐゴシック" charset="0"/>
                <a:sym typeface="Verdana" charset="0"/>
              </a:rPr>
              <a:t>.																							Matt. 24:1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95278270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But He answered them, “You see all these, do you not? Truly, I say to you, </a:t>
            </a:r>
            <a:r>
              <a:rPr lang="en-US" sz="6200" b="1" dirty="0">
                <a:solidFill>
                  <a:srgbClr val="FFFF00"/>
                </a:solidFill>
                <a:latin typeface="Calibri" charset="0"/>
                <a:ea typeface="ＭＳ Ｐゴシック" charset="0"/>
                <a:cs typeface="ＭＳ Ｐゴシック" charset="0"/>
                <a:sym typeface="Verdana" charset="0"/>
              </a:rPr>
              <a:t>there will not be left here one stone upon another </a:t>
            </a:r>
            <a:r>
              <a:rPr lang="en-US" sz="6200" b="1" dirty="0">
                <a:latin typeface="Calibri" charset="0"/>
                <a:ea typeface="ＭＳ Ｐゴシック" charset="0"/>
                <a:cs typeface="ＭＳ Ｐゴシック" charset="0"/>
                <a:sym typeface="Verdana" charset="0"/>
              </a:rPr>
              <a:t>that will not be thrown down.”																	                Matt. 24:2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11712311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As He sat on the Mount of Olives, the disciples came to Him privately, saying, “Tell us, </a:t>
            </a:r>
            <a:r>
              <a:rPr lang="en-US" sz="6200" b="1" dirty="0">
                <a:solidFill>
                  <a:srgbClr val="FFFF00"/>
                </a:solidFill>
                <a:latin typeface="Calibri" charset="0"/>
                <a:ea typeface="ＭＳ Ｐゴシック" charset="0"/>
                <a:cs typeface="ＭＳ Ｐゴシック" charset="0"/>
                <a:sym typeface="Verdana" charset="0"/>
              </a:rPr>
              <a:t>when</a:t>
            </a:r>
            <a:r>
              <a:rPr lang="en-US" sz="6200" b="1" dirty="0">
                <a:latin typeface="Calibri" charset="0"/>
                <a:ea typeface="ＭＳ Ｐゴシック" charset="0"/>
                <a:cs typeface="ＭＳ Ｐゴシック" charset="0"/>
                <a:sym typeface="Verdana" charset="0"/>
              </a:rPr>
              <a:t> will these things be, and </a:t>
            </a:r>
            <a:r>
              <a:rPr lang="en-US" sz="6200" b="1" dirty="0">
                <a:solidFill>
                  <a:srgbClr val="FFFF00"/>
                </a:solidFill>
                <a:latin typeface="Calibri" charset="0"/>
                <a:ea typeface="ＭＳ Ｐゴシック" charset="0"/>
                <a:cs typeface="ＭＳ Ｐゴシック" charset="0"/>
                <a:sym typeface="Verdana" charset="0"/>
              </a:rPr>
              <a:t>what will be the sign of Your coming </a:t>
            </a:r>
            <a:r>
              <a:rPr lang="en-US" sz="6200" b="1" dirty="0">
                <a:latin typeface="Calibri" charset="0"/>
                <a:ea typeface="ＭＳ Ｐゴシック" charset="0"/>
                <a:cs typeface="ＭＳ Ｐゴシック" charset="0"/>
                <a:sym typeface="Verdana" charset="0"/>
              </a:rPr>
              <a:t>and the </a:t>
            </a:r>
            <a:r>
              <a:rPr lang="en-US" sz="6200" b="1" dirty="0">
                <a:solidFill>
                  <a:srgbClr val="FFFF00"/>
                </a:solidFill>
                <a:latin typeface="Calibri" charset="0"/>
                <a:ea typeface="ＭＳ Ｐゴシック" charset="0"/>
                <a:cs typeface="ＭＳ Ｐゴシック" charset="0"/>
                <a:sym typeface="Verdana" charset="0"/>
              </a:rPr>
              <a:t>end of the age</a:t>
            </a:r>
            <a:r>
              <a:rPr lang="en-US" sz="6200" b="1" dirty="0">
                <a:latin typeface="Calibri" charset="0"/>
                <a:ea typeface="ＭＳ Ｐゴシック" charset="0"/>
                <a:cs typeface="ＭＳ Ｐゴシック" charset="0"/>
                <a:sym typeface="Verdana" charset="0"/>
              </a:rPr>
              <a:t>?”																		                         Matt. 24:3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429209132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Jesus answered them, “See that </a:t>
            </a:r>
            <a:r>
              <a:rPr lang="en-US" sz="6200" b="1" dirty="0">
                <a:solidFill>
                  <a:srgbClr val="FFFF00"/>
                </a:solidFill>
                <a:latin typeface="Calibri" charset="0"/>
                <a:ea typeface="ＭＳ Ｐゴシック" charset="0"/>
                <a:cs typeface="ＭＳ Ｐゴシック" charset="0"/>
                <a:sym typeface="Verdana" charset="0"/>
              </a:rPr>
              <a:t>no one leads you astray</a:t>
            </a:r>
            <a:r>
              <a:rPr lang="en-US" sz="6200" b="1" dirty="0">
                <a:latin typeface="Calibri" charset="0"/>
                <a:ea typeface="ＭＳ Ｐゴシック" charset="0"/>
                <a:cs typeface="ＭＳ Ｐゴシック" charset="0"/>
                <a:sym typeface="Verdana" charset="0"/>
              </a:rPr>
              <a:t>. For many will come in My name, saying, ‘I am the Christ,’ and they will lead many astray. 																		                    Matt. 24:4-5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72429441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And you will hear of </a:t>
            </a:r>
            <a:r>
              <a:rPr lang="en-US" sz="6200" b="1" dirty="0">
                <a:solidFill>
                  <a:srgbClr val="FFFF00"/>
                </a:solidFill>
                <a:latin typeface="Calibri" charset="0"/>
                <a:ea typeface="ＭＳ Ｐゴシック" charset="0"/>
                <a:cs typeface="ＭＳ Ｐゴシック" charset="0"/>
                <a:sym typeface="Verdana" charset="0"/>
              </a:rPr>
              <a:t>wars and rumors of wars</a:t>
            </a:r>
            <a:r>
              <a:rPr lang="en-US" sz="6200" b="1" dirty="0">
                <a:latin typeface="Calibri" charset="0"/>
                <a:ea typeface="ＭＳ Ｐゴシック" charset="0"/>
                <a:cs typeface="ＭＳ Ｐゴシック" charset="0"/>
                <a:sym typeface="Verdana" charset="0"/>
              </a:rPr>
              <a:t>. See that you are not alarmed, for this must take place, but </a:t>
            </a:r>
            <a:r>
              <a:rPr lang="en-US" sz="6200" b="1" dirty="0">
                <a:solidFill>
                  <a:srgbClr val="FFFF00"/>
                </a:solidFill>
                <a:latin typeface="Calibri" charset="0"/>
                <a:ea typeface="ＭＳ Ｐゴシック" charset="0"/>
                <a:cs typeface="ＭＳ Ｐゴシック" charset="0"/>
                <a:sym typeface="Verdana" charset="0"/>
              </a:rPr>
              <a:t>the end is not yet</a:t>
            </a:r>
            <a:r>
              <a:rPr lang="en-US" sz="6200" b="1" dirty="0">
                <a:latin typeface="Calibri" charset="0"/>
                <a:ea typeface="ＭＳ Ｐゴシック" charset="0"/>
                <a:cs typeface="ＭＳ Ｐゴシック" charset="0"/>
                <a:sym typeface="Verdana" charset="0"/>
              </a:rPr>
              <a:t>. 																	 Matt. 24:6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10419216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For </a:t>
            </a:r>
            <a:r>
              <a:rPr lang="en-US" sz="6200" b="1" dirty="0">
                <a:solidFill>
                  <a:srgbClr val="FFFF00"/>
                </a:solidFill>
                <a:latin typeface="Calibri" charset="0"/>
                <a:ea typeface="ＭＳ Ｐゴシック" charset="0"/>
                <a:cs typeface="ＭＳ Ｐゴシック" charset="0"/>
                <a:sym typeface="Verdana" charset="0"/>
              </a:rPr>
              <a:t>nation will rise against nation</a:t>
            </a:r>
            <a:r>
              <a:rPr lang="en-US" sz="6200" b="1" dirty="0">
                <a:latin typeface="Calibri" charset="0"/>
                <a:ea typeface="ＭＳ Ｐゴシック" charset="0"/>
                <a:cs typeface="ＭＳ Ｐゴシック" charset="0"/>
                <a:sym typeface="Verdana" charset="0"/>
              </a:rPr>
              <a:t>, and kingdom against kingdom, and there will be </a:t>
            </a:r>
            <a:r>
              <a:rPr lang="en-US" sz="6200" b="1" dirty="0">
                <a:solidFill>
                  <a:srgbClr val="FFFF00"/>
                </a:solidFill>
                <a:latin typeface="Calibri" charset="0"/>
                <a:ea typeface="ＭＳ Ｐゴシック" charset="0"/>
                <a:cs typeface="ＭＳ Ｐゴシック" charset="0"/>
                <a:sym typeface="Verdana" charset="0"/>
              </a:rPr>
              <a:t>famines</a:t>
            </a:r>
            <a:r>
              <a:rPr lang="en-US" sz="6200" b="1" dirty="0">
                <a:latin typeface="Calibri" charset="0"/>
                <a:ea typeface="ＭＳ Ｐゴシック" charset="0"/>
                <a:cs typeface="ＭＳ Ｐゴシック" charset="0"/>
                <a:sym typeface="Verdana" charset="0"/>
              </a:rPr>
              <a:t> and </a:t>
            </a:r>
            <a:r>
              <a:rPr lang="en-US" sz="6200" b="1" dirty="0">
                <a:solidFill>
                  <a:srgbClr val="FFFF00"/>
                </a:solidFill>
                <a:latin typeface="Calibri" charset="0"/>
                <a:ea typeface="ＭＳ Ｐゴシック" charset="0"/>
                <a:cs typeface="ＭＳ Ｐゴシック" charset="0"/>
                <a:sym typeface="Verdana" charset="0"/>
              </a:rPr>
              <a:t>earthquakes</a:t>
            </a:r>
            <a:r>
              <a:rPr lang="en-US" sz="6200" b="1" dirty="0">
                <a:latin typeface="Calibri" charset="0"/>
                <a:ea typeface="ＭＳ Ｐゴシック" charset="0"/>
                <a:cs typeface="ＭＳ Ｐゴシック" charset="0"/>
                <a:sym typeface="Verdana" charset="0"/>
              </a:rPr>
              <a:t> in various places. All these are </a:t>
            </a:r>
            <a:r>
              <a:rPr lang="en-US" sz="6200" b="1" dirty="0">
                <a:solidFill>
                  <a:srgbClr val="FFFF00"/>
                </a:solidFill>
                <a:latin typeface="Calibri" charset="0"/>
                <a:ea typeface="ＭＳ Ｐゴシック" charset="0"/>
                <a:cs typeface="ＭＳ Ｐゴシック" charset="0"/>
                <a:sym typeface="Verdana" charset="0"/>
              </a:rPr>
              <a:t>but the beginning </a:t>
            </a:r>
            <a:r>
              <a:rPr lang="en-US" sz="6200" b="1" dirty="0">
                <a:latin typeface="Calibri" charset="0"/>
                <a:ea typeface="ＭＳ Ｐゴシック" charset="0"/>
                <a:cs typeface="ＭＳ Ｐゴシック" charset="0"/>
                <a:sym typeface="Verdana" charset="0"/>
              </a:rPr>
              <a:t>of the birth pains. 																	              Matt. 24:7-8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956636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Worthy of every song </a:t>
            </a:r>
          </a:p>
          <a:p>
            <a:pPr marL="0" indent="0" algn="ctr">
              <a:buNone/>
            </a:pPr>
            <a:r>
              <a:rPr lang="en-US" sz="6000" dirty="0"/>
              <a:t>We could ever sing</a:t>
            </a:r>
            <a:br>
              <a:rPr lang="en-US" sz="6000" dirty="0"/>
            </a:br>
            <a:r>
              <a:rPr lang="en-US" sz="6000" dirty="0"/>
              <a:t>Worthy of all the praise</a:t>
            </a:r>
          </a:p>
          <a:p>
            <a:pPr marL="0" indent="0" algn="ctr">
              <a:buNone/>
            </a:pPr>
            <a:r>
              <a:rPr lang="en-US" sz="6000" dirty="0"/>
              <a:t>We could ever bring</a:t>
            </a:r>
            <a:endParaRPr lang="es-SV" sz="6000" dirty="0"/>
          </a:p>
        </p:txBody>
      </p:sp>
    </p:spTree>
    <p:extLst>
      <p:ext uri="{BB962C8B-B14F-4D97-AF65-F5344CB8AC3E}">
        <p14:creationId xmlns:p14="http://schemas.microsoft.com/office/powerpoint/2010/main" val="21270061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br>
              <a:rPr lang="en-US" sz="6200" b="1" dirty="0">
                <a:latin typeface="Calibri" charset="0"/>
                <a:ea typeface="ＭＳ Ｐゴシック" charset="0"/>
                <a:cs typeface="ＭＳ Ｐゴシック" charset="0"/>
                <a:sym typeface="Verdana" charset="0"/>
              </a:rPr>
            </a:br>
            <a:r>
              <a:rPr lang="en-US" sz="6200" b="1" dirty="0">
                <a:latin typeface="Calibri" charset="0"/>
                <a:ea typeface="ＭＳ Ｐゴシック" charset="0"/>
                <a:cs typeface="ＭＳ Ｐゴシック" charset="0"/>
                <a:sym typeface="Verdana" charset="0"/>
              </a:rPr>
              <a:t>“Then they will deliver you up to </a:t>
            </a:r>
            <a:r>
              <a:rPr lang="en-US" sz="6200" b="1" dirty="0">
                <a:solidFill>
                  <a:srgbClr val="FFFF00"/>
                </a:solidFill>
                <a:latin typeface="Calibri" charset="0"/>
                <a:ea typeface="ＭＳ Ｐゴシック" charset="0"/>
                <a:cs typeface="ＭＳ Ｐゴシック" charset="0"/>
                <a:sym typeface="Verdana" charset="0"/>
              </a:rPr>
              <a:t>tribulation</a:t>
            </a:r>
            <a:r>
              <a:rPr lang="en-US" sz="6200" b="1" dirty="0">
                <a:latin typeface="Calibri" charset="0"/>
                <a:ea typeface="ＭＳ Ｐゴシック" charset="0"/>
                <a:cs typeface="ＭＳ Ｐゴシック" charset="0"/>
                <a:sym typeface="Verdana" charset="0"/>
              </a:rPr>
              <a:t> and put you to death, and </a:t>
            </a:r>
            <a:r>
              <a:rPr lang="en-US" sz="6200" b="1" dirty="0">
                <a:solidFill>
                  <a:srgbClr val="FFFF00"/>
                </a:solidFill>
                <a:latin typeface="Calibri" charset="0"/>
                <a:ea typeface="ＭＳ Ｐゴシック" charset="0"/>
                <a:cs typeface="ＭＳ Ｐゴシック" charset="0"/>
                <a:sym typeface="Verdana" charset="0"/>
              </a:rPr>
              <a:t>you will be hated </a:t>
            </a:r>
            <a:r>
              <a:rPr lang="en-US" sz="6200" b="1" dirty="0">
                <a:latin typeface="Calibri" charset="0"/>
                <a:ea typeface="ＭＳ Ｐゴシック" charset="0"/>
                <a:cs typeface="ＭＳ Ｐゴシック" charset="0"/>
                <a:sym typeface="Verdana" charset="0"/>
              </a:rPr>
              <a:t>by all nations for My sake. And then many will </a:t>
            </a:r>
            <a:r>
              <a:rPr lang="en-US" sz="6200" b="1" dirty="0">
                <a:solidFill>
                  <a:srgbClr val="FFFF00"/>
                </a:solidFill>
                <a:latin typeface="Calibri" charset="0"/>
                <a:ea typeface="ＭＳ Ｐゴシック" charset="0"/>
                <a:cs typeface="ＭＳ Ｐゴシック" charset="0"/>
                <a:sym typeface="Verdana" charset="0"/>
              </a:rPr>
              <a:t>fall away</a:t>
            </a:r>
            <a:r>
              <a:rPr lang="en-US" sz="6200" b="1" dirty="0">
                <a:latin typeface="Calibri" charset="0"/>
                <a:ea typeface="ＭＳ Ｐゴシック" charset="0"/>
                <a:cs typeface="ＭＳ Ｐゴシック" charset="0"/>
                <a:sym typeface="Verdana" charset="0"/>
              </a:rPr>
              <a:t> and </a:t>
            </a:r>
            <a:r>
              <a:rPr lang="en-US" sz="6200" b="1" dirty="0">
                <a:solidFill>
                  <a:srgbClr val="FFFF00"/>
                </a:solidFill>
                <a:latin typeface="Calibri" charset="0"/>
                <a:ea typeface="ＭＳ Ｐゴシック" charset="0"/>
                <a:cs typeface="ＭＳ Ｐゴシック" charset="0"/>
                <a:sym typeface="Verdana" charset="0"/>
              </a:rPr>
              <a:t>betray one another </a:t>
            </a:r>
            <a:r>
              <a:rPr lang="en-US" sz="6200" b="1" dirty="0">
                <a:latin typeface="Calibri" charset="0"/>
                <a:ea typeface="ＭＳ Ｐゴシック" charset="0"/>
                <a:cs typeface="ＭＳ Ｐゴシック" charset="0"/>
                <a:sym typeface="Verdana" charset="0"/>
              </a:rPr>
              <a:t>and hate one another.																	          Matt. 24:9-10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2957882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many </a:t>
            </a:r>
            <a:r>
              <a:rPr lang="en-US" sz="6200" b="1" dirty="0">
                <a:solidFill>
                  <a:srgbClr val="FFFF00"/>
                </a:solidFill>
                <a:latin typeface="Calibri" charset="0"/>
                <a:ea typeface="ＭＳ Ｐゴシック" charset="0"/>
                <a:cs typeface="ＭＳ Ｐゴシック" charset="0"/>
                <a:sym typeface="Verdana" charset="0"/>
              </a:rPr>
              <a:t>false prophets </a:t>
            </a:r>
            <a:r>
              <a:rPr lang="en-US" sz="6200" b="1" dirty="0">
                <a:latin typeface="Calibri" charset="0"/>
                <a:ea typeface="ＭＳ Ｐゴシック" charset="0"/>
                <a:cs typeface="ＭＳ Ｐゴシック" charset="0"/>
                <a:sym typeface="Verdana" charset="0"/>
              </a:rPr>
              <a:t>will arise and lead many astray. And because </a:t>
            </a:r>
            <a:r>
              <a:rPr lang="en-US" sz="6200" b="1" dirty="0">
                <a:solidFill>
                  <a:srgbClr val="FFFF00"/>
                </a:solidFill>
                <a:latin typeface="Calibri" charset="0"/>
                <a:ea typeface="ＭＳ Ｐゴシック" charset="0"/>
                <a:cs typeface="ＭＳ Ｐゴシック" charset="0"/>
                <a:sym typeface="Verdana" charset="0"/>
              </a:rPr>
              <a:t>lawlessness will be increased</a:t>
            </a:r>
            <a:r>
              <a:rPr lang="en-US" sz="6200" b="1" dirty="0">
                <a:latin typeface="Calibri" charset="0"/>
                <a:ea typeface="ＭＳ Ｐゴシック" charset="0"/>
                <a:cs typeface="ＭＳ Ｐゴシック" charset="0"/>
                <a:sym typeface="Verdana" charset="0"/>
              </a:rPr>
              <a:t>, the love of many will grow cold. But the one </a:t>
            </a:r>
            <a:r>
              <a:rPr lang="en-US" sz="6200" b="1" dirty="0">
                <a:solidFill>
                  <a:srgbClr val="FFFF00"/>
                </a:solidFill>
                <a:latin typeface="Calibri" charset="0"/>
                <a:ea typeface="ＭＳ Ｐゴシック" charset="0"/>
                <a:cs typeface="ＭＳ Ｐゴシック" charset="0"/>
                <a:sym typeface="Verdana" charset="0"/>
              </a:rPr>
              <a:t>who endures to the end will be saved</a:t>
            </a:r>
            <a:r>
              <a:rPr lang="en-US" sz="6200" b="1" dirty="0">
                <a:latin typeface="Calibri" charset="0"/>
                <a:ea typeface="ＭＳ Ｐゴシック" charset="0"/>
                <a:cs typeface="ＭＳ Ｐゴシック" charset="0"/>
                <a:sym typeface="Verdana" charset="0"/>
              </a:rPr>
              <a:t>.																                      Matt. 24:11-13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53626782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this </a:t>
            </a:r>
            <a:r>
              <a:rPr lang="en-US" sz="6200" b="1" dirty="0">
                <a:solidFill>
                  <a:srgbClr val="FFFF00"/>
                </a:solidFill>
                <a:latin typeface="Calibri" charset="0"/>
                <a:ea typeface="ＭＳ Ｐゴシック" charset="0"/>
                <a:cs typeface="ＭＳ Ｐゴシック" charset="0"/>
                <a:sym typeface="Verdana" charset="0"/>
              </a:rPr>
              <a:t>gospel</a:t>
            </a:r>
            <a:r>
              <a:rPr lang="en-US" sz="6200" b="1" dirty="0">
                <a:latin typeface="Calibri" charset="0"/>
                <a:ea typeface="ＭＳ Ｐゴシック" charset="0"/>
                <a:cs typeface="ＭＳ Ｐゴシック" charset="0"/>
                <a:sym typeface="Verdana" charset="0"/>
              </a:rPr>
              <a:t> of the kingdom will be </a:t>
            </a:r>
            <a:r>
              <a:rPr lang="en-US" sz="6200" b="1" dirty="0">
                <a:solidFill>
                  <a:srgbClr val="FFFF00"/>
                </a:solidFill>
                <a:latin typeface="Calibri" charset="0"/>
                <a:ea typeface="ＭＳ Ｐゴシック" charset="0"/>
                <a:cs typeface="ＭＳ Ｐゴシック" charset="0"/>
                <a:sym typeface="Verdana" charset="0"/>
              </a:rPr>
              <a:t>proclaimed throughout the whole world </a:t>
            </a:r>
            <a:r>
              <a:rPr lang="en-US" sz="6200" b="1" dirty="0">
                <a:latin typeface="Calibri" charset="0"/>
                <a:ea typeface="ＭＳ Ｐゴシック" charset="0"/>
                <a:cs typeface="ＭＳ Ｐゴシック" charset="0"/>
                <a:sym typeface="Verdana" charset="0"/>
              </a:rPr>
              <a:t>as a testimony to all nations, and </a:t>
            </a:r>
            <a:r>
              <a:rPr lang="en-US" sz="6200" b="1" dirty="0">
                <a:solidFill>
                  <a:srgbClr val="FFFF00"/>
                </a:solidFill>
                <a:latin typeface="Calibri" charset="0"/>
                <a:ea typeface="ＭＳ Ｐゴシック" charset="0"/>
                <a:cs typeface="ＭＳ Ｐゴシック" charset="0"/>
                <a:sym typeface="Verdana" charset="0"/>
              </a:rPr>
              <a:t>then </a:t>
            </a:r>
            <a:r>
              <a:rPr lang="en-US" sz="6200" b="1" dirty="0">
                <a:latin typeface="Calibri" charset="0"/>
                <a:ea typeface="ＭＳ Ｐゴシック" charset="0"/>
                <a:cs typeface="ＭＳ Ｐゴシック" charset="0"/>
                <a:sym typeface="Verdana" charset="0"/>
              </a:rPr>
              <a:t>the end will come.															                      														Matt. 24:14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26611191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“So when you see the </a:t>
            </a:r>
            <a:r>
              <a:rPr lang="en-US" sz="6200" b="1" dirty="0">
                <a:solidFill>
                  <a:srgbClr val="FFFF00"/>
                </a:solidFill>
                <a:latin typeface="Calibri" charset="0"/>
                <a:ea typeface="ＭＳ Ｐゴシック" charset="0"/>
                <a:cs typeface="ＭＳ Ｐゴシック" charset="0"/>
                <a:sym typeface="Verdana" charset="0"/>
              </a:rPr>
              <a:t>abomination of desolation</a:t>
            </a:r>
            <a:r>
              <a:rPr lang="en-US" sz="6200" b="1" dirty="0">
                <a:latin typeface="Calibri" charset="0"/>
                <a:ea typeface="ＭＳ Ｐゴシック" charset="0"/>
                <a:cs typeface="ＭＳ Ｐゴシック" charset="0"/>
                <a:sym typeface="Verdana" charset="0"/>
              </a:rPr>
              <a:t> spoken of by the prophet Daniel, </a:t>
            </a:r>
            <a:r>
              <a:rPr lang="en-US" sz="6200" b="1" dirty="0">
                <a:solidFill>
                  <a:srgbClr val="FFFF00"/>
                </a:solidFill>
                <a:latin typeface="Calibri" charset="0"/>
                <a:ea typeface="ＭＳ Ｐゴシック" charset="0"/>
                <a:cs typeface="ＭＳ Ｐゴシック" charset="0"/>
                <a:sym typeface="Verdana" charset="0"/>
              </a:rPr>
              <a:t>standing in the holy place</a:t>
            </a:r>
            <a:r>
              <a:rPr lang="en-US" sz="6200" b="1" dirty="0">
                <a:latin typeface="Calibri" charset="0"/>
                <a:ea typeface="ＭＳ Ｐゴシック" charset="0"/>
                <a:cs typeface="ＭＳ Ｐゴシック" charset="0"/>
                <a:sym typeface="Verdana" charset="0"/>
              </a:rPr>
              <a:t>, then let those who are in Judea flee to the mountains.															        Matt. 24:15-16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93391291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Now concerning </a:t>
            </a:r>
            <a:r>
              <a:rPr lang="en-US" sz="6200" b="1" dirty="0">
                <a:solidFill>
                  <a:srgbClr val="FFFF00"/>
                </a:solidFill>
                <a:latin typeface="Calibri" charset="0"/>
                <a:ea typeface="ＭＳ Ｐゴシック" charset="0"/>
                <a:cs typeface="ＭＳ Ｐゴシック" charset="0"/>
                <a:sym typeface="Verdana" charset="0"/>
              </a:rPr>
              <a:t>the coming of our Lord Jesus Christ</a:t>
            </a:r>
            <a:r>
              <a:rPr lang="en-US" sz="6200" b="1" dirty="0">
                <a:latin typeface="Calibri" charset="0"/>
                <a:ea typeface="ＭＳ Ｐゴシック" charset="0"/>
                <a:cs typeface="ＭＳ Ｐゴシック" charset="0"/>
                <a:sym typeface="Verdana" charset="0"/>
              </a:rPr>
              <a:t> and our being gathered together to Him, we ask you, brothers, 															             2 Thess. 2:1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0292855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not to be quickly shaken in mind or alarmed, either by a spirit or a spoken word, or a letter seeming to be from us, to the effect </a:t>
            </a:r>
            <a:r>
              <a:rPr lang="en-US" sz="6200" b="1" dirty="0">
                <a:solidFill>
                  <a:srgbClr val="FFFF00"/>
                </a:solidFill>
                <a:latin typeface="Calibri" charset="0"/>
                <a:ea typeface="ＭＳ Ｐゴシック" charset="0"/>
                <a:cs typeface="ＭＳ Ｐゴシック" charset="0"/>
                <a:sym typeface="Verdana" charset="0"/>
              </a:rPr>
              <a:t>that the day of the Lord has come</a:t>
            </a:r>
            <a:r>
              <a:rPr lang="en-US" sz="6200" b="1" dirty="0">
                <a:latin typeface="Calibri" charset="0"/>
                <a:ea typeface="ＭＳ Ｐゴシック" charset="0"/>
                <a:cs typeface="ＭＳ Ｐゴシック" charset="0"/>
                <a:sym typeface="Verdana" charset="0"/>
              </a:rPr>
              <a:t>.															       2 Thess. 2:2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30287399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Let no one deceive you in any way. For that day will not come, unless the rebellion comes first, and the </a:t>
            </a:r>
            <a:r>
              <a:rPr lang="en-US" sz="6200" b="1" dirty="0">
                <a:solidFill>
                  <a:srgbClr val="FFFF00"/>
                </a:solidFill>
                <a:latin typeface="Calibri" charset="0"/>
                <a:ea typeface="ＭＳ Ｐゴシック" charset="0"/>
                <a:cs typeface="ＭＳ Ｐゴシック" charset="0"/>
                <a:sym typeface="Verdana" charset="0"/>
              </a:rPr>
              <a:t>man of lawlessness </a:t>
            </a:r>
            <a:r>
              <a:rPr lang="en-US" sz="6200" b="1" dirty="0">
                <a:latin typeface="Calibri" charset="0"/>
                <a:ea typeface="ＭＳ Ｐゴシック" charset="0"/>
                <a:cs typeface="ＭＳ Ｐゴシック" charset="0"/>
                <a:sym typeface="Verdana" charset="0"/>
              </a:rPr>
              <a:t>is revealed, the </a:t>
            </a:r>
            <a:r>
              <a:rPr lang="en-US" sz="6200" b="1" dirty="0">
                <a:solidFill>
                  <a:srgbClr val="FFFF00"/>
                </a:solidFill>
                <a:latin typeface="Calibri" charset="0"/>
                <a:ea typeface="ＭＳ Ｐゴシック" charset="0"/>
                <a:cs typeface="ＭＳ Ｐゴシック" charset="0"/>
                <a:sym typeface="Verdana" charset="0"/>
              </a:rPr>
              <a:t>son of destruction</a:t>
            </a:r>
            <a:r>
              <a:rPr lang="en-US" sz="6200" b="1" dirty="0">
                <a:latin typeface="Calibri" charset="0"/>
                <a:ea typeface="ＭＳ Ｐゴシック" charset="0"/>
                <a:cs typeface="ＭＳ Ｐゴシック" charset="0"/>
                <a:sym typeface="Verdana" charset="0"/>
              </a:rPr>
              <a:t>, 															            2 Thess. 2:3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98520095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who opposes and exalts himself against every so-called god or object of worship, so that </a:t>
            </a:r>
            <a:r>
              <a:rPr lang="en-US" sz="6200" b="1" dirty="0">
                <a:solidFill>
                  <a:srgbClr val="FFFF00"/>
                </a:solidFill>
                <a:latin typeface="Calibri" charset="0"/>
                <a:ea typeface="ＭＳ Ｐゴシック" charset="0"/>
                <a:cs typeface="ＭＳ Ｐゴシック" charset="0"/>
                <a:sym typeface="Verdana" charset="0"/>
              </a:rPr>
              <a:t>he takes his seat in the temple of God, proclaiming himself to be God</a:t>
            </a:r>
            <a:r>
              <a:rPr lang="en-US" sz="6200" b="1" dirty="0">
                <a:latin typeface="Calibri" charset="0"/>
                <a:ea typeface="ＭＳ Ｐゴシック" charset="0"/>
                <a:cs typeface="ＭＳ Ｐゴシック" charset="0"/>
                <a:sym typeface="Verdana" charset="0"/>
              </a:rPr>
              <a:t>.															            2 Thess. 2:4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3373141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Let the one who is on the housetop not go down to take what is in his house, and let the one who is in the field not turn back to take his cloak.												    Matt. 24:17-18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92087653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alas for women who are pregnant and for those who are nursing infants in those days! 												        Matt. 24:19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105470254"/>
      </p:ext>
    </p:extLst>
  </p:cSld>
  <p:clrMapOvr>
    <a:masterClrMapping/>
  </p:clrMapOvr>
  <p:transition/>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64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64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8771</TotalTime>
  <Words>2872</Words>
  <Application>Microsoft Macintosh PowerPoint</Application>
  <PresentationFormat>Panorámica</PresentationFormat>
  <Paragraphs>220</Paragraphs>
  <Slides>123</Slides>
  <Notes>0</Notes>
  <HiddenSlides>0</HiddenSlides>
  <MMClips>0</MMClips>
  <ScaleCrop>false</ScaleCrop>
  <HeadingPairs>
    <vt:vector size="6" baseType="variant">
      <vt:variant>
        <vt:lpstr>Fuentes usadas</vt:lpstr>
      </vt:variant>
      <vt:variant>
        <vt:i4>7</vt:i4>
      </vt:variant>
      <vt:variant>
        <vt:lpstr>Tema</vt:lpstr>
      </vt:variant>
      <vt:variant>
        <vt:i4>10</vt:i4>
      </vt:variant>
      <vt:variant>
        <vt:lpstr>Títulos de diapositiva</vt:lpstr>
      </vt:variant>
      <vt:variant>
        <vt:i4>123</vt:i4>
      </vt:variant>
    </vt:vector>
  </HeadingPairs>
  <TitlesOfParts>
    <vt:vector size="140" baseType="lpstr">
      <vt:lpstr>Brush Script MT</vt:lpstr>
      <vt:lpstr>Arial</vt:lpstr>
      <vt:lpstr>Calibri</vt:lpstr>
      <vt:lpstr>Calibri Light</vt:lpstr>
      <vt:lpstr>Cambria</vt:lpstr>
      <vt:lpstr>Gill Sans</vt:lpstr>
      <vt:lpstr>Kunstler Script</vt:lpstr>
      <vt:lpstr>2_Default Design</vt:lpstr>
      <vt:lpstr>3_Default Design</vt:lpstr>
      <vt:lpstr>Tema de Office</vt:lpstr>
      <vt:lpstr>3_Office Theme</vt:lpstr>
      <vt:lpstr>Default Design</vt:lpstr>
      <vt:lpstr>5_Default Design</vt:lpstr>
      <vt:lpstr>1_Default Design</vt:lpstr>
      <vt:lpstr>4_Default Design</vt:lpstr>
      <vt:lpstr>Title &amp; Subtitle</vt:lpstr>
      <vt:lpstr>Bullets</vt:lpstr>
      <vt:lpstr>Presentación de PowerPoint</vt:lpstr>
      <vt:lpstr>Build My Life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 see You high and lifted up Shining in the light of your glory Pour out Your power and love As we sing holy, holy, holy</vt:lpstr>
      <vt:lpstr>Presentación de PowerPoint</vt:lpstr>
      <vt:lpstr>To see You high and lifted up Shining in the light of your glory Pour out Your power and love As we sing holy, holy, holy</vt:lpstr>
      <vt:lpstr>To see You high and lifted up Shining in the light of your glory Pour out Your power and love As we sing holy, holy, holy</vt:lpstr>
      <vt:lpstr>Holy, holy, holy Holy, holy, holy Holy, holy, holy I want to see You</vt:lpstr>
      <vt:lpstr>Holy, holy, holy Holy, holy, holy Holy, holy, holy I want to see You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Broken Vessels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Jesus Foretells of the    Temple Destruction!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Sovereign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Lighthouse</dc:title>
  <dc:creator>Frank</dc:creator>
  <cp:lastModifiedBy>Francisco Magana Ayala</cp:lastModifiedBy>
  <cp:revision>80</cp:revision>
  <dcterms:created xsi:type="dcterms:W3CDTF">2015-07-25T20:50:10Z</dcterms:created>
  <dcterms:modified xsi:type="dcterms:W3CDTF">2023-03-19T12:39:46Z</dcterms:modified>
</cp:coreProperties>
</file>