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4224" r:id="rId3"/>
    <p:sldMasterId id="2147484520" r:id="rId4"/>
    <p:sldMasterId id="2147485219" r:id="rId5"/>
    <p:sldMasterId id="2147485267" r:id="rId6"/>
    <p:sldMasterId id="2147485279" r:id="rId7"/>
    <p:sldMasterId id="2147485291" r:id="rId8"/>
    <p:sldMasterId id="2147485303" r:id="rId9"/>
    <p:sldMasterId id="2147485315" r:id="rId10"/>
    <p:sldMasterId id="2147485318" r:id="rId11"/>
    <p:sldMasterId id="2147485330" r:id="rId12"/>
  </p:sldMasterIdLst>
  <p:notesMasterIdLst>
    <p:notesMasterId r:id="rId117"/>
  </p:notesMasterIdLst>
  <p:sldIdLst>
    <p:sldId id="359" r:id="rId13"/>
    <p:sldId id="278" r:id="rId14"/>
    <p:sldId id="279" r:id="rId15"/>
    <p:sldId id="1620" r:id="rId16"/>
    <p:sldId id="271" r:id="rId17"/>
    <p:sldId id="258" r:id="rId18"/>
    <p:sldId id="1621" r:id="rId19"/>
    <p:sldId id="280" r:id="rId20"/>
    <p:sldId id="276" r:id="rId21"/>
    <p:sldId id="277" r:id="rId22"/>
    <p:sldId id="1622" r:id="rId23"/>
    <p:sldId id="261" r:id="rId24"/>
    <p:sldId id="263" r:id="rId25"/>
    <p:sldId id="1623" r:id="rId26"/>
    <p:sldId id="265" r:id="rId27"/>
    <p:sldId id="1624" r:id="rId28"/>
    <p:sldId id="281" r:id="rId29"/>
    <p:sldId id="303" r:id="rId30"/>
    <p:sldId id="257" r:id="rId31"/>
    <p:sldId id="302" r:id="rId32"/>
    <p:sldId id="309" r:id="rId33"/>
    <p:sldId id="259" r:id="rId34"/>
    <p:sldId id="260" r:id="rId35"/>
    <p:sldId id="310" r:id="rId36"/>
    <p:sldId id="264" r:id="rId37"/>
    <p:sldId id="305" r:id="rId38"/>
    <p:sldId id="266" r:id="rId39"/>
    <p:sldId id="308" r:id="rId40"/>
    <p:sldId id="360" r:id="rId41"/>
    <p:sldId id="1353" r:id="rId42"/>
    <p:sldId id="1625" r:id="rId43"/>
    <p:sldId id="1626" r:id="rId44"/>
    <p:sldId id="1627" r:id="rId45"/>
    <p:sldId id="1628" r:id="rId46"/>
    <p:sldId id="1629" r:id="rId47"/>
    <p:sldId id="262" r:id="rId48"/>
    <p:sldId id="1630" r:id="rId49"/>
    <p:sldId id="1631" r:id="rId50"/>
    <p:sldId id="1632" r:id="rId51"/>
    <p:sldId id="1633" r:id="rId52"/>
    <p:sldId id="267" r:id="rId53"/>
    <p:sldId id="901" r:id="rId54"/>
    <p:sldId id="902" r:id="rId55"/>
    <p:sldId id="903" r:id="rId56"/>
    <p:sldId id="904" r:id="rId57"/>
    <p:sldId id="912" r:id="rId58"/>
    <p:sldId id="905" r:id="rId59"/>
    <p:sldId id="906" r:id="rId60"/>
    <p:sldId id="913" r:id="rId61"/>
    <p:sldId id="914" r:id="rId62"/>
    <p:sldId id="915" r:id="rId63"/>
    <p:sldId id="909" r:id="rId64"/>
    <p:sldId id="910" r:id="rId65"/>
    <p:sldId id="916" r:id="rId66"/>
    <p:sldId id="917" r:id="rId67"/>
    <p:sldId id="918" r:id="rId68"/>
    <p:sldId id="911" r:id="rId69"/>
    <p:sldId id="434" r:id="rId70"/>
    <p:sldId id="1602" r:id="rId71"/>
    <p:sldId id="324" r:id="rId72"/>
    <p:sldId id="1195" r:id="rId73"/>
    <p:sldId id="1309" r:id="rId74"/>
    <p:sldId id="1396" r:id="rId75"/>
    <p:sldId id="1397" r:id="rId76"/>
    <p:sldId id="1398" r:id="rId77"/>
    <p:sldId id="1399" r:id="rId78"/>
    <p:sldId id="1400" r:id="rId79"/>
    <p:sldId id="1401" r:id="rId80"/>
    <p:sldId id="1402" r:id="rId81"/>
    <p:sldId id="1403" r:id="rId82"/>
    <p:sldId id="1411" r:id="rId83"/>
    <p:sldId id="1346" r:id="rId84"/>
    <p:sldId id="1405" r:id="rId85"/>
    <p:sldId id="1412" r:id="rId86"/>
    <p:sldId id="1413" r:id="rId87"/>
    <p:sldId id="1406" r:id="rId88"/>
    <p:sldId id="1365" r:id="rId89"/>
    <p:sldId id="1414" r:id="rId90"/>
    <p:sldId id="1415" r:id="rId91"/>
    <p:sldId id="1407" r:id="rId92"/>
    <p:sldId id="1408" r:id="rId93"/>
    <p:sldId id="1383" r:id="rId94"/>
    <p:sldId id="1576" r:id="rId95"/>
    <p:sldId id="256" r:id="rId96"/>
    <p:sldId id="1603" r:id="rId97"/>
    <p:sldId id="1604" r:id="rId98"/>
    <p:sldId id="1605" r:id="rId99"/>
    <p:sldId id="1606" r:id="rId100"/>
    <p:sldId id="1607" r:id="rId101"/>
    <p:sldId id="1608" r:id="rId102"/>
    <p:sldId id="1609" r:id="rId103"/>
    <p:sldId id="1610" r:id="rId104"/>
    <p:sldId id="1611" r:id="rId105"/>
    <p:sldId id="1612" r:id="rId106"/>
    <p:sldId id="1613" r:id="rId107"/>
    <p:sldId id="1614" r:id="rId108"/>
    <p:sldId id="1615" r:id="rId109"/>
    <p:sldId id="270" r:id="rId110"/>
    <p:sldId id="1616" r:id="rId111"/>
    <p:sldId id="1617" r:id="rId112"/>
    <p:sldId id="1618" r:id="rId113"/>
    <p:sldId id="1619" r:id="rId114"/>
    <p:sldId id="297" r:id="rId115"/>
    <p:sldId id="436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presProps" Target="presProps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viewProps" Target="viewProps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11/3/23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DF155-9F29-4FC8-A9E7-60A116A75D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027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36536-EBF0-4D01-B8C9-92B77DD0D4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62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616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15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60222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027569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84183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79273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571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858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59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841F3-6D13-4946-BB9C-00AE7849F9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21988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616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304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567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295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263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08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164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928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351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690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B19FE-5DCA-4E77-8CC2-EC266D1BE3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325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36536-EBF0-4D01-B8C9-92B77DD0D4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2873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F1FA21-5C2F-41C8-9F9F-3A7C950A38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7402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0A6B2-FC61-48F8-8CDB-C5B0DEA439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6540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36536-EBF0-4D01-B8C9-92B77DD0D4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589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F8BF73-979F-4F4C-AF05-C67CA359F9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2371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6AAFBD-80CC-4001-882F-48F773D68D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70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694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8542" y="275167"/>
            <a:ext cx="1097491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8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4542" y="6245488"/>
            <a:ext cx="3862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6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119075" tIns="59525" rIns="119075" bIns="5952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5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‹Nº›</a:t>
            </a:fld>
            <a:endParaRPr lang="en-US" sz="15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6366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08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164542" y="6245488"/>
            <a:ext cx="3862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736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119075" tIns="59525" rIns="119075" bIns="59525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5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‹Nº›</a:t>
            </a:fld>
            <a:endParaRPr lang="en-US" sz="15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319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5115A-5805-49AB-9CC4-A3238239CF5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42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A512-ABB1-4D2E-8A5D-1A650CDD3D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725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2D0F2-67B5-4977-922B-C53CEFBA6B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94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C5139-F312-479A-B2D8-9AD2E8A644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1BCB6-CA28-4532-A0B1-9BB8CD061CA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493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688B6-5F9E-4ACC-8187-B4697B4B0B9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752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7237-A41E-436D-876A-148E6B2A41F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052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47CBD-53DE-4034-8E30-94EA53C67FA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03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48BCD-AF46-4106-AAD1-1F7D625EE7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84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8174F-A5AD-4677-86CC-894ABCE344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58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FF40-DB89-47C3-B925-C53EC8357A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699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753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795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870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17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26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13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953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795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802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6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2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71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27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DC0A-6511-4095-A977-015DAF220E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6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53B9-C1F4-4732-BAA7-AAEF58BC69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71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C5DB-D38D-48F9-BBDF-188E7E0E49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7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75F4-E012-45CE-8FC0-0DF306F3D83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6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E5A4B-8560-44AB-8498-228800585B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1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0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A7DE-E087-457E-827C-2DC25E8B61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2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DF4E-BA04-4678-A657-D0C1ADCEDA8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89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4C77-D0FC-40CC-8DB7-1792392A3D1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2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CB670-74E1-49FB-8021-BE7DB8DDA9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5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30F-F462-4292-9669-36E57F0E2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3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55DA-68EB-4D93-8040-73DBA303A3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16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5CECA-0113-49AD-9FE1-54EC7652E7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05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D004-B5D0-4157-826E-D95A5AF0345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54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538DE-09DF-445D-B98B-6DC064CDE2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42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27343-62FA-4DAB-8B29-4046F5949AE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85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8815F-FBC6-4010-A524-EDA49794A95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1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F98B-A165-4249-AB7B-8077689F9EE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9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0FAFF-00C6-4230-8B49-08811E50EA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8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1328D-6B65-4425-9059-7131578723D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1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E5A7-B906-4F97-BA59-3B444D39A3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90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6787-0BF9-47C3-81E7-17728575DB6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06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D85DC-9189-4B65-BE4B-B4136AC38E5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8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78" indent="0" algn="ctr">
              <a:buNone/>
              <a:defRPr sz="2000"/>
            </a:lvl2pPr>
            <a:lvl3pPr marL="913557" indent="0" algn="ctr">
              <a:buNone/>
              <a:defRPr sz="1800"/>
            </a:lvl3pPr>
            <a:lvl4pPr marL="1370335" indent="0" algn="ctr">
              <a:buNone/>
              <a:defRPr sz="1600"/>
            </a:lvl4pPr>
            <a:lvl5pPr marL="1827121" indent="0" algn="ctr">
              <a:buNone/>
              <a:defRPr sz="1600"/>
            </a:lvl5pPr>
            <a:lvl6pPr marL="2283902" indent="0" algn="ctr">
              <a:buNone/>
              <a:defRPr sz="1600"/>
            </a:lvl6pPr>
            <a:lvl7pPr marL="2740670" indent="0" algn="ctr">
              <a:buNone/>
              <a:defRPr sz="1600"/>
            </a:lvl7pPr>
            <a:lvl8pPr marL="3197456" indent="0" algn="ctr">
              <a:buNone/>
              <a:defRPr sz="1600"/>
            </a:lvl8pPr>
            <a:lvl9pPr marL="365423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433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6407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3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4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22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532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9245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8" indent="0">
              <a:buNone/>
              <a:defRPr sz="2000" b="1"/>
            </a:lvl2pPr>
            <a:lvl3pPr marL="913557" indent="0">
              <a:buNone/>
              <a:defRPr sz="1800" b="1"/>
            </a:lvl3pPr>
            <a:lvl4pPr marL="1370335" indent="0">
              <a:buNone/>
              <a:defRPr sz="1600" b="1"/>
            </a:lvl4pPr>
            <a:lvl5pPr marL="1827121" indent="0">
              <a:buNone/>
              <a:defRPr sz="1600" b="1"/>
            </a:lvl5pPr>
            <a:lvl6pPr marL="2283902" indent="0">
              <a:buNone/>
              <a:defRPr sz="1600" b="1"/>
            </a:lvl6pPr>
            <a:lvl7pPr marL="2740670" indent="0">
              <a:buNone/>
              <a:defRPr sz="1600" b="1"/>
            </a:lvl7pPr>
            <a:lvl8pPr marL="3197456" indent="0">
              <a:buNone/>
              <a:defRPr sz="1600" b="1"/>
            </a:lvl8pPr>
            <a:lvl9pPr marL="36542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8" indent="0">
              <a:buNone/>
              <a:defRPr sz="2000" b="1"/>
            </a:lvl2pPr>
            <a:lvl3pPr marL="913557" indent="0">
              <a:buNone/>
              <a:defRPr sz="1800" b="1"/>
            </a:lvl3pPr>
            <a:lvl4pPr marL="1370335" indent="0">
              <a:buNone/>
              <a:defRPr sz="1600" b="1"/>
            </a:lvl4pPr>
            <a:lvl5pPr marL="1827121" indent="0">
              <a:buNone/>
              <a:defRPr sz="1600" b="1"/>
            </a:lvl5pPr>
            <a:lvl6pPr marL="2283902" indent="0">
              <a:buNone/>
              <a:defRPr sz="1600" b="1"/>
            </a:lvl6pPr>
            <a:lvl7pPr marL="2740670" indent="0">
              <a:buNone/>
              <a:defRPr sz="1600" b="1"/>
            </a:lvl7pPr>
            <a:lvl8pPr marL="3197456" indent="0">
              <a:buNone/>
              <a:defRPr sz="1600" b="1"/>
            </a:lvl8pPr>
            <a:lvl9pPr marL="36542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8154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1212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382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78" indent="0">
              <a:buNone/>
              <a:defRPr sz="1400"/>
            </a:lvl2pPr>
            <a:lvl3pPr marL="913557" indent="0">
              <a:buNone/>
              <a:defRPr sz="1200"/>
            </a:lvl3pPr>
            <a:lvl4pPr marL="1370335" indent="0">
              <a:buNone/>
              <a:defRPr sz="1000"/>
            </a:lvl4pPr>
            <a:lvl5pPr marL="1827121" indent="0">
              <a:buNone/>
              <a:defRPr sz="1000"/>
            </a:lvl5pPr>
            <a:lvl6pPr marL="2283902" indent="0">
              <a:buNone/>
              <a:defRPr sz="1000"/>
            </a:lvl6pPr>
            <a:lvl7pPr marL="2740670" indent="0">
              <a:buNone/>
              <a:defRPr sz="1000"/>
            </a:lvl7pPr>
            <a:lvl8pPr marL="3197456" indent="0">
              <a:buNone/>
              <a:defRPr sz="1000"/>
            </a:lvl8pPr>
            <a:lvl9pPr marL="365423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903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78" indent="0">
              <a:buNone/>
              <a:defRPr sz="2800"/>
            </a:lvl2pPr>
            <a:lvl3pPr marL="913557" indent="0">
              <a:buNone/>
              <a:defRPr sz="2400"/>
            </a:lvl3pPr>
            <a:lvl4pPr marL="1370335" indent="0">
              <a:buNone/>
              <a:defRPr sz="2000"/>
            </a:lvl4pPr>
            <a:lvl5pPr marL="1827121" indent="0">
              <a:buNone/>
              <a:defRPr sz="2000"/>
            </a:lvl5pPr>
            <a:lvl6pPr marL="2283902" indent="0">
              <a:buNone/>
              <a:defRPr sz="2000"/>
            </a:lvl6pPr>
            <a:lvl7pPr marL="2740670" indent="0">
              <a:buNone/>
              <a:defRPr sz="2000"/>
            </a:lvl7pPr>
            <a:lvl8pPr marL="3197456" indent="0">
              <a:buNone/>
              <a:defRPr sz="2000"/>
            </a:lvl8pPr>
            <a:lvl9pPr marL="3654237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78" indent="0">
              <a:buNone/>
              <a:defRPr sz="1400"/>
            </a:lvl2pPr>
            <a:lvl3pPr marL="913557" indent="0">
              <a:buNone/>
              <a:defRPr sz="1200"/>
            </a:lvl3pPr>
            <a:lvl4pPr marL="1370335" indent="0">
              <a:buNone/>
              <a:defRPr sz="1000"/>
            </a:lvl4pPr>
            <a:lvl5pPr marL="1827121" indent="0">
              <a:buNone/>
              <a:defRPr sz="1000"/>
            </a:lvl5pPr>
            <a:lvl6pPr marL="2283902" indent="0">
              <a:buNone/>
              <a:defRPr sz="1000"/>
            </a:lvl6pPr>
            <a:lvl7pPr marL="2740670" indent="0">
              <a:buNone/>
              <a:defRPr sz="1000"/>
            </a:lvl7pPr>
            <a:lvl8pPr marL="3197456" indent="0">
              <a:buNone/>
              <a:defRPr sz="1000"/>
            </a:lvl8pPr>
            <a:lvl9pPr marL="365423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953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106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260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37376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5874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82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15225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14043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03189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38020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52578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04969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646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28670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49854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8283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48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73798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1504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83829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17435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60527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34429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41971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64317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47079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2884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8542" y="275167"/>
            <a:ext cx="1097491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8542" y="1599405"/>
            <a:ext cx="10974916" cy="4527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6087" marR="0" lvl="0" indent="-179387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66787" marR="0" lvl="1" indent="-153987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75" marR="0" lvl="2" indent="-111125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84386" marR="0" lvl="3" indent="-14128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79700" marR="0" lvl="4" indent="-139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75012" marR="0" lvl="5" indent="-13811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465637" marR="0" lvl="6" indent="-13493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251575" marR="0" lvl="7" indent="-1428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632825" marR="0" lvl="8" indent="-13652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8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4542" y="6245488"/>
            <a:ext cx="3862916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09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19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29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239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4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6689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0984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33378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6542" y="6245488"/>
            <a:ext cx="2846916" cy="476250"/>
          </a:xfrm>
          <a:prstGeom prst="rect">
            <a:avLst/>
          </a:prstGeom>
          <a:noFill/>
          <a:ln>
            <a:noFill/>
          </a:ln>
        </p:spPr>
        <p:txBody>
          <a:bodyPr lIns="119075" tIns="59525" rIns="119075" bIns="59525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50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ct val="25000"/>
              </a:pPr>
              <a:t>‹Nº›</a:t>
            </a:fld>
            <a:endParaRPr lang="en-US" sz="15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97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316" r:id="rId1"/>
    <p:sldLayoutId id="214748531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>
                <a:latin typeface="+mn-lt"/>
              </a:defRPr>
            </a:lvl1pPr>
          </a:lstStyle>
          <a:p>
            <a:fld id="{F9640733-21F0-4045-BEE1-B2EADC99E1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1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9" r:id="rId1"/>
    <p:sldLayoutId id="2147485320" r:id="rId2"/>
    <p:sldLayoutId id="2147485321" r:id="rId3"/>
    <p:sldLayoutId id="2147485322" r:id="rId4"/>
    <p:sldLayoutId id="2147485323" r:id="rId5"/>
    <p:sldLayoutId id="2147485324" r:id="rId6"/>
    <p:sldLayoutId id="2147485325" r:id="rId7"/>
    <p:sldLayoutId id="2147485326" r:id="rId8"/>
    <p:sldLayoutId id="2147485327" r:id="rId9"/>
    <p:sldLayoutId id="2147485328" r:id="rId10"/>
    <p:sldLayoutId id="214748532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6C59285-724C-46C2-B998-AE5BDACE81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  <p:sldLayoutId id="2147485333" r:id="rId3"/>
    <p:sldLayoutId id="2147485334" r:id="rId4"/>
    <p:sldLayoutId id="2147485335" r:id="rId5"/>
    <p:sldLayoutId id="2147485336" r:id="rId6"/>
    <p:sldLayoutId id="2147485337" r:id="rId7"/>
    <p:sldLayoutId id="2147485338" r:id="rId8"/>
    <p:sldLayoutId id="2147485339" r:id="rId9"/>
    <p:sldLayoutId id="2147485340" r:id="rId10"/>
    <p:sldLayoutId id="2147485341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11/3/23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8CBBDC-BB94-4FAF-8E17-9BA8BFC55B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9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05C9626F-C2AC-4011-AFC7-75EC5CDC5D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4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9" r:id="rId2"/>
    <p:sldLayoutId id="2147485270" r:id="rId3"/>
    <p:sldLayoutId id="2147485271" r:id="rId4"/>
    <p:sldLayoutId id="2147485272" r:id="rId5"/>
    <p:sldLayoutId id="2147485273" r:id="rId6"/>
    <p:sldLayoutId id="2147485274" r:id="rId7"/>
    <p:sldLayoutId id="2147485275" r:id="rId8"/>
    <p:sldLayoutId id="2147485276" r:id="rId9"/>
    <p:sldLayoutId id="2147485277" r:id="rId10"/>
    <p:sldLayoutId id="214748527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53" tIns="45682" rIns="91353" bIns="4568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53" tIns="45682" rIns="91353" bIns="456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353" tIns="45682" rIns="91353" bIns="45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57"/>
            <a:fld id="{341ADABE-A03C-4BE1-AD27-62166ADB2427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557"/>
              <a:t>11/3/23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353" tIns="45682" rIns="91353" bIns="45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57"/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353" tIns="45682" rIns="91353" bIns="45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57"/>
            <a:fld id="{AEF0D19E-805A-47FE-A17D-A0CCF4506F36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557"/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25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0" r:id="rId1"/>
    <p:sldLayoutId id="2147485281" r:id="rId2"/>
    <p:sldLayoutId id="2147485282" r:id="rId3"/>
    <p:sldLayoutId id="2147485283" r:id="rId4"/>
    <p:sldLayoutId id="2147485284" r:id="rId5"/>
    <p:sldLayoutId id="2147485285" r:id="rId6"/>
    <p:sldLayoutId id="2147485286" r:id="rId7"/>
    <p:sldLayoutId id="2147485287" r:id="rId8"/>
    <p:sldLayoutId id="2147485288" r:id="rId9"/>
    <p:sldLayoutId id="2147485289" r:id="rId10"/>
    <p:sldLayoutId id="2147485290" r:id="rId11"/>
  </p:sldLayoutIdLst>
  <p:txStyles>
    <p:titleStyle>
      <a:lvl1pPr algn="l" defTabSz="91355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93" indent="-228393" algn="l" defTabSz="91355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8" indent="-228393" algn="l" defTabSz="9135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3" indent="-228393" algn="l" defTabSz="9135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8" indent="-228393" algn="l" defTabSz="9135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04" indent="-228393" algn="l" defTabSz="9135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99" indent="-228393" algn="l" defTabSz="9135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6" indent="-228393" algn="l" defTabSz="9135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9" indent="-228393" algn="l" defTabSz="9135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35" indent="-228393" algn="l" defTabSz="9135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35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8" algn="l" defTabSz="9135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57" algn="l" defTabSz="9135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5" algn="l" defTabSz="9135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1" algn="l" defTabSz="9135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02" algn="l" defTabSz="9135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70" algn="l" defTabSz="9135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56" algn="l" defTabSz="9135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37" algn="l" defTabSz="9135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965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9755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04" r:id="rId1"/>
    <p:sldLayoutId id="2147485305" r:id="rId2"/>
    <p:sldLayoutId id="2147485306" r:id="rId3"/>
    <p:sldLayoutId id="2147485307" r:id="rId4"/>
    <p:sldLayoutId id="2147485308" r:id="rId5"/>
    <p:sldLayoutId id="2147485309" r:id="rId6"/>
    <p:sldLayoutId id="2147485310" r:id="rId7"/>
    <p:sldLayoutId id="2147485311" r:id="rId8"/>
    <p:sldLayoutId id="2147485312" r:id="rId9"/>
    <p:sldLayoutId id="2147485313" r:id="rId10"/>
    <p:sldLayoutId id="21474853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shouting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I am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King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makes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want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011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in the troubled times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when I win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when I lose my step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fall down again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'cause You pick me up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'cause You're there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'cause You hear me, Lord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When I call to You in prayer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with my last breath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for I know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That I'll sing with the angels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the saints around the throne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singing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Your praise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ever say enough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amazing is Your love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shouting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Your name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 know I am loved by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it makes my heart…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loved by the King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it makes my heart…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loved by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 makes my heart want to sing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7500" b="1">
                <a:solidFill>
                  <a:schemeClr val="bg1"/>
                </a:solidFill>
                <a:latin typeface="Calibri" panose="020F0502020204030204" pitchFamily="34" charset="0"/>
              </a:rPr>
              <a:t>It is Well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peace, like a river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Attendeth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my way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sorrows like sea billows roll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7333" b="1">
                <a:solidFill>
                  <a:schemeClr val="bg1"/>
                </a:solidFill>
                <a:latin typeface="Calibri" panose="020F0502020204030204" pitchFamily="34" charset="0"/>
              </a:rPr>
              <a:t>How Can I Keep From Singing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Whatever my lot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Thou has taught me to say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well, with my soul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 is well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my soul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272409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My sin, Oh the bliss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of this glorious thought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My sin, not in part but the whole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Is nailed to the cross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I bear it no more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Praise the Lord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Praise the Lord, O my soul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It is well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with my soul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  <p:extLst>
      <p:ext uri="{BB962C8B-B14F-4D97-AF65-F5344CB8AC3E}">
        <p14:creationId xmlns:p14="http://schemas.microsoft.com/office/powerpoint/2010/main" val="1664802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Lord, haste the day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when my faith shall be sight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clouds be rolled back as a scroll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trump shall resound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the Lord shall descend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Even so, it is well with my soul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It is well 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with my soul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There is an endless song,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Echoes in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hear the music ring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Who You Say I Am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694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am I that the highest King</a:t>
            </a:r>
            <a:br>
              <a:rPr lang="en-US" sz="6000" dirty="0"/>
            </a:br>
            <a:r>
              <a:rPr lang="en-US" sz="6000" dirty="0"/>
              <a:t>Would welcome me?</a:t>
            </a:r>
            <a:br>
              <a:rPr lang="en-US" sz="6000" dirty="0"/>
            </a:br>
            <a:r>
              <a:rPr lang="en-US" sz="6000" dirty="0"/>
              <a:t>I was lost but He brought me in</a:t>
            </a:r>
            <a:br>
              <a:rPr lang="en-US" sz="6000" dirty="0"/>
            </a:br>
            <a:r>
              <a:rPr lang="en-US" sz="6000" dirty="0"/>
              <a:t>Oh His love for me</a:t>
            </a:r>
            <a:br>
              <a:rPr lang="en-US" sz="6000" dirty="0"/>
            </a:br>
            <a:r>
              <a:rPr lang="en-US" sz="6000" dirty="0"/>
              <a:t>Oh His love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83798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785262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Free at last, He has ransomed me</a:t>
            </a:r>
            <a:br>
              <a:rPr lang="en-US" sz="6000" dirty="0"/>
            </a:br>
            <a:r>
              <a:rPr lang="en-US" sz="6000" dirty="0"/>
              <a:t>His grace runs deep</a:t>
            </a:r>
            <a:br>
              <a:rPr lang="en-US" sz="6000" dirty="0"/>
            </a:br>
            <a:r>
              <a:rPr lang="en-US" sz="6000" dirty="0"/>
              <a:t>While I was a slave to sin</a:t>
            </a:r>
            <a:br>
              <a:rPr lang="en-US" sz="6000" dirty="0"/>
            </a:br>
            <a:r>
              <a:rPr lang="en-US" sz="6000" dirty="0"/>
              <a:t>Jesus died for me</a:t>
            </a:r>
            <a:br>
              <a:rPr lang="en-US" sz="6000" dirty="0"/>
            </a:br>
            <a:r>
              <a:rPr lang="en-US" sz="6000" dirty="0"/>
              <a:t>Yes He died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12070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48096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Father's house</a:t>
            </a:r>
            <a:br>
              <a:rPr lang="en-US" sz="6000" dirty="0"/>
            </a:br>
            <a:r>
              <a:rPr lang="en-US" sz="6000" dirty="0"/>
              <a:t>There's a place for me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13972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am chosen</a:t>
            </a:r>
            <a:br>
              <a:rPr lang="en-US" sz="6000" dirty="0"/>
            </a:br>
            <a:r>
              <a:rPr lang="en-US" sz="6000" dirty="0"/>
              <a:t>Not forsaken</a:t>
            </a:r>
            <a:br>
              <a:rPr lang="en-US" sz="6000" dirty="0"/>
            </a:br>
            <a:r>
              <a:rPr lang="en-US" sz="6000" dirty="0"/>
              <a:t>I am who You say I am</a:t>
            </a:r>
            <a:br>
              <a:rPr lang="en-US" sz="6000" dirty="0"/>
            </a:br>
            <a:r>
              <a:rPr lang="en-US" sz="6000" dirty="0"/>
              <a:t>You are for me</a:t>
            </a:r>
            <a:br>
              <a:rPr lang="en-US" sz="6000" dirty="0"/>
            </a:br>
            <a:r>
              <a:rPr lang="en-US" sz="6000" dirty="0"/>
              <a:t>Not against me</a:t>
            </a:r>
            <a:br>
              <a:rPr lang="en-US" sz="6000" dirty="0"/>
            </a:br>
            <a:r>
              <a:rPr lang="en-US" sz="6000" dirty="0"/>
              <a:t>I am who You say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897019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am chosen</a:t>
            </a:r>
            <a:br>
              <a:rPr lang="en-US" sz="6000" dirty="0"/>
            </a:br>
            <a:r>
              <a:rPr lang="en-US" sz="6000" dirty="0"/>
              <a:t>Not forsaken</a:t>
            </a:r>
            <a:br>
              <a:rPr lang="en-US" sz="6000" dirty="0"/>
            </a:br>
            <a:r>
              <a:rPr lang="en-US" sz="6000" dirty="0"/>
              <a:t>I am who You say I am</a:t>
            </a:r>
            <a:br>
              <a:rPr lang="en-US" sz="6000" dirty="0"/>
            </a:br>
            <a:r>
              <a:rPr lang="en-US" sz="6000" dirty="0"/>
              <a:t>You are for me</a:t>
            </a:r>
            <a:br>
              <a:rPr lang="en-US" sz="6000" dirty="0"/>
            </a:br>
            <a:r>
              <a:rPr lang="en-US" sz="6000" dirty="0"/>
              <a:t>Not against me</a:t>
            </a:r>
            <a:br>
              <a:rPr lang="en-US" sz="6000" dirty="0"/>
            </a:br>
            <a:r>
              <a:rPr lang="en-US" sz="6000" dirty="0"/>
              <a:t>I am who You say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605676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1699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though the storms may come</a:t>
            </a:r>
          </a:p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am holding on</a:t>
            </a:r>
          </a:p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To the rock I cling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Father's house</a:t>
            </a:r>
            <a:br>
              <a:rPr lang="en-US" sz="6000" dirty="0"/>
            </a:br>
            <a:r>
              <a:rPr lang="en-US" sz="6000" dirty="0"/>
              <a:t>There's a place for me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24531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56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No Longer Slaves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unravel me</a:t>
            </a:r>
          </a:p>
          <a:p>
            <a:pPr marL="0" indent="0" algn="ctr">
              <a:buNone/>
            </a:pPr>
            <a:r>
              <a:rPr lang="en-US" sz="6250" dirty="0"/>
              <a:t>With a melody</a:t>
            </a:r>
            <a:br>
              <a:rPr lang="en-US" sz="6250" dirty="0"/>
            </a:br>
            <a:r>
              <a:rPr lang="en-US" sz="6250" dirty="0"/>
              <a:t>You surround me with a song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57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Of deliverance</a:t>
            </a:r>
          </a:p>
          <a:p>
            <a:pPr marL="0" indent="0" algn="ctr">
              <a:buNone/>
            </a:pPr>
            <a:r>
              <a:rPr lang="en-US" sz="6250" dirty="0"/>
              <a:t>From my enemies</a:t>
            </a:r>
            <a:br>
              <a:rPr lang="en-US" sz="6250" dirty="0"/>
            </a:br>
            <a:r>
              <a:rPr lang="en-US" sz="6250" dirty="0"/>
              <a:t>Till all my fears have gone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3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49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42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From my mothers womb</a:t>
            </a:r>
            <a:br>
              <a:rPr lang="en-US" sz="6250" dirty="0"/>
            </a:br>
            <a:r>
              <a:rPr lang="en-US" sz="6250" dirty="0"/>
              <a:t>You have chosen me</a:t>
            </a:r>
            <a:br>
              <a:rPr lang="en-US" sz="6250" dirty="0"/>
            </a:br>
            <a:r>
              <a:rPr lang="en-US" sz="6250" dirty="0"/>
              <a:t>Love has called my name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79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I've been born again</a:t>
            </a:r>
          </a:p>
          <a:p>
            <a:pPr marL="0" indent="0" algn="ctr">
              <a:buNone/>
            </a:pPr>
            <a:r>
              <a:rPr lang="en-US" sz="6250" dirty="0"/>
              <a:t>Into a family</a:t>
            </a:r>
            <a:br>
              <a:rPr lang="en-US" sz="6250" dirty="0"/>
            </a:br>
            <a:r>
              <a:rPr lang="en-US" sz="6250" dirty="0"/>
              <a:t>Your blood flows through my veins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2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7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amazing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0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1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My fears were drowned 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99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98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You drowned my fears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8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 will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60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45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shouting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Your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know I am loved by the King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it makes my heart want to sing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272" y="4902"/>
            <a:ext cx="12202271" cy="6853098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Jesus Calls Out Fakes!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truly know your heart? </a:t>
            </a:r>
          </a:p>
        </p:txBody>
      </p:sp>
    </p:spTree>
    <p:extLst>
      <p:ext uri="{BB962C8B-B14F-4D97-AF65-F5344CB8AC3E}">
        <p14:creationId xmlns:p14="http://schemas.microsoft.com/office/powerpoint/2010/main" val="393500308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Jesus said to the crowds and to His disciples, “The scribes and Pharisees sit on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Moses’ seat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 																												                      Matt. 23:1-2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5278270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do and observe whatever they tell you, but not the works they do. For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preach, but do not practice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		                Matt. 23:3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1712311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tie up heavy burdens, hard to bear, and lay them on people’s shoulders,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themselves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willing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move them with their finger. 																		                    Matt. 23:4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9209132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the place of honor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at feasts and the best seats in the synagogues, and greetings in the marketplaces and being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called rabbi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others. 																		              Matt. 23:6-7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2429441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you are not to be called rabbi, for you have one teacher, and you are all brothers. 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call no man your father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on earth, for you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one Father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is in heaven.																	 Matt. 23:8-9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0419216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Neither be called instructors, for you have one instructor, the Christ.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greatest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among you shall be your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servant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 Matt. 23:10-11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8405013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exalts himself will be humbled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whoever humbles himself will be exalted.														            Matt. 23:12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0140317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Matt. 23:13-15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111122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will lift my eyes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In the darkest night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For I know my Savior lives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Woe—describes impending judgment!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0617871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Matt. 23:16-22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657615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23:23-24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2818651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23:25-26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061736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“Watch over your heart with all diligence, for from it flow the springs of life.”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Prov. 4:23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8400691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23:27-28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4707731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23:29-36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354599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 Jerusalem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Jerusalem, the city that kills the prophets and stones those who are sent to it! 	              																						         														Matt. 23:37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8666832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How often would I have gathered your children together as a hen gathers her brood under her wings,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were not willing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												              																						  Matt. 23:37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4309011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See, your house is left to you desolate.  For I tell you, you will not see Me again, until you say, ‘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Blessed is he who comes in the name of the Lord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.’”												              														 Matt. 23:38-39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633007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I will walk with You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Knowing You'll see me through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sing the songs You give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b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</a:b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“yet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refuse to come to 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you may have life.” 												              																					     John 5:40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7076616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thief comes only to steal and kill and destroy.  I came that you may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have it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abundantly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John 10:10 ESV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3844058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Following Jesus should be our heartfelt motive for all we do! </a:t>
            </a:r>
          </a:p>
        </p:txBody>
      </p:sp>
    </p:spTree>
    <p:extLst>
      <p:ext uri="{BB962C8B-B14F-4D97-AF65-F5344CB8AC3E}">
        <p14:creationId xmlns:p14="http://schemas.microsoft.com/office/powerpoint/2010/main" val="258920248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1536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7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my reward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all of my devotion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there's nothing in this world that could ever satisfy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every trial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soul will sing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I've been set free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is in You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my all in all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joy of my salvation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this hope will never fail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Heaven is our home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every storm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soul will sing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Jesus is here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God be the glory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amazing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is in You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cross before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world behind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cross before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world behind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is in You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is enough for me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is in You 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Everything I need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lIns="99229" tIns="49604" rIns="99229" bIns="49604" anchor="ctr" anchorCtr="0">
            <a:noAutofit/>
          </a:bodyPr>
          <a:lstStyle/>
          <a:p>
            <a:pPr>
              <a:lnSpc>
                <a:spcPct val="110000"/>
              </a:lnSpc>
              <a:buClr>
                <a:schemeClr val="lt1"/>
              </a:buClr>
              <a:buSzPct val="25000"/>
            </a:pP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decided to follow Jesus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  <a:b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turning back</a:t>
            </a:r>
          </a:p>
        </p:txBody>
      </p:sp>
    </p:spTree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8761</TotalTime>
  <Words>2347</Words>
  <Application>Microsoft Macintosh PowerPoint</Application>
  <PresentationFormat>Panorámica</PresentationFormat>
  <Paragraphs>173</Paragraphs>
  <Slides>104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104</vt:i4>
      </vt:variant>
    </vt:vector>
  </HeadingPairs>
  <TitlesOfParts>
    <vt:vector size="123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2_Default Design</vt:lpstr>
      <vt:lpstr>3_Default Design</vt:lpstr>
      <vt:lpstr>Tema de Office</vt:lpstr>
      <vt:lpstr>3_Office Theme</vt:lpstr>
      <vt:lpstr>1_Default Design</vt:lpstr>
      <vt:lpstr>Default Design</vt:lpstr>
      <vt:lpstr>2_Office Theme</vt:lpstr>
      <vt:lpstr>Title &amp; Subtitle</vt:lpstr>
      <vt:lpstr>Bullets</vt:lpstr>
      <vt:lpstr>4_Default Design</vt:lpstr>
      <vt:lpstr>5_Default Design</vt:lpstr>
      <vt:lpstr>6_Default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It is Well</vt:lpstr>
      <vt:lpstr>When peace, like a river  Attendeth my way When sorrows like sea billows roll</vt:lpstr>
      <vt:lpstr>Whatever my lot  Thou has taught me to say It is well, it is well, with my soul</vt:lpstr>
      <vt:lpstr>It is well  With my soul It is well, it is well with my soul</vt:lpstr>
      <vt:lpstr>My sin, Oh the bliss  of this glorious thought My sin, not in part but the whole</vt:lpstr>
      <vt:lpstr>Is nailed to the cross  and I bear it no more Praise the Lord Praise the Lord, O my soul</vt:lpstr>
      <vt:lpstr>It is well  with my soul It is well, it is well with my soul</vt:lpstr>
      <vt:lpstr>And Lord, haste the day  when my faith shall be sight The clouds be rolled back as a scroll</vt:lpstr>
      <vt:lpstr>The trump shall resound  and the Lord shall descend Even so, it is well with my soul</vt:lpstr>
      <vt:lpstr>It is well  with my soul It is well, it is well with my soul</vt:lpstr>
      <vt:lpstr>Presentación de PowerPoint</vt:lpstr>
      <vt:lpstr>Presentación de PowerPoint</vt:lpstr>
      <vt:lpstr>Presentación de PowerPoint</vt:lpstr>
      <vt:lpstr>Who You Say I 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Longer Slaves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Jesus Calls Out Fakes!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Christ is Enough</vt:lpstr>
      <vt:lpstr>Christ is my reward  And all of my devotion Now there's nothing in this world that could ever satisfy </vt:lpstr>
      <vt:lpstr>Through every trial My soul will sing No turning back I've been set free </vt:lpstr>
      <vt:lpstr>Christ is enough for me Christ is enough for me Everything I need is in You  Everything I need </vt:lpstr>
      <vt:lpstr>Christ my all in all The joy of my salvation And this hope will never fail Heaven is our home </vt:lpstr>
      <vt:lpstr>Through every storm My soul will sing Jesus is here To God be the glory </vt:lpstr>
      <vt:lpstr>Christ is enough for me Christ is enough for me Everything I need is in You Everything I need </vt:lpstr>
      <vt:lpstr>Presentación de PowerPoint</vt:lpstr>
      <vt:lpstr>I have decided to follow Jesus No turning back No turning back</vt:lpstr>
      <vt:lpstr>I have decided to follow Jesus No turning back No turning back</vt:lpstr>
      <vt:lpstr>The cross before me The world behind me No turning back No turning back </vt:lpstr>
      <vt:lpstr>The cross before me The world behind me No turning back No turning back </vt:lpstr>
      <vt:lpstr>Christ is enough for me Christ is enough for me Everything I need is in You Everything I need </vt:lpstr>
      <vt:lpstr>Christ is enough for me Christ is enough for me Everything I need is in You  Everything I need </vt:lpstr>
      <vt:lpstr>I have decided to follow Jesus No turning back No turning back</vt:lpstr>
      <vt:lpstr>I have decided to follow Jesus No turning back No turning back</vt:lpstr>
      <vt:lpstr>I have decided to follow Jesus No turning back No turning back</vt:lpstr>
      <vt:lpstr>I have decided to follow Jesus No turning back No turning back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79</cp:revision>
  <dcterms:created xsi:type="dcterms:W3CDTF">2015-07-25T20:50:10Z</dcterms:created>
  <dcterms:modified xsi:type="dcterms:W3CDTF">2023-03-12T01:38:15Z</dcterms:modified>
</cp:coreProperties>
</file>