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4224" r:id="rId3"/>
    <p:sldMasterId id="2147484520" r:id="rId4"/>
    <p:sldMasterId id="2147485267" r:id="rId5"/>
    <p:sldMasterId id="2147485354" r:id="rId6"/>
    <p:sldMasterId id="2147485366" r:id="rId7"/>
    <p:sldMasterId id="2147485378" r:id="rId8"/>
    <p:sldMasterId id="2147485390" r:id="rId9"/>
    <p:sldMasterId id="2147485402" r:id="rId10"/>
    <p:sldMasterId id="2147485414" r:id="rId11"/>
  </p:sldMasterIdLst>
  <p:notesMasterIdLst>
    <p:notesMasterId r:id="rId103"/>
  </p:notesMasterIdLst>
  <p:sldIdLst>
    <p:sldId id="35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1475" r:id="rId28"/>
    <p:sldId id="1476" r:id="rId29"/>
    <p:sldId id="1477" r:id="rId30"/>
    <p:sldId id="1478" r:id="rId31"/>
    <p:sldId id="1479" r:id="rId32"/>
    <p:sldId id="1480" r:id="rId33"/>
    <p:sldId id="1481" r:id="rId34"/>
    <p:sldId id="1474" r:id="rId35"/>
    <p:sldId id="360" r:id="rId36"/>
    <p:sldId id="1353" r:id="rId37"/>
    <p:sldId id="1482" r:id="rId38"/>
    <p:sldId id="1483" r:id="rId39"/>
    <p:sldId id="1484" r:id="rId40"/>
    <p:sldId id="1485" r:id="rId41"/>
    <p:sldId id="1486" r:id="rId42"/>
    <p:sldId id="1487" r:id="rId43"/>
    <p:sldId id="278" r:id="rId44"/>
    <p:sldId id="279" r:id="rId45"/>
    <p:sldId id="277" r:id="rId46"/>
    <p:sldId id="1488" r:id="rId47"/>
    <p:sldId id="280" r:id="rId48"/>
    <p:sldId id="281" r:id="rId49"/>
    <p:sldId id="282" r:id="rId50"/>
    <p:sldId id="276" r:id="rId51"/>
    <p:sldId id="1489" r:id="rId52"/>
    <p:sldId id="1490" r:id="rId53"/>
    <p:sldId id="1491" r:id="rId54"/>
    <p:sldId id="1492" r:id="rId55"/>
    <p:sldId id="1493" r:id="rId56"/>
    <p:sldId id="1494" r:id="rId57"/>
    <p:sldId id="1495" r:id="rId58"/>
    <p:sldId id="1496" r:id="rId59"/>
    <p:sldId id="1497" r:id="rId60"/>
    <p:sldId id="1498" r:id="rId61"/>
    <p:sldId id="1499" r:id="rId62"/>
    <p:sldId id="1500" r:id="rId63"/>
    <p:sldId id="1501" r:id="rId64"/>
    <p:sldId id="1502" r:id="rId65"/>
    <p:sldId id="1503" r:id="rId66"/>
    <p:sldId id="272" r:id="rId67"/>
    <p:sldId id="434" r:id="rId68"/>
    <p:sldId id="324" r:id="rId69"/>
    <p:sldId id="1309" r:id="rId70"/>
    <p:sldId id="1432" r:id="rId71"/>
    <p:sldId id="1442" r:id="rId72"/>
    <p:sldId id="1451" r:id="rId73"/>
    <p:sldId id="1443" r:id="rId74"/>
    <p:sldId id="1429" r:id="rId75"/>
    <p:sldId id="1441" r:id="rId76"/>
    <p:sldId id="1440" r:id="rId77"/>
    <p:sldId id="1452" r:id="rId78"/>
    <p:sldId id="1430" r:id="rId79"/>
    <p:sldId id="1444" r:id="rId80"/>
    <p:sldId id="1445" r:id="rId81"/>
    <p:sldId id="1446" r:id="rId82"/>
    <p:sldId id="1447" r:id="rId83"/>
    <p:sldId id="1448" r:id="rId84"/>
    <p:sldId id="1449" r:id="rId85"/>
    <p:sldId id="1450" r:id="rId86"/>
    <p:sldId id="1431" r:id="rId87"/>
    <p:sldId id="1195" r:id="rId88"/>
    <p:sldId id="1438" r:id="rId89"/>
    <p:sldId id="288" r:id="rId90"/>
    <p:sldId id="1504" r:id="rId91"/>
    <p:sldId id="1505" r:id="rId92"/>
    <p:sldId id="1506" r:id="rId93"/>
    <p:sldId id="1507" r:id="rId94"/>
    <p:sldId id="1508" r:id="rId95"/>
    <p:sldId id="1509" r:id="rId96"/>
    <p:sldId id="1510" r:id="rId97"/>
    <p:sldId id="1512" r:id="rId98"/>
    <p:sldId id="1511" r:id="rId99"/>
    <p:sldId id="1513" r:id="rId100"/>
    <p:sldId id="1514" r:id="rId101"/>
    <p:sldId id="436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07" Type="http://schemas.openxmlformats.org/officeDocument/2006/relationships/tableStyles" Target="tableStyle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1/4/23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94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2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0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768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44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67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240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70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46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569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03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28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82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37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61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05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196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236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26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129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7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824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CECA-0113-49AD-9FE1-54EC7652E7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5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D004-B5D0-4157-826E-D95A5AF034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4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38DE-09DF-445D-B98B-6DC064CDE2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4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7343-62FA-4DAB-8B29-4046F5949A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815F-FBC6-4010-A524-EDA49794A9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F98B-A165-4249-AB7B-8077689F9E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FAFF-00C6-4230-8B49-08811E50EA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8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328D-6B65-4425-9059-7131578723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1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E5A7-B906-4F97-BA59-3B444D39A3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90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6787-0BF9-47C3-81E7-17728575DB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6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85DC-9189-4B65-BE4B-B4136AC38E5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9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7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5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2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91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6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3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47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5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74517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30822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7380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53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0933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08946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7208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7997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75881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40453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79082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4878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9148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1916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2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69671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41472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5045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26027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76339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5923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39105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29573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0289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2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8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184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9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039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9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63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56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66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037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7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03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  <p:sldLayoutId id="2147485411" r:id="rId9"/>
    <p:sldLayoutId id="2147485412" r:id="rId10"/>
    <p:sldLayoutId id="21474854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0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1/4/23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5C9626F-C2AC-4011-AFC7-75EC5CDC5D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4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757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3463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Psalm 23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110617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US" b="0" i="0" u="none" strike="noStrike" dirty="0" err="1">
                <a:effectLst/>
              </a:rPr>
              <a:t>The</a:t>
            </a:r>
            <a:r>
              <a:rPr lang="es-US" b="0" i="0" u="none" strike="noStrike" dirty="0">
                <a:effectLst/>
              </a:rPr>
              <a:t> Lord </a:t>
            </a:r>
            <a:r>
              <a:rPr lang="es-US" b="0" i="0" u="none" strike="noStrike" dirty="0" err="1">
                <a:effectLst/>
              </a:rPr>
              <a:t>is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my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Shepherd</a:t>
            </a:r>
            <a:br>
              <a:rPr lang="es-US" dirty="0"/>
            </a:br>
            <a:r>
              <a:rPr lang="es-US" b="0" i="0" u="none" strike="noStrike" dirty="0">
                <a:effectLst/>
              </a:rPr>
              <a:t>He </a:t>
            </a:r>
            <a:r>
              <a:rPr lang="es-US" b="0" i="0" u="none" strike="noStrike" dirty="0" err="1">
                <a:effectLst/>
              </a:rPr>
              <a:t>goes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before</a:t>
            </a:r>
            <a:r>
              <a:rPr lang="es-US" b="0" i="0" u="none" strike="noStrike" dirty="0">
                <a:effectLst/>
              </a:rPr>
              <a:t> me</a:t>
            </a:r>
            <a:br>
              <a:rPr lang="es-US" dirty="0"/>
            </a:br>
            <a:r>
              <a:rPr lang="es-US" b="0" i="0" u="none" strike="noStrike" dirty="0">
                <a:effectLst/>
              </a:rPr>
              <a:t>Defender </a:t>
            </a:r>
            <a:r>
              <a:rPr lang="es-US" b="0" i="0" u="none" strike="noStrike" dirty="0" err="1">
                <a:effectLst/>
              </a:rPr>
              <a:t>behind</a:t>
            </a:r>
            <a:r>
              <a:rPr lang="es-US" b="0" i="0" u="none" strike="noStrike" dirty="0">
                <a:effectLst/>
              </a:rPr>
              <a:t> me</a:t>
            </a:r>
            <a:br>
              <a:rPr lang="es-US" dirty="0"/>
            </a:br>
            <a:r>
              <a:rPr lang="es-US" b="0" i="0" u="none" strike="noStrike" dirty="0">
                <a:effectLst/>
              </a:rPr>
              <a:t>I </a:t>
            </a:r>
            <a:r>
              <a:rPr lang="es-US" b="0" i="0" u="none" strike="noStrike" dirty="0" err="1">
                <a:effectLst/>
              </a:rPr>
              <a:t>won't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fear</a:t>
            </a:r>
            <a:endParaRPr lang="es-SV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4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US" b="0" i="0" u="none" strike="noStrike" dirty="0" err="1">
                <a:effectLst/>
              </a:rPr>
              <a:t>I'm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filled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with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anointing</a:t>
            </a:r>
            <a:br>
              <a:rPr lang="es-US" dirty="0"/>
            </a:br>
            <a:r>
              <a:rPr lang="es-US" b="0" i="0" u="none" strike="noStrike" dirty="0" err="1">
                <a:effectLst/>
              </a:rPr>
              <a:t>My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cup's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overflowing</a:t>
            </a:r>
            <a:br>
              <a:rPr lang="es-US" dirty="0"/>
            </a:br>
            <a:r>
              <a:rPr lang="es-US" b="0" i="0" u="none" strike="noStrike" dirty="0">
                <a:effectLst/>
              </a:rPr>
              <a:t>No </a:t>
            </a:r>
            <a:r>
              <a:rPr lang="es-US" b="0" i="0" u="none" strike="noStrike" dirty="0" err="1">
                <a:effectLst/>
              </a:rPr>
              <a:t>weapon</a:t>
            </a:r>
            <a:r>
              <a:rPr lang="es-US" b="0" i="0" u="none" strike="noStrike" dirty="0">
                <a:effectLst/>
              </a:rPr>
              <a:t> can </a:t>
            </a:r>
            <a:r>
              <a:rPr lang="es-US" b="0" i="0" u="none" strike="noStrike" dirty="0" err="1">
                <a:effectLst/>
              </a:rPr>
              <a:t>harm</a:t>
            </a:r>
            <a:r>
              <a:rPr lang="es-US" b="0" i="0" u="none" strike="noStrike" dirty="0">
                <a:effectLst/>
              </a:rPr>
              <a:t> me</a:t>
            </a:r>
            <a:br>
              <a:rPr lang="es-US" dirty="0"/>
            </a:br>
            <a:r>
              <a:rPr lang="es-US" b="0" i="0" u="none" strike="noStrike" dirty="0">
                <a:effectLst/>
              </a:rPr>
              <a:t>I </a:t>
            </a:r>
            <a:r>
              <a:rPr lang="es-US" b="0" i="0" u="none" strike="noStrike" dirty="0" err="1">
                <a:effectLst/>
              </a:rPr>
              <a:t>won't</a:t>
            </a:r>
            <a:r>
              <a:rPr lang="es-US" b="0" i="0" u="none" strike="noStrike" dirty="0">
                <a:effectLst/>
              </a:rPr>
              <a:t> </a:t>
            </a:r>
            <a:r>
              <a:rPr lang="es-US" b="0" i="0" u="none" strike="noStrike" dirty="0" err="1">
                <a:effectLst/>
              </a:rPr>
              <a:t>fear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7648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O Come To The Altar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US" b="0" i="0" u="none" strike="noStrike" dirty="0" err="1">
                <a:effectLst/>
                <a:latin typeface="+mj-lt"/>
              </a:rPr>
              <a:t>Hallelujah</a:t>
            </a:r>
            <a:r>
              <a:rPr lang="es-US" b="0" i="0" u="none" strike="noStrike" dirty="0">
                <a:effectLst/>
                <a:latin typeface="+mj-lt"/>
              </a:rPr>
              <a:t>, I am </a:t>
            </a:r>
            <a:r>
              <a:rPr lang="es-US" b="0" i="0" u="none" strike="noStrike" dirty="0" err="1">
                <a:effectLst/>
                <a:latin typeface="+mj-lt"/>
              </a:rPr>
              <a:t>not</a:t>
            </a:r>
            <a:r>
              <a:rPr lang="es-US" b="0" i="0" u="none" strike="noStrike" dirty="0">
                <a:effectLst/>
                <a:latin typeface="+mj-lt"/>
              </a:rPr>
              <a:t> alone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He's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my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Comfort</a:t>
            </a:r>
            <a:r>
              <a:rPr lang="es-US" b="0" i="0" u="none" strike="noStrike" dirty="0">
                <a:effectLst/>
                <a:latin typeface="+mj-lt"/>
              </a:rPr>
              <a:t>,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Always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holds</a:t>
            </a:r>
            <a:r>
              <a:rPr lang="es-US" b="0" i="0" u="none" strike="noStrike" dirty="0">
                <a:effectLst/>
                <a:latin typeface="+mj-lt"/>
              </a:rPr>
              <a:t> me </a:t>
            </a:r>
            <a:r>
              <a:rPr lang="es-US" b="0" i="0" u="none" strike="noStrike" dirty="0" err="1">
                <a:effectLst/>
                <a:latin typeface="+mj-lt"/>
              </a:rPr>
              <a:t>close</a:t>
            </a:r>
            <a:endParaRPr lang="es-SV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US" b="0" i="0" u="none" strike="noStrike" dirty="0">
                <a:effectLst/>
                <a:latin typeface="+mj-lt"/>
              </a:rPr>
              <a:t>He </a:t>
            </a:r>
            <a:r>
              <a:rPr lang="es-US" b="0" i="0" u="none" strike="noStrike" dirty="0" err="1">
                <a:effectLst/>
                <a:latin typeface="+mj-lt"/>
              </a:rPr>
              <a:t>always</a:t>
            </a:r>
            <a:r>
              <a:rPr lang="es-US" b="0" i="0" u="none" strike="noStrike" dirty="0">
                <a:effectLst/>
                <a:latin typeface="+mj-lt"/>
              </a:rPr>
              <a:t> guides me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Through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mountains</a:t>
            </a:r>
            <a:r>
              <a:rPr lang="es-US" b="0" i="0" u="none" strike="noStrike" dirty="0">
                <a:effectLst/>
                <a:latin typeface="+mj-lt"/>
              </a:rPr>
              <a:t> and </a:t>
            </a:r>
            <a:r>
              <a:rPr lang="es-US" b="0" i="0" u="none" strike="noStrike" dirty="0" err="1">
                <a:effectLst/>
                <a:latin typeface="+mj-lt"/>
              </a:rPr>
              <a:t>valleys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His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joy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is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refreshing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Restores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my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soul</a:t>
            </a:r>
            <a:endParaRPr lang="es-S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76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US" b="0" i="0" u="none" strike="noStrike" dirty="0" err="1">
                <a:effectLst/>
                <a:latin typeface="+mj-lt"/>
              </a:rPr>
              <a:t>Mercy</a:t>
            </a:r>
            <a:r>
              <a:rPr lang="es-US" b="0" i="0" u="none" strike="noStrike" dirty="0">
                <a:effectLst/>
                <a:latin typeface="+mj-lt"/>
              </a:rPr>
              <a:t> and </a:t>
            </a:r>
            <a:r>
              <a:rPr lang="es-US" b="0" i="0" u="none" strike="noStrike" dirty="0" err="1">
                <a:effectLst/>
                <a:latin typeface="+mj-lt"/>
              </a:rPr>
              <a:t>goodness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Give</a:t>
            </a:r>
            <a:r>
              <a:rPr lang="es-US" b="0" i="0" u="none" strike="noStrike" dirty="0">
                <a:effectLst/>
                <a:latin typeface="+mj-lt"/>
              </a:rPr>
              <a:t> me </a:t>
            </a:r>
            <a:r>
              <a:rPr lang="es-US" b="0" i="0" u="none" strike="noStrike" dirty="0" err="1">
                <a:effectLst/>
                <a:latin typeface="+mj-lt"/>
              </a:rPr>
              <a:t>assurance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That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I'll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see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His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glory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Face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to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face</a:t>
            </a:r>
            <a:endParaRPr lang="es-S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84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US" b="0" i="0" u="none" strike="noStrike" dirty="0" err="1">
                <a:effectLst/>
                <a:latin typeface="+mj-lt"/>
              </a:rPr>
              <a:t>Hallelujah</a:t>
            </a:r>
            <a:r>
              <a:rPr lang="es-US" b="0" i="0" u="none" strike="noStrike" dirty="0">
                <a:effectLst/>
                <a:latin typeface="+mj-lt"/>
              </a:rPr>
              <a:t>, I am </a:t>
            </a:r>
            <a:r>
              <a:rPr lang="es-US" b="0" i="0" u="none" strike="noStrike" dirty="0" err="1">
                <a:effectLst/>
                <a:latin typeface="+mj-lt"/>
              </a:rPr>
              <a:t>not</a:t>
            </a:r>
            <a:r>
              <a:rPr lang="es-US" b="0" i="0" u="none" strike="noStrike" dirty="0">
                <a:effectLst/>
                <a:latin typeface="+mj-lt"/>
              </a:rPr>
              <a:t> alone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He's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my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Comfort</a:t>
            </a:r>
            <a:r>
              <a:rPr lang="es-US" b="0" i="0" u="none" strike="noStrike" dirty="0">
                <a:effectLst/>
                <a:latin typeface="+mj-lt"/>
              </a:rPr>
              <a:t>,</a:t>
            </a:r>
            <a:br>
              <a:rPr lang="es-US" dirty="0">
                <a:latin typeface="+mj-lt"/>
              </a:rPr>
            </a:br>
            <a:r>
              <a:rPr lang="es-US" b="0" i="0" u="none" strike="noStrike" dirty="0" err="1">
                <a:effectLst/>
                <a:latin typeface="+mj-lt"/>
              </a:rPr>
              <a:t>Always</a:t>
            </a:r>
            <a:r>
              <a:rPr lang="es-US" b="0" i="0" u="none" strike="noStrike" dirty="0">
                <a:effectLst/>
                <a:latin typeface="+mj-lt"/>
              </a:rPr>
              <a:t> </a:t>
            </a:r>
            <a:r>
              <a:rPr lang="es-US" b="0" i="0" u="none" strike="noStrike" dirty="0" err="1">
                <a:effectLst/>
                <a:latin typeface="+mj-lt"/>
              </a:rPr>
              <a:t>holds</a:t>
            </a:r>
            <a:r>
              <a:rPr lang="es-US" b="0" i="0" u="none" strike="noStrike" dirty="0">
                <a:effectLst/>
                <a:latin typeface="+mj-lt"/>
              </a:rPr>
              <a:t> me </a:t>
            </a:r>
            <a:r>
              <a:rPr lang="es-US" b="0" i="0" u="none" strike="noStrike" dirty="0" err="1">
                <a:effectLst/>
                <a:latin typeface="+mj-lt"/>
              </a:rPr>
              <a:t>close</a:t>
            </a:r>
            <a:endParaRPr lang="es-SV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3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indent="0" algn="ctr"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3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King of </a:t>
            </a:r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Heart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mountain where I run</a:t>
            </a:r>
            <a:br>
              <a:rPr lang="en-US" sz="6000" dirty="0"/>
            </a:br>
            <a:r>
              <a:rPr lang="en-US" sz="6000" dirty="0"/>
              <a:t>The fountain I drink from</a:t>
            </a:r>
            <a:br>
              <a:rPr lang="en-US" sz="6000" dirty="0"/>
            </a:br>
            <a:r>
              <a:rPr lang="en-US" sz="600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shadow where I hide</a:t>
            </a:r>
            <a:br>
              <a:rPr lang="en-US" sz="6000" dirty="0"/>
            </a:br>
            <a:r>
              <a:rPr lang="en-US" sz="6000" dirty="0"/>
              <a:t>The ransom for my life</a:t>
            </a:r>
            <a:br>
              <a:rPr lang="en-US" sz="6000" dirty="0"/>
            </a:br>
            <a:r>
              <a:rPr lang="en-US" sz="6000" dirty="0"/>
              <a:t>Oh,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you hurting and broken within?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your sin?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is 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let the King of my heart</a:t>
            </a:r>
            <a:br>
              <a:rPr lang="en-US" sz="6000" dirty="0"/>
            </a:br>
            <a:r>
              <a:rPr lang="en-US" sz="6000" dirty="0"/>
              <a:t>Be the wind inside my sails</a:t>
            </a:r>
            <a:br>
              <a:rPr lang="en-US" sz="6000" dirty="0"/>
            </a:br>
            <a:r>
              <a:rPr lang="en-US" sz="6000" dirty="0"/>
              <a:t>The anchor in the waves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fire inside my veins</a:t>
            </a:r>
            <a:br>
              <a:rPr lang="en-US" sz="6000" dirty="0"/>
            </a:br>
            <a:r>
              <a:rPr lang="en-US" sz="6000" dirty="0"/>
              <a:t>The echo of my days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And let the King of my heart</a:t>
            </a:r>
            <a:br>
              <a:rPr lang="en-US" sz="6000" dirty="0"/>
            </a:br>
            <a:r>
              <a:rPr lang="en-US" sz="6000" dirty="0"/>
              <a:t>Be the wind inside my sails</a:t>
            </a:r>
            <a:br>
              <a:rPr lang="en-US" sz="6000" dirty="0"/>
            </a:br>
            <a:r>
              <a:rPr lang="en-US" sz="6000" dirty="0"/>
              <a:t>The anchor in the waves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3061909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 the King of my heart</a:t>
            </a:r>
            <a:br>
              <a:rPr lang="en-US" sz="6000" dirty="0"/>
            </a:br>
            <a:r>
              <a:rPr lang="en-US" sz="6000" dirty="0"/>
              <a:t>Be the fire inside my veins</a:t>
            </a:r>
            <a:br>
              <a:rPr lang="en-US" sz="6000" dirty="0"/>
            </a:br>
            <a:r>
              <a:rPr lang="en-US" sz="6000" dirty="0"/>
              <a:t>The echo of my days</a:t>
            </a:r>
            <a:br>
              <a:rPr lang="en-US" sz="6000" dirty="0"/>
            </a:br>
            <a:r>
              <a:rPr lang="en-US" sz="6000" dirty="0"/>
              <a:t>Oh </a:t>
            </a:r>
            <a:r>
              <a:rPr lang="en-US" sz="6000" dirty="0" err="1"/>
              <a:t>oh</a:t>
            </a:r>
            <a:r>
              <a:rPr lang="en-US" sz="6000" dirty="0"/>
              <a:t>, He is my song</a:t>
            </a:r>
          </a:p>
        </p:txBody>
      </p:sp>
    </p:spTree>
    <p:extLst>
      <p:ext uri="{BB962C8B-B14F-4D97-AF65-F5344CB8AC3E}">
        <p14:creationId xmlns:p14="http://schemas.microsoft.com/office/powerpoint/2010/main" val="2103675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55191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147944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  <a:br>
              <a:rPr lang="en-US" sz="6000" dirty="0"/>
            </a:br>
            <a:r>
              <a:rPr lang="en-US" sz="6000" dirty="0"/>
              <a:t>And You're never </a:t>
            </a:r>
            <a:r>
              <a:rPr lang="en-US" sz="6000" dirty="0" err="1"/>
              <a:t>gonna</a:t>
            </a:r>
            <a:r>
              <a:rPr lang="en-US" sz="6000" dirty="0"/>
              <a:t> let</a:t>
            </a:r>
            <a:br>
              <a:rPr lang="en-US" sz="6000" dirty="0"/>
            </a:br>
            <a:r>
              <a:rPr lang="en-US" sz="6000" dirty="0"/>
              <a:t>You're never </a:t>
            </a:r>
            <a:r>
              <a:rPr lang="en-US" sz="6000" dirty="0" err="1"/>
              <a:t>gonna</a:t>
            </a:r>
            <a:r>
              <a:rPr lang="en-US" sz="6000" dirty="0"/>
              <a:t> let me down</a:t>
            </a:r>
          </a:p>
        </p:txBody>
      </p:sp>
    </p:spTree>
    <p:extLst>
      <p:ext uri="{BB962C8B-B14F-4D97-AF65-F5344CB8AC3E}">
        <p14:creationId xmlns:p14="http://schemas.microsoft.com/office/powerpoint/2010/main" val="2300877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'Cause You are good</a:t>
            </a:r>
            <a:br>
              <a:rPr lang="en-US" sz="6000" dirty="0"/>
            </a:b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You are good, oh </a:t>
            </a:r>
            <a:r>
              <a:rPr lang="en-US" sz="6000" dirty="0" err="1"/>
              <a:t>oh</a:t>
            </a:r>
            <a:br>
              <a:rPr lang="en-US" sz="6000" dirty="0"/>
            </a:br>
            <a:r>
              <a:rPr lang="en-US" sz="6000" dirty="0"/>
              <a:t>You are good</a:t>
            </a:r>
          </a:p>
        </p:txBody>
      </p:sp>
    </p:spTree>
    <p:extLst>
      <p:ext uri="{BB962C8B-B14F-4D97-AF65-F5344CB8AC3E}">
        <p14:creationId xmlns:p14="http://schemas.microsoft.com/office/powerpoint/2010/main" val="358006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you come to the end of yourself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you thirst for a drink from the well?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</a:t>
            </a:r>
            <a:endParaRPr lang="en-US" sz="9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8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Lord my God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When I in awesome wonder</a:t>
            </a:r>
            <a:b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Consider all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worlds thy hands have made</a:t>
            </a:r>
          </a:p>
        </p:txBody>
      </p:sp>
    </p:spTree>
    <p:extLst>
      <p:ext uri="{BB962C8B-B14F-4D97-AF65-F5344CB8AC3E}">
        <p14:creationId xmlns:p14="http://schemas.microsoft.com/office/powerpoint/2010/main" val="4103221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see the stars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the rolling thunder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power throughout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universe displayed</a:t>
            </a:r>
          </a:p>
        </p:txBody>
      </p:sp>
    </p:spTree>
    <p:extLst>
      <p:ext uri="{BB962C8B-B14F-4D97-AF65-F5344CB8AC3E}">
        <p14:creationId xmlns:p14="http://schemas.microsoft.com/office/powerpoint/2010/main" val="3383328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4266265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11833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when I think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God, his Son not sparing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Sent him to die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scarce can take it in</a:t>
            </a:r>
          </a:p>
        </p:txBody>
      </p:sp>
    </p:spTree>
    <p:extLst>
      <p:ext uri="{BB962C8B-B14F-4D97-AF65-F5344CB8AC3E}">
        <p14:creationId xmlns:p14="http://schemas.microsoft.com/office/powerpoint/2010/main" val="1161787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on the cross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burden gladly bearing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bled and died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take away my sin</a:t>
            </a:r>
          </a:p>
        </p:txBody>
      </p:sp>
    </p:spTree>
    <p:extLst>
      <p:ext uri="{BB962C8B-B14F-4D97-AF65-F5344CB8AC3E}">
        <p14:creationId xmlns:p14="http://schemas.microsoft.com/office/powerpoint/2010/main" val="1306185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001736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83060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Christ shall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shout of acclamation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take me home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 joy shall fill my heart</a:t>
            </a:r>
          </a:p>
        </p:txBody>
      </p:sp>
    </p:spTree>
    <p:extLst>
      <p:ext uri="{BB962C8B-B14F-4D97-AF65-F5344CB8AC3E}">
        <p14:creationId xmlns:p14="http://schemas.microsoft.com/office/powerpoint/2010/main" val="3784976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I shall bow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humble adoration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there proclaim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how great Thou art </a:t>
            </a:r>
          </a:p>
        </p:txBody>
      </p:sp>
    </p:spTree>
    <p:extLst>
      <p:ext uri="{BB962C8B-B14F-4D97-AF65-F5344CB8AC3E}">
        <p14:creationId xmlns:p14="http://schemas.microsoft.com/office/powerpoint/2010/main" val="1563121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92191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644959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962797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260918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>
                <a:solidFill>
                  <a:schemeClr val="bg1"/>
                </a:solidFill>
              </a:rPr>
              <a:t> 98</a:t>
            </a:r>
            <a:endParaRPr lang="es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Jesus Enters Jerusalem! 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want Jesus to do something  for you? 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Leave behind your regrets </a:t>
            </a:r>
          </a:p>
          <a:p>
            <a:pPr marL="0" indent="0" algn="ctr">
              <a:buNone/>
            </a:pPr>
            <a:r>
              <a:rPr lang="en-US" dirty="0"/>
              <a:t>And mistakes</a:t>
            </a:r>
            <a:br>
              <a:rPr lang="en-US" dirty="0"/>
            </a:br>
            <a:r>
              <a:rPr lang="en-US" dirty="0"/>
              <a:t>Come today there’s no reason to wait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The Parable of the Ten Minas</a:t>
            </a:r>
          </a:p>
        </p:txBody>
      </p:sp>
    </p:spTree>
    <p:extLst>
      <p:ext uri="{BB962C8B-B14F-4D97-AF65-F5344CB8AC3E}">
        <p14:creationId xmlns:p14="http://schemas.microsoft.com/office/powerpoint/2010/main" val="119825470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Luke 19:11-23 ESV</a:t>
            </a:r>
          </a:p>
        </p:txBody>
      </p:sp>
    </p:spTree>
    <p:extLst>
      <p:ext uri="{BB962C8B-B14F-4D97-AF65-F5344CB8AC3E}">
        <p14:creationId xmlns:p14="http://schemas.microsoft.com/office/powerpoint/2010/main" val="147543892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citizens hated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sent a delegation after him, saying, ‘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don’t want this man to reign over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.’ 																  															   Luke 19:14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he said to those who stood by, ‘Take the mina from him, and give it to the one who has ten minas.’ 																  Luke 19:24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2717106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said to him, ‘Lord,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has ten minas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!’ 																               Luke 19:25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12003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tell you that to everyone who has,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more will be given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from the one who has not, even what he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be taken away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          Luke 19:26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266384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as for these enemies of mine,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did not want me to reign over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bring them here and slaughter them before me. 																          Luke 19:27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2835342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Triumphal Entry</a:t>
            </a:r>
          </a:p>
        </p:txBody>
      </p:sp>
    </p:spTree>
    <p:extLst>
      <p:ext uri="{BB962C8B-B14F-4D97-AF65-F5344CB8AC3E}">
        <p14:creationId xmlns:p14="http://schemas.microsoft.com/office/powerpoint/2010/main" val="197196338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when they drew near to Jerusalem, to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Bethphage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Bethany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at the Mount of Olives, Jesus sent two of His disciples 								                  Mark 11:1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9776733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said to them, “Go into the village in front of you, and immediately as you enter it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will find a colt tied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on which no one has ever sat. Untie it and bring it.”																   Mark 11:2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69596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Bring your sorrows </a:t>
            </a:r>
          </a:p>
          <a:p>
            <a:pPr marL="0" indent="0" algn="ctr">
              <a:buNone/>
            </a:pPr>
            <a:r>
              <a:rPr lang="en-US" dirty="0"/>
              <a:t>And trade them for joy</a:t>
            </a:r>
            <a:br>
              <a:rPr lang="en-US" dirty="0"/>
            </a:br>
            <a:r>
              <a:rPr lang="en-US" dirty="0"/>
              <a:t>From the ashes a new life is born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anyone says to you, ‘Why are you doing this?’ say, ‘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Lord has need of 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will send it back here immediately.’”																                Mark 11:3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52128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went away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found the colt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tied at a door outside in the street, and they untied it. 																           Mark 11:4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567476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some of those standing there said to them,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are you doing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untying the colt? 												                      Mark 11:5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812221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told them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Jesus had said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they let them go.	And the brought the colt to Jesus and threw their cloaks on it,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sat on 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  Mark 11:6-7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825555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many spread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cloaks on the road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others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spread leafy branches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they had cut from the fields.															     															Mark 11:8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966777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those who went before and those who followed were shouting,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Hosanna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Blessed it He who comes in the name of the Lord! Blessed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coming kingdom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our father David! Hosanna in the highest!”															     		Mark 11:8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78103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He entered Jerusalem and went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into the temple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And when He had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looked around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everything, as it was already late,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went out to Bethany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the twelve.																            Mark 11:11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591200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did not do what they wanted Him to do! </a:t>
            </a:r>
          </a:p>
        </p:txBody>
      </p:sp>
    </p:spTree>
    <p:extLst>
      <p:ext uri="{BB962C8B-B14F-4D97-AF65-F5344CB8AC3E}">
        <p14:creationId xmlns:p14="http://schemas.microsoft.com/office/powerpoint/2010/main" val="393500308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want Him to reign in your life? </a:t>
            </a:r>
          </a:p>
        </p:txBody>
      </p:sp>
    </p:spTree>
    <p:extLst>
      <p:ext uri="{BB962C8B-B14F-4D97-AF65-F5344CB8AC3E}">
        <p14:creationId xmlns:p14="http://schemas.microsoft.com/office/powerpoint/2010/main" val="225329224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Hallelujah For the Cross</a:t>
            </a:r>
            <a:endParaRPr lang="en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785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hopeless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goodness</a:t>
            </a:r>
            <a:b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desperate</a:t>
            </a:r>
            <a:endParaRPr lang="es-US" sz="625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b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Slave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darkness</a:t>
            </a:r>
            <a:endParaRPr lang="es-US" sz="625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wasn't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endParaRPr lang="es-US" sz="625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613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won me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kindness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Chased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be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wasn't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343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Hallelujah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prisoner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endParaRPr lang="es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Hallelujah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93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shame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mercy</a:t>
            </a:r>
            <a:b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mercy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song</a:t>
            </a:r>
            <a:b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oh,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glory</a:t>
            </a:r>
            <a:endParaRPr lang="es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endParaRPr lang="es-US" sz="6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266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Hallelujah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prisoner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endParaRPr lang="es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Hallelujah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777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buNone/>
            </a:pP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stripes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healed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finished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done</a:t>
            </a:r>
          </a:p>
        </p:txBody>
      </p:sp>
    </p:spTree>
    <p:extLst>
      <p:ext uri="{BB962C8B-B14F-4D97-AF65-F5344CB8AC3E}">
        <p14:creationId xmlns:p14="http://schemas.microsoft.com/office/powerpoint/2010/main" val="14216575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buNone/>
            </a:pP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stripes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healed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finished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done</a:t>
            </a:r>
          </a:p>
        </p:txBody>
      </p:sp>
    </p:spTree>
    <p:extLst>
      <p:ext uri="{BB962C8B-B14F-4D97-AF65-F5344CB8AC3E}">
        <p14:creationId xmlns:p14="http://schemas.microsoft.com/office/powerpoint/2010/main" val="33693131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buNone/>
            </a:pP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stripes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healed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overcome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finished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done</a:t>
            </a:r>
          </a:p>
        </p:txBody>
      </p:sp>
    </p:spTree>
    <p:extLst>
      <p:ext uri="{BB962C8B-B14F-4D97-AF65-F5344CB8AC3E}">
        <p14:creationId xmlns:p14="http://schemas.microsoft.com/office/powerpoint/2010/main" val="27879708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Hallelujah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prisoner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I'm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endParaRPr lang="es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br>
              <a:rPr lang="es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Hallelujah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5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41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10211</TotalTime>
  <Words>2202</Words>
  <Application>Microsoft Macintosh PowerPoint</Application>
  <PresentationFormat>Panorámica</PresentationFormat>
  <Paragraphs>179</Paragraphs>
  <Slides>91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91</vt:i4>
      </vt:variant>
    </vt:vector>
  </HeadingPairs>
  <TitlesOfParts>
    <vt:vector size="109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2_Default Design</vt:lpstr>
      <vt:lpstr>3_Default Design</vt:lpstr>
      <vt:lpstr>Tema de Office</vt:lpstr>
      <vt:lpstr>3_Office Theme</vt:lpstr>
      <vt:lpstr>Default Design</vt:lpstr>
      <vt:lpstr>1_Default Design</vt:lpstr>
      <vt:lpstr>Title &amp; Subtitle</vt:lpstr>
      <vt:lpstr>Bullets</vt:lpstr>
      <vt:lpstr>1_Office Theme</vt:lpstr>
      <vt:lpstr>Office Theme</vt:lpstr>
      <vt:lpstr>4_Default Design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Psalm 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King of My Heart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Jesus Enters Jerusalem!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83</cp:revision>
  <dcterms:created xsi:type="dcterms:W3CDTF">2015-07-25T20:50:10Z</dcterms:created>
  <dcterms:modified xsi:type="dcterms:W3CDTF">2023-04-02T14:53:45Z</dcterms:modified>
</cp:coreProperties>
</file>