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8" r:id="rId2"/>
    <p:sldId id="257" r:id="rId3"/>
    <p:sldId id="1100" r:id="rId4"/>
    <p:sldId id="259" r:id="rId5"/>
    <p:sldId id="1101" r:id="rId6"/>
    <p:sldId id="1102" r:id="rId7"/>
    <p:sldId id="1473" r:id="rId8"/>
    <p:sldId id="1474" r:id="rId9"/>
    <p:sldId id="1475" r:id="rId10"/>
    <p:sldId id="1476" r:id="rId11"/>
    <p:sldId id="1478" r:id="rId12"/>
    <p:sldId id="1479" r:id="rId13"/>
    <p:sldId id="512" r:id="rId14"/>
    <p:sldId id="492" r:id="rId15"/>
    <p:sldId id="493" r:id="rId16"/>
    <p:sldId id="1480" r:id="rId17"/>
    <p:sldId id="1481" r:id="rId18"/>
    <p:sldId id="1482" r:id="rId19"/>
    <p:sldId id="1484" r:id="rId20"/>
    <p:sldId id="1485" r:id="rId21"/>
    <p:sldId id="1486" r:id="rId22"/>
    <p:sldId id="1487" r:id="rId23"/>
    <p:sldId id="1488" r:id="rId24"/>
    <p:sldId id="1489" r:id="rId25"/>
    <p:sldId id="1490" r:id="rId26"/>
    <p:sldId id="1491" r:id="rId27"/>
    <p:sldId id="1492" r:id="rId28"/>
    <p:sldId id="1493" r:id="rId29"/>
    <p:sldId id="1494" r:id="rId30"/>
    <p:sldId id="1495" r:id="rId31"/>
    <p:sldId id="1483" r:id="rId32"/>
    <p:sldId id="1086" r:id="rId33"/>
    <p:sldId id="1087" r:id="rId34"/>
    <p:sldId id="1088" r:id="rId35"/>
    <p:sldId id="1089" r:id="rId36"/>
    <p:sldId id="1092" r:id="rId37"/>
    <p:sldId id="1090" r:id="rId38"/>
    <p:sldId id="1093" r:id="rId39"/>
    <p:sldId id="1094" r:id="rId40"/>
    <p:sldId id="1095" r:id="rId41"/>
    <p:sldId id="1097" r:id="rId42"/>
    <p:sldId id="1098" r:id="rId43"/>
    <p:sldId id="1096" r:id="rId44"/>
    <p:sldId id="1099" r:id="rId45"/>
    <p:sldId id="334" r:id="rId46"/>
    <p:sldId id="481" r:id="rId47"/>
    <p:sldId id="494" r:id="rId48"/>
    <p:sldId id="324" r:id="rId49"/>
    <p:sldId id="1309" r:id="rId50"/>
    <p:sldId id="1451" r:id="rId51"/>
    <p:sldId id="1453" r:id="rId52"/>
    <p:sldId id="1454" r:id="rId53"/>
    <p:sldId id="1455" r:id="rId54"/>
    <p:sldId id="1456" r:id="rId55"/>
    <p:sldId id="1457" r:id="rId56"/>
    <p:sldId id="1458" r:id="rId57"/>
    <p:sldId id="1459" r:id="rId58"/>
    <p:sldId id="1460" r:id="rId59"/>
    <p:sldId id="1461" r:id="rId60"/>
    <p:sldId id="1462" r:id="rId61"/>
    <p:sldId id="1463" r:id="rId62"/>
    <p:sldId id="1464" r:id="rId63"/>
    <p:sldId id="1465" r:id="rId64"/>
    <p:sldId id="1441" r:id="rId65"/>
    <p:sldId id="1470" r:id="rId66"/>
    <p:sldId id="1429" r:id="rId67"/>
    <p:sldId id="1471" r:id="rId68"/>
    <p:sldId id="1466" r:id="rId69"/>
    <p:sldId id="1467" r:id="rId70"/>
    <p:sldId id="1468" r:id="rId71"/>
    <p:sldId id="1469" r:id="rId72"/>
    <p:sldId id="1472" r:id="rId73"/>
    <p:sldId id="1438" r:id="rId74"/>
    <p:sldId id="264" r:id="rId75"/>
    <p:sldId id="274" r:id="rId76"/>
    <p:sldId id="270" r:id="rId77"/>
    <p:sldId id="271" r:id="rId78"/>
    <p:sldId id="272" r:id="rId79"/>
    <p:sldId id="275" r:id="rId80"/>
    <p:sldId id="273" r:id="rId81"/>
    <p:sldId id="276" r:id="rId82"/>
    <p:sldId id="277" r:id="rId83"/>
    <p:sldId id="278" r:id="rId84"/>
    <p:sldId id="279" r:id="rId85"/>
    <p:sldId id="280" r:id="rId86"/>
    <p:sldId id="281" r:id="rId87"/>
    <p:sldId id="267" r:id="rId88"/>
    <p:sldId id="256" r:id="rId8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CB74"/>
    <a:srgbClr val="FFEA86"/>
    <a:srgbClr val="545121"/>
    <a:srgbClr val="4E4854"/>
    <a:srgbClr val="F8F6FC"/>
    <a:srgbClr val="F9CB9A"/>
    <a:srgbClr val="EBE8C8"/>
    <a:srgbClr val="402F5A"/>
    <a:srgbClr val="E59C7C"/>
    <a:srgbClr val="5A3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 autoAdjust="0"/>
    <p:restoredTop sz="94577"/>
  </p:normalViewPr>
  <p:slideViewPr>
    <p:cSldViewPr snapToGrid="0" snapToObjects="1">
      <p:cViewPr varScale="1">
        <p:scale>
          <a:sx n="50" d="100"/>
          <a:sy n="50" d="100"/>
        </p:scale>
        <p:origin x="160" y="18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E6F9A-BCF5-FD4F-850F-B1F7D579B0E9}" type="datetimeFigureOut">
              <a:rPr lang="es-US" smtClean="0"/>
              <a:t>4/8/23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10ACB-BF44-7C42-A6AF-ACD4068ED4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3335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4D6447-4ACC-5C47-A460-3CEC2B12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176" y="2259980"/>
            <a:ext cx="4103647" cy="54269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033346"/>
            <a:ext cx="8211824" cy="37393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774CE2F-A078-0B45-8B5A-EF8E066B6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033346"/>
            <a:ext cx="8211824" cy="37393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F313DB-D0FA-C14C-843D-55F19E791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0761" y="483219"/>
            <a:ext cx="2542478" cy="34197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131C-B961-4C43-961C-B355FE3BABF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8/4/23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1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1E70-A6D6-467A-AA80-F3791658F50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4/8/23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8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7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E485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E485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E485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85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85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85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247707-E7B2-9E47-B2AA-988397E7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23" y="2300403"/>
            <a:ext cx="4910354" cy="542693"/>
          </a:xfrm>
        </p:spPr>
        <p:txBody>
          <a:bodyPr>
            <a:noAutofit/>
          </a:bodyPr>
          <a:lstStyle/>
          <a:p>
            <a:r>
              <a:rPr lang="en-US" sz="6000" dirty="0"/>
              <a:t>Resurrection Sunday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me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abundantly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119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Down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r>
              <a:rPr lang="es-US" sz="4000" dirty="0">
                <a:ea typeface="+mj-ea"/>
              </a:rPr>
              <a:t> </a:t>
            </a: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make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whole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0355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me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abundantly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135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13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C69B2-6BF2-334C-A6BE-0B8B8E12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F0DA74-4A73-4C47-B279-DE04B4DC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176B9FF8-8563-8241-91C8-A7B56C06A9AF}"/>
              </a:ext>
            </a:extLst>
          </p:cNvPr>
          <p:cNvSpPr txBox="1">
            <a:spLocks/>
          </p:cNvSpPr>
          <p:nvPr/>
        </p:nvSpPr>
        <p:spPr>
          <a:xfrm>
            <a:off x="2116823" y="2300403"/>
            <a:ext cx="4910354" cy="54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E4854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000" dirty="0"/>
              <a:t>Reading of the Psalm</a:t>
            </a:r>
          </a:p>
        </p:txBody>
      </p:sp>
    </p:spTree>
    <p:extLst>
      <p:ext uri="{BB962C8B-B14F-4D97-AF65-F5344CB8AC3E}">
        <p14:creationId xmlns:p14="http://schemas.microsoft.com/office/powerpoint/2010/main" val="72744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C69B2-6BF2-334C-A6BE-0B8B8E12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F0DA74-4A73-4C47-B279-DE04B4DC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176B9FF8-8563-8241-91C8-A7B56C06A9AF}"/>
              </a:ext>
            </a:extLst>
          </p:cNvPr>
          <p:cNvSpPr txBox="1">
            <a:spLocks/>
          </p:cNvSpPr>
          <p:nvPr/>
        </p:nvSpPr>
        <p:spPr>
          <a:xfrm>
            <a:off x="2116823" y="2300403"/>
            <a:ext cx="4910354" cy="54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E4854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000" dirty="0"/>
              <a:t>Time of Prayer</a:t>
            </a:r>
          </a:p>
        </p:txBody>
      </p:sp>
    </p:spTree>
    <p:extLst>
      <p:ext uri="{BB962C8B-B14F-4D97-AF65-F5344CB8AC3E}">
        <p14:creationId xmlns:p14="http://schemas.microsoft.com/office/powerpoint/2010/main" val="404436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n-US" sz="6600" dirty="0"/>
              <a:t>Good Good Father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173082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Oh, </a:t>
            </a:r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heard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thousand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stories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think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You're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like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But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tender </a:t>
            </a:r>
            <a:r>
              <a:rPr lang="es-US" sz="4000" dirty="0" err="1">
                <a:ea typeface="+mj-ea"/>
              </a:rPr>
              <a:t>whisper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dead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night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236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tell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You're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pleased</a:t>
            </a:r>
            <a:r>
              <a:rPr lang="es-US" sz="4000" dirty="0">
                <a:ea typeface="+mj-ea"/>
              </a:rPr>
              <a:t> And </a:t>
            </a: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I'm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never</a:t>
            </a:r>
            <a:r>
              <a:rPr lang="es-US" sz="4000" dirty="0">
                <a:ea typeface="+mj-ea"/>
              </a:rPr>
              <a:t> alone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60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You're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good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good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Father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5262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n-US" sz="6600" dirty="0"/>
              <a:t>I’ve Got a River of Life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75997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I'm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51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Oh, and </a:t>
            </a:r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seen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many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searching</a:t>
            </a:r>
            <a:endParaRPr lang="es-US" sz="4000" dirty="0">
              <a:ea typeface="+mj-ea"/>
            </a:endParaRPr>
          </a:p>
          <a:p>
            <a:r>
              <a:rPr lang="es-US" sz="4000" dirty="0" err="1">
                <a:ea typeface="+mj-ea"/>
              </a:rPr>
              <a:t>For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answers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far</a:t>
            </a:r>
            <a:r>
              <a:rPr lang="es-US" sz="4000" dirty="0">
                <a:ea typeface="+mj-ea"/>
              </a:rPr>
              <a:t> and </a:t>
            </a:r>
            <a:r>
              <a:rPr lang="es-US" sz="4000" dirty="0" err="1">
                <a:ea typeface="+mj-ea"/>
              </a:rPr>
              <a:t>wide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But</a:t>
            </a:r>
            <a:r>
              <a:rPr lang="es-US" sz="4000" dirty="0">
                <a:ea typeface="+mj-ea"/>
              </a:rPr>
              <a:t> I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we're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searching</a:t>
            </a:r>
            <a:endParaRPr lang="es-US" sz="4000" dirty="0">
              <a:ea typeface="+mj-ea"/>
            </a:endParaRPr>
          </a:p>
          <a:p>
            <a:r>
              <a:rPr lang="es-US" sz="4000" dirty="0" err="1">
                <a:ea typeface="+mj-ea"/>
              </a:rPr>
              <a:t>For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answers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only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provide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046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'Cause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just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need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Before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say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word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6355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You're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good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good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Father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012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I'm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40022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 </a:t>
            </a:r>
            <a:r>
              <a:rPr lang="es-US" sz="4000" dirty="0" err="1">
                <a:ea typeface="+mj-ea"/>
              </a:rPr>
              <a:t>perfect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ways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 </a:t>
            </a:r>
            <a:r>
              <a:rPr lang="es-US" sz="4000" dirty="0" err="1">
                <a:ea typeface="+mj-ea"/>
              </a:rPr>
              <a:t>perfect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ways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 </a:t>
            </a:r>
            <a:r>
              <a:rPr lang="es-US" sz="4000" dirty="0" err="1">
                <a:ea typeface="+mj-ea"/>
              </a:rPr>
              <a:t>perfect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ways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us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8837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 </a:t>
            </a:r>
            <a:r>
              <a:rPr lang="es-US" sz="4000" dirty="0" err="1">
                <a:ea typeface="+mj-ea"/>
              </a:rPr>
              <a:t>perfect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ways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 </a:t>
            </a:r>
            <a:r>
              <a:rPr lang="es-US" sz="4000" dirty="0" err="1">
                <a:ea typeface="+mj-ea"/>
              </a:rPr>
              <a:t>perfect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ways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 </a:t>
            </a:r>
            <a:r>
              <a:rPr lang="es-US" sz="4000" dirty="0" err="1">
                <a:ea typeface="+mj-ea"/>
              </a:rPr>
              <a:t>perfect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ways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us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194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Love so </a:t>
            </a:r>
            <a:r>
              <a:rPr lang="es-US" sz="4000" dirty="0" err="1">
                <a:ea typeface="+mj-ea"/>
              </a:rPr>
              <a:t>undeniable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I can </a:t>
            </a:r>
            <a:r>
              <a:rPr lang="es-US" sz="4000" dirty="0" err="1">
                <a:ea typeface="+mj-ea"/>
              </a:rPr>
              <a:t>hardly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speak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Peace</a:t>
            </a:r>
            <a:r>
              <a:rPr lang="es-US" sz="4000" dirty="0">
                <a:ea typeface="+mj-ea"/>
              </a:rPr>
              <a:t> so </a:t>
            </a:r>
            <a:r>
              <a:rPr lang="es-US" sz="4000" dirty="0" err="1">
                <a:ea typeface="+mj-ea"/>
              </a:rPr>
              <a:t>unexplainable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I can </a:t>
            </a:r>
            <a:r>
              <a:rPr lang="es-US" sz="4000" dirty="0" err="1">
                <a:ea typeface="+mj-ea"/>
              </a:rPr>
              <a:t>hardly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think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486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As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call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deeper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still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As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call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deeper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still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As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call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deeper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still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into</a:t>
            </a:r>
            <a:r>
              <a:rPr lang="es-US" sz="4000" dirty="0">
                <a:ea typeface="+mj-ea"/>
              </a:rPr>
              <a:t> </a:t>
            </a:r>
          </a:p>
          <a:p>
            <a:r>
              <a:rPr lang="es-US" sz="4000" dirty="0">
                <a:ea typeface="+mj-ea"/>
              </a:rPr>
              <a:t>Love, </a:t>
            </a:r>
            <a:r>
              <a:rPr lang="es-US" sz="4000" dirty="0" err="1">
                <a:ea typeface="+mj-ea"/>
              </a:rPr>
              <a:t>love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love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024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You're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good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good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Father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are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937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got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river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flowing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out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me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Makes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lame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walk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blind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see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20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I'm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</a:p>
          <a:p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who</a:t>
            </a:r>
            <a:r>
              <a:rPr lang="es-US" sz="4000" dirty="0">
                <a:ea typeface="+mj-ea"/>
              </a:rPr>
              <a:t> I am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9812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37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n-US" sz="6600" dirty="0"/>
              <a:t>Scandal of Grace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1485622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5603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Grace, </a:t>
            </a:r>
            <a:r>
              <a:rPr lang="es-US" sz="4000" dirty="0" err="1">
                <a:ea typeface="+mj-ea"/>
              </a:rPr>
              <a:t>what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have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done?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Murdered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for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on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cross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Accused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absence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wrong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sin </a:t>
            </a:r>
            <a:r>
              <a:rPr lang="es-US" sz="4000" dirty="0" err="1">
                <a:ea typeface="+mj-ea"/>
              </a:rPr>
              <a:t>washed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away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blood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106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Too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much</a:t>
            </a:r>
            <a:r>
              <a:rPr lang="es-US" sz="4000" dirty="0">
                <a:ea typeface="+mj-ea"/>
              </a:rPr>
              <a:t> to </a:t>
            </a:r>
            <a:r>
              <a:rPr lang="es-US" sz="4000" dirty="0" err="1">
                <a:ea typeface="+mj-ea"/>
              </a:rPr>
              <a:t>make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sense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it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I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breaks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fall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scandal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grace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died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place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So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will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live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86847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to be </a:t>
            </a:r>
            <a:r>
              <a:rPr lang="es-US" sz="4000" dirty="0" err="1">
                <a:ea typeface="+mj-ea"/>
              </a:rPr>
              <a:t>like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I </a:t>
            </a:r>
            <a:r>
              <a:rPr lang="es-US" sz="4000" dirty="0" err="1">
                <a:ea typeface="+mj-ea"/>
              </a:rPr>
              <a:t>have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just</a:t>
            </a:r>
            <a:r>
              <a:rPr lang="es-US" sz="4000" dirty="0">
                <a:ea typeface="+mj-ea"/>
              </a:rPr>
              <a:t> to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Jesus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there's</a:t>
            </a:r>
            <a:r>
              <a:rPr lang="es-US" sz="4000" dirty="0">
                <a:ea typeface="+mj-ea"/>
              </a:rPr>
              <a:t> no </a:t>
            </a:r>
            <a:r>
              <a:rPr lang="es-US" sz="4000" dirty="0" err="1">
                <a:ea typeface="+mj-ea"/>
              </a:rPr>
              <a:t>one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besides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Forever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hope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heart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14152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3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Death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where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is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sting</a:t>
            </a:r>
            <a:r>
              <a:rPr lang="es-US" sz="4000" dirty="0">
                <a:ea typeface="+mj-ea"/>
              </a:rPr>
              <a:t>?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power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is</a:t>
            </a:r>
            <a:r>
              <a:rPr lang="es-US" sz="4000" dirty="0">
                <a:ea typeface="+mj-ea"/>
              </a:rPr>
              <a:t> as </a:t>
            </a:r>
            <a:r>
              <a:rPr lang="es-US" sz="4000" dirty="0" err="1">
                <a:ea typeface="+mj-ea"/>
              </a:rPr>
              <a:t>dead</a:t>
            </a:r>
            <a:r>
              <a:rPr lang="es-US" sz="4000" dirty="0">
                <a:ea typeface="+mj-ea"/>
              </a:rPr>
              <a:t> as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sin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cross</a:t>
            </a:r>
            <a:r>
              <a:rPr lang="es-US" sz="4000" dirty="0">
                <a:ea typeface="+mj-ea"/>
              </a:rPr>
              <a:t> has </a:t>
            </a:r>
            <a:r>
              <a:rPr lang="es-US" sz="4000" dirty="0" err="1">
                <a:ea typeface="+mj-ea"/>
              </a:rPr>
              <a:t>taught</a:t>
            </a:r>
            <a:r>
              <a:rPr lang="es-US" sz="4000" dirty="0">
                <a:ea typeface="+mj-ea"/>
              </a:rPr>
              <a:t> me to </a:t>
            </a:r>
            <a:r>
              <a:rPr lang="es-US" sz="4000" dirty="0" err="1">
                <a:ea typeface="+mj-ea"/>
              </a:rPr>
              <a:t>live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In </a:t>
            </a:r>
            <a:r>
              <a:rPr lang="es-US" sz="4000" dirty="0" err="1">
                <a:ea typeface="+mj-ea"/>
              </a:rPr>
              <a:t>mercy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sing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088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day</a:t>
            </a:r>
            <a:r>
              <a:rPr lang="es-US" sz="4000" dirty="0">
                <a:ea typeface="+mj-ea"/>
              </a:rPr>
              <a:t> and </a:t>
            </a: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troubles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shall</a:t>
            </a:r>
            <a:r>
              <a:rPr lang="es-US" sz="4000" dirty="0">
                <a:ea typeface="+mj-ea"/>
              </a:rPr>
              <a:t> come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I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strength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is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enough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scandal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grace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died</a:t>
            </a:r>
            <a:r>
              <a:rPr lang="es-US" sz="4000" dirty="0">
                <a:ea typeface="+mj-ea"/>
              </a:rPr>
              <a:t>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place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So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will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live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527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to be </a:t>
            </a:r>
            <a:r>
              <a:rPr lang="es-US" sz="4000" dirty="0" err="1">
                <a:ea typeface="+mj-ea"/>
              </a:rPr>
              <a:t>like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I </a:t>
            </a:r>
            <a:r>
              <a:rPr lang="es-US" sz="4000" dirty="0" err="1">
                <a:ea typeface="+mj-ea"/>
              </a:rPr>
              <a:t>have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just</a:t>
            </a:r>
            <a:r>
              <a:rPr lang="es-US" sz="4000" dirty="0">
                <a:ea typeface="+mj-ea"/>
              </a:rPr>
              <a:t> to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Jesus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there's</a:t>
            </a:r>
            <a:r>
              <a:rPr lang="es-US" sz="4000" dirty="0">
                <a:ea typeface="+mj-ea"/>
              </a:rPr>
              <a:t> no </a:t>
            </a:r>
            <a:r>
              <a:rPr lang="es-US" sz="4000" dirty="0" err="1">
                <a:ea typeface="+mj-ea"/>
              </a:rPr>
              <a:t>one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besides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Forever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hope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heart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011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Opens </a:t>
            </a:r>
            <a:r>
              <a:rPr lang="es-US" sz="4000" dirty="0" err="1">
                <a:ea typeface="+mj-ea"/>
              </a:rPr>
              <a:t>prison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doors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Sets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captives free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got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river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flowing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out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me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1947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30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because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Jesus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because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Jesus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because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</a:t>
            </a:r>
            <a:r>
              <a:rPr lang="es-US" sz="4000" dirty="0">
                <a:ea typeface="+mj-ea"/>
              </a:rPr>
              <a:t> </a:t>
            </a:r>
          </a:p>
          <a:p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will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live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0197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because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Jesus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because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You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Jesus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It's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because</a:t>
            </a:r>
            <a:r>
              <a:rPr lang="es-US" sz="4000" dirty="0">
                <a:ea typeface="+mj-ea"/>
              </a:rPr>
              <a:t> of </a:t>
            </a:r>
            <a:r>
              <a:rPr lang="es-US" sz="4000" dirty="0" err="1">
                <a:ea typeface="+mj-ea"/>
              </a:rPr>
              <a:t>Your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love</a:t>
            </a:r>
            <a:r>
              <a:rPr lang="es-US" sz="4000" dirty="0">
                <a:ea typeface="+mj-ea"/>
              </a:rPr>
              <a:t> </a:t>
            </a:r>
          </a:p>
          <a:p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will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live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8792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to be </a:t>
            </a:r>
            <a:r>
              <a:rPr lang="es-US" sz="4000" dirty="0" err="1">
                <a:ea typeface="+mj-ea"/>
              </a:rPr>
              <a:t>like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I </a:t>
            </a:r>
            <a:r>
              <a:rPr lang="es-US" sz="4000" dirty="0" err="1">
                <a:ea typeface="+mj-ea"/>
              </a:rPr>
              <a:t>have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just</a:t>
            </a:r>
            <a:r>
              <a:rPr lang="es-US" sz="4000" dirty="0">
                <a:ea typeface="+mj-ea"/>
              </a:rPr>
              <a:t> to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Jesus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there's</a:t>
            </a:r>
            <a:r>
              <a:rPr lang="es-US" sz="4000" dirty="0">
                <a:ea typeface="+mj-ea"/>
              </a:rPr>
              <a:t> no </a:t>
            </a:r>
            <a:r>
              <a:rPr lang="es-US" sz="4000" dirty="0" err="1">
                <a:ea typeface="+mj-ea"/>
              </a:rPr>
              <a:t>one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besides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Forever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hope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heart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8638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8"/>
            <a:ext cx="9144000" cy="5136222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to be </a:t>
            </a:r>
            <a:r>
              <a:rPr lang="es-US" sz="4000" dirty="0" err="1">
                <a:ea typeface="+mj-ea"/>
              </a:rPr>
              <a:t>like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all</a:t>
            </a:r>
            <a:r>
              <a:rPr lang="es-US" sz="4000" dirty="0">
                <a:ea typeface="+mj-ea"/>
              </a:rPr>
              <a:t> I </a:t>
            </a:r>
            <a:r>
              <a:rPr lang="es-US" sz="4000" dirty="0" err="1">
                <a:ea typeface="+mj-ea"/>
              </a:rPr>
              <a:t>have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just</a:t>
            </a:r>
            <a:r>
              <a:rPr lang="es-US" sz="4000" dirty="0">
                <a:ea typeface="+mj-ea"/>
              </a:rPr>
              <a:t> to </a:t>
            </a:r>
            <a:r>
              <a:rPr lang="es-US" sz="4000" dirty="0" err="1">
                <a:ea typeface="+mj-ea"/>
              </a:rPr>
              <a:t>know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Jesus</a:t>
            </a:r>
            <a:r>
              <a:rPr lang="es-US" sz="4000" dirty="0">
                <a:ea typeface="+mj-ea"/>
              </a:rPr>
              <a:t>, </a:t>
            </a:r>
            <a:r>
              <a:rPr lang="es-US" sz="4000" dirty="0" err="1">
                <a:ea typeface="+mj-ea"/>
              </a:rPr>
              <a:t>there's</a:t>
            </a:r>
            <a:r>
              <a:rPr lang="es-US" sz="4000" dirty="0">
                <a:ea typeface="+mj-ea"/>
              </a:rPr>
              <a:t> no </a:t>
            </a:r>
            <a:r>
              <a:rPr lang="es-US" sz="4000" dirty="0" err="1">
                <a:ea typeface="+mj-ea"/>
              </a:rPr>
              <a:t>one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besides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You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Forever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hope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heart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6216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sz="5625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47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5687893" y="2675625"/>
            <a:ext cx="9412883" cy="3810000"/>
          </a:xfrm>
        </p:spPr>
        <p:txBody>
          <a:bodyPr anchor="ctr"/>
          <a:lstStyle/>
          <a:p>
            <a:pPr>
              <a:defRPr/>
            </a:pPr>
            <a:r>
              <a:rPr lang="en-US" sz="7875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7875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6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45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207493"/>
            <a:ext cx="7888883" cy="135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397" tIns="28698" rIns="57397" bIns="28698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defTabSz="5714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400">
                <a:latin typeface="Brush Script MT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4520451" y="-111154"/>
            <a:ext cx="103101" cy="45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020" tIns="25510" rIns="51020" bIns="25510" anchor="ctr">
            <a:spAutoFit/>
          </a:bodyPr>
          <a:lstStyle/>
          <a:p>
            <a:pPr algn="ctr" defTabSz="571478" fontAlgn="base">
              <a:spcBef>
                <a:spcPct val="0"/>
              </a:spcBef>
              <a:spcAft>
                <a:spcPct val="0"/>
              </a:spcAft>
              <a:defRPr/>
            </a:pPr>
            <a:endParaRPr lang="es-SV" sz="2625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751" y="2467876"/>
            <a:ext cx="2119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aseline="30000" dirty="0"/>
              <a:t> </a:t>
            </a:r>
            <a:endParaRPr lang="en-US" sz="135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3ECAB-E0D2-52BA-762F-2F5417B95475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3999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4E4854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defRPr/>
            </a:pPr>
            <a:r>
              <a:rPr lang="en-US" sz="6600" dirty="0"/>
              <a:t>Jesus is Alive!</a:t>
            </a:r>
            <a:endParaRPr lang="en-US" sz="60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/>
          <a:lstStyle/>
          <a:p>
            <a:pPr marL="126985" lvl="1" indent="0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000" dirty="0">
                <a:ea typeface="+mj-ea"/>
                <a:sym typeface="Verdana" charset="0"/>
              </a:rPr>
              <a:t>Are you afraid to die?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Down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r>
              <a:rPr lang="es-US" sz="4000" dirty="0">
                <a:ea typeface="+mj-ea"/>
              </a:rPr>
              <a:t> </a:t>
            </a: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make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whole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76636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Now after the Sabbath, toward the dawn of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the first day </a:t>
            </a:r>
            <a:r>
              <a:rPr lang="en-US" sz="4300" dirty="0">
                <a:ea typeface="+mj-ea"/>
                <a:sym typeface="Verdana" charset="0"/>
              </a:rPr>
              <a:t>of the week,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Mary Magdalene</a:t>
            </a:r>
            <a:r>
              <a:rPr lang="en-US" sz="4300" dirty="0">
                <a:ea typeface="+mj-ea"/>
                <a:sym typeface="Verdana" charset="0"/>
              </a:rPr>
              <a:t> and the other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Mary</a:t>
            </a:r>
            <a:r>
              <a:rPr lang="en-US" sz="4300" dirty="0">
                <a:ea typeface="+mj-ea"/>
                <a:sym typeface="Verdana" charset="0"/>
              </a:rPr>
              <a:t> went to see the tomb.															                   Matt. 28:1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behold, there was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a great earthquake, for an angel</a:t>
            </a:r>
            <a:r>
              <a:rPr lang="en-US" sz="4300" dirty="0">
                <a:ea typeface="+mj-ea"/>
                <a:sym typeface="Verdana" charset="0"/>
              </a:rPr>
              <a:t> of the Lord descended from heaven and came and rolled back the stone and sat on it.	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Matt. 28:2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32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His appearance was like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lightning</a:t>
            </a:r>
            <a:r>
              <a:rPr lang="en-US" sz="4300" dirty="0">
                <a:ea typeface="+mj-ea"/>
                <a:sym typeface="Verdana" charset="0"/>
              </a:rPr>
              <a:t>, and his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clothing white as snow</a:t>
            </a:r>
            <a:r>
              <a:rPr lang="en-US" sz="4300" dirty="0">
                <a:ea typeface="+mj-ea"/>
                <a:sym typeface="Verdana" charset="0"/>
              </a:rPr>
              <a:t>. And for fear of him the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guards</a:t>
            </a:r>
            <a:r>
              <a:rPr lang="en-US" sz="4300" dirty="0">
                <a:ea typeface="+mj-ea"/>
                <a:sym typeface="Verdana" charset="0"/>
              </a:rPr>
              <a:t>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trembled</a:t>
            </a:r>
            <a:r>
              <a:rPr lang="en-US" sz="4300" dirty="0">
                <a:ea typeface="+mj-ea"/>
                <a:sym typeface="Verdana" charset="0"/>
              </a:rPr>
              <a:t> and became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like dead men</a:t>
            </a:r>
            <a:r>
              <a:rPr lang="en-US" sz="4300" dirty="0">
                <a:ea typeface="+mj-ea"/>
                <a:sym typeface="Verdana" charset="0"/>
              </a:rPr>
              <a:t>.																     Matt. 28:3-4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90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l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But the angel said to the women, “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Do not be afraid</a:t>
            </a:r>
            <a:r>
              <a:rPr lang="en-US" sz="4300" dirty="0">
                <a:ea typeface="+mj-ea"/>
                <a:sym typeface="Verdana" charset="0"/>
              </a:rPr>
              <a:t>, for I know that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you seek Jesus </a:t>
            </a:r>
            <a:r>
              <a:rPr lang="en-US" sz="4300" dirty="0">
                <a:ea typeface="+mj-ea"/>
                <a:sym typeface="Verdana" charset="0"/>
              </a:rPr>
              <a:t>who was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crucified</a:t>
            </a:r>
            <a:r>
              <a:rPr lang="en-US" sz="4300" dirty="0">
                <a:ea typeface="+mj-ea"/>
                <a:sym typeface="Verdana" charset="0"/>
              </a:rPr>
              <a:t>.															 Matt. 28:5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07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He is not here, for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He has risen</a:t>
            </a:r>
            <a:r>
              <a:rPr lang="en-US" sz="4300" dirty="0">
                <a:ea typeface="+mj-ea"/>
                <a:sym typeface="Verdana" charset="0"/>
              </a:rPr>
              <a:t>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as He said</a:t>
            </a:r>
            <a:r>
              <a:rPr lang="en-US" sz="4300" dirty="0">
                <a:ea typeface="+mj-ea"/>
                <a:sym typeface="Verdana" charset="0"/>
              </a:rPr>
              <a:t>. 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Come</a:t>
            </a:r>
            <a:r>
              <a:rPr lang="en-US" sz="4300" dirty="0">
                <a:ea typeface="+mj-ea"/>
                <a:sym typeface="Verdana" charset="0"/>
              </a:rPr>
              <a:t>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see</a:t>
            </a:r>
            <a:r>
              <a:rPr lang="en-US" sz="4300" dirty="0">
                <a:ea typeface="+mj-ea"/>
                <a:sym typeface="Verdana" charset="0"/>
              </a:rPr>
              <a:t> the place where He lay. 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Matt. 28:6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28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Then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go</a:t>
            </a:r>
            <a:r>
              <a:rPr lang="en-US" sz="4300" dirty="0">
                <a:ea typeface="+mj-ea"/>
                <a:sym typeface="Verdana" charset="0"/>
              </a:rPr>
              <a:t> quickly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tell</a:t>
            </a:r>
            <a:r>
              <a:rPr lang="en-US" sz="4300" dirty="0">
                <a:ea typeface="+mj-ea"/>
                <a:sym typeface="Verdana" charset="0"/>
              </a:rPr>
              <a:t> His disciples that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He has risen from the dead</a:t>
            </a:r>
            <a:r>
              <a:rPr lang="en-US" sz="4300" dirty="0">
                <a:ea typeface="+mj-ea"/>
                <a:sym typeface="Verdana" charset="0"/>
              </a:rPr>
              <a:t>, and behold, He is going before you to Galilee; there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you will see Him</a:t>
            </a:r>
            <a:r>
              <a:rPr lang="en-US" sz="4300" dirty="0">
                <a:ea typeface="+mj-ea"/>
                <a:sym typeface="Verdana" charset="0"/>
              </a:rPr>
              <a:t>. See, I have told you.”															               Matt. 28:7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36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So they departed quickly from the tomb with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fear</a:t>
            </a:r>
            <a:r>
              <a:rPr lang="en-US" sz="4300" dirty="0">
                <a:ea typeface="+mj-ea"/>
                <a:sym typeface="Verdana" charset="0"/>
              </a:rPr>
              <a:t>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great joy</a:t>
            </a:r>
            <a:r>
              <a:rPr lang="en-US" sz="4300" dirty="0">
                <a:ea typeface="+mj-ea"/>
                <a:sym typeface="Verdana" charset="0"/>
              </a:rPr>
              <a:t>, and ran to tell His disciples. 															               Matt. 28:8 ESV</a:t>
            </a:r>
          </a:p>
        </p:txBody>
      </p:sp>
    </p:spTree>
    <p:extLst>
      <p:ext uri="{BB962C8B-B14F-4D97-AF65-F5344CB8AC3E}">
        <p14:creationId xmlns:p14="http://schemas.microsoft.com/office/powerpoint/2010/main" val="17760939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behold, Jesus met them and said, “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Greetings</a:t>
            </a:r>
            <a:r>
              <a:rPr lang="en-US" sz="4300" dirty="0">
                <a:ea typeface="+mj-ea"/>
                <a:sym typeface="Verdana" charset="0"/>
              </a:rPr>
              <a:t>!” And they came up and took hold of His feet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worshipped Him</a:t>
            </a:r>
            <a:r>
              <a:rPr lang="en-US" sz="4300" dirty="0">
                <a:ea typeface="+mj-ea"/>
                <a:sym typeface="Verdana" charset="0"/>
              </a:rPr>
              <a:t>. 															                  Matt. 28:9 ESV</a:t>
            </a:r>
          </a:p>
        </p:txBody>
      </p:sp>
    </p:spTree>
    <p:extLst>
      <p:ext uri="{BB962C8B-B14F-4D97-AF65-F5344CB8AC3E}">
        <p14:creationId xmlns:p14="http://schemas.microsoft.com/office/powerpoint/2010/main" val="3130863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Then Jesus said to them, “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Do not be afraid</a:t>
            </a:r>
            <a:r>
              <a:rPr lang="en-US" sz="4300" dirty="0">
                <a:ea typeface="+mj-ea"/>
                <a:sym typeface="Verdana" charset="0"/>
              </a:rPr>
              <a:t>; go and tell my brothers to go to Galilee,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there they will see Me</a:t>
            </a:r>
            <a:r>
              <a:rPr lang="en-US" sz="4300" dirty="0">
                <a:ea typeface="+mj-ea"/>
                <a:sym typeface="Verdana" charset="0"/>
              </a:rPr>
              <a:t>.	” 								   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Matt. 28:10 ESV</a:t>
            </a:r>
          </a:p>
        </p:txBody>
      </p:sp>
    </p:spTree>
    <p:extLst>
      <p:ext uri="{BB962C8B-B14F-4D97-AF65-F5344CB8AC3E}">
        <p14:creationId xmlns:p14="http://schemas.microsoft.com/office/powerpoint/2010/main" val="3433818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While they were going, behold,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some of the guard </a:t>
            </a:r>
            <a:r>
              <a:rPr lang="en-US" sz="4300" dirty="0">
                <a:ea typeface="+mj-ea"/>
                <a:sym typeface="Verdana" charset="0"/>
              </a:rPr>
              <a:t>went into the city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told</a:t>
            </a:r>
            <a:r>
              <a:rPr lang="en-US" sz="4300" dirty="0">
                <a:ea typeface="+mj-ea"/>
                <a:sym typeface="Verdana" charset="0"/>
              </a:rPr>
              <a:t> the chief priests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all</a:t>
            </a:r>
            <a:r>
              <a:rPr lang="en-US" sz="4300" dirty="0">
                <a:ea typeface="+mj-ea"/>
                <a:sym typeface="Verdana" charset="0"/>
              </a:rPr>
              <a:t> that had taken place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Matt. 28:11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give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me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That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abundantly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9880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when they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assembled</a:t>
            </a:r>
            <a:r>
              <a:rPr lang="en-US" sz="4300" dirty="0">
                <a:ea typeface="+mj-ea"/>
                <a:sym typeface="Verdana" charset="0"/>
              </a:rPr>
              <a:t> with the elders and taken counsel,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they gave a sufficient sum of money</a:t>
            </a:r>
            <a:r>
              <a:rPr lang="en-US" sz="4300" dirty="0">
                <a:ea typeface="+mj-ea"/>
                <a:sym typeface="Verdana" charset="0"/>
              </a:rPr>
              <a:t> to the soldiers,															                         Matt. 28:12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8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said, “Tell people, ‘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His disciples </a:t>
            </a:r>
            <a:r>
              <a:rPr lang="en-US" sz="4300" dirty="0">
                <a:ea typeface="+mj-ea"/>
                <a:sym typeface="Verdana" charset="0"/>
              </a:rPr>
              <a:t>came by night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stole Him while we were asleep</a:t>
            </a:r>
            <a:r>
              <a:rPr lang="en-US" sz="4300" dirty="0">
                <a:ea typeface="+mj-ea"/>
                <a:sym typeface="Verdana" charset="0"/>
              </a:rPr>
              <a:t>.’ 													                     Matt. 28:13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43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if</a:t>
            </a:r>
            <a:r>
              <a:rPr lang="en-US" sz="4300" dirty="0">
                <a:ea typeface="+mj-ea"/>
                <a:sym typeface="Verdana" charset="0"/>
              </a:rPr>
              <a:t> this comes to the governor’s ears,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we will satisfy</a:t>
            </a:r>
            <a:r>
              <a:rPr lang="en-US" sz="4300" dirty="0">
                <a:ea typeface="+mj-ea"/>
                <a:sym typeface="Verdana" charset="0"/>
              </a:rPr>
              <a:t> him and keep you out of trouble.”													                   Matt. 28:14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20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So they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took the money </a:t>
            </a:r>
            <a:r>
              <a:rPr lang="en-US" sz="4300" dirty="0">
                <a:ea typeface="+mj-ea"/>
                <a:sym typeface="Verdana" charset="0"/>
              </a:rPr>
              <a:t>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did as they were directed</a:t>
            </a:r>
            <a:r>
              <a:rPr lang="en-US" sz="4300" dirty="0">
                <a:ea typeface="+mj-ea"/>
                <a:sym typeface="Verdana" charset="0"/>
              </a:rPr>
              <a:t>.  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this story </a:t>
            </a:r>
            <a:r>
              <a:rPr lang="en-US" sz="4300" dirty="0">
                <a:ea typeface="+mj-ea"/>
                <a:sym typeface="Verdana" charset="0"/>
              </a:rPr>
              <a:t>has been spread among the Jews to this day.	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Matt. 28:15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814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Now the eleven disciples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went to Galilee</a:t>
            </a:r>
            <a:r>
              <a:rPr lang="en-US" sz="4300" dirty="0">
                <a:ea typeface="+mj-ea"/>
                <a:sym typeface="Verdana" charset="0"/>
              </a:rPr>
              <a:t>, to the mountain to which Jesus had directed them. 																              Matt. 28:16 ESV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63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when they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saw Him</a:t>
            </a:r>
            <a:r>
              <a:rPr lang="en-US" sz="4300" dirty="0">
                <a:ea typeface="+mj-ea"/>
                <a:sym typeface="Verdana" charset="0"/>
              </a:rPr>
              <a:t> they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worshipped Him</a:t>
            </a:r>
            <a:r>
              <a:rPr lang="en-US" sz="4300" dirty="0">
                <a:ea typeface="+mj-ea"/>
                <a:sym typeface="Verdana" charset="0"/>
              </a:rPr>
              <a:t>, but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some doubted</a:t>
            </a:r>
            <a:r>
              <a:rPr lang="en-US" sz="4300" dirty="0">
                <a:ea typeface="+mj-ea"/>
                <a:sym typeface="Verdana" charset="0"/>
              </a:rPr>
              <a:t>. 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Matt. 28:17 ESV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00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Now if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Christ is proclaimed as raised </a:t>
            </a:r>
            <a:r>
              <a:rPr lang="en-US" sz="4300" dirty="0">
                <a:ea typeface="+mj-ea"/>
                <a:sym typeface="Verdana" charset="0"/>
              </a:rPr>
              <a:t>from the dead, how can some of you say that there is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no resurrection</a:t>
            </a:r>
            <a:r>
              <a:rPr lang="en-US" sz="4300" dirty="0">
                <a:ea typeface="+mj-ea"/>
                <a:sym typeface="Verdana" charset="0"/>
              </a:rPr>
              <a:t> of the dead? 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1 Cor. 15:12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0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But if there is no resurrection of the dead,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then not even </a:t>
            </a:r>
            <a:r>
              <a:rPr lang="en-US" sz="4300" dirty="0">
                <a:ea typeface="+mj-ea"/>
                <a:sym typeface="Verdana" charset="0"/>
              </a:rPr>
              <a:t>Christ has been raised.		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1 Cor. 15:13 ESV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315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if Christ has not been raised, then our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preaching is in vain </a:t>
            </a:r>
            <a:r>
              <a:rPr lang="en-US" sz="4300" dirty="0">
                <a:ea typeface="+mj-ea"/>
                <a:sym typeface="Verdana" charset="0"/>
              </a:rPr>
              <a:t>and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your faith is in vain</a:t>
            </a:r>
            <a:r>
              <a:rPr lang="en-US" sz="4300" dirty="0">
                <a:ea typeface="+mj-ea"/>
                <a:sym typeface="Verdana" charset="0"/>
              </a:rPr>
              <a:t>. 															               1 Cor. 15:14 ESV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772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We are found to be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misrepresenting</a:t>
            </a:r>
            <a:r>
              <a:rPr lang="en-US" sz="4300" dirty="0">
                <a:ea typeface="+mj-ea"/>
                <a:sym typeface="Verdana" charset="0"/>
              </a:rPr>
              <a:t> God, because we testified about God that He raised Christ, who He did not raise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if it is true </a:t>
            </a:r>
            <a:r>
              <a:rPr lang="en-US" sz="4300" dirty="0">
                <a:ea typeface="+mj-ea"/>
                <a:sym typeface="Verdana" charset="0"/>
              </a:rPr>
              <a:t>that the dead are not raised.															               1 Cor. 15:15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2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got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river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flowing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out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me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Makes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lame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walk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blind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to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see</a:t>
            </a:r>
            <a:r>
              <a:rPr lang="es-US" sz="4000" dirty="0">
                <a:ea typeface="+mj-ea"/>
              </a:rPr>
              <a:t>.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64087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And if Christ has not been raised,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your faith is futile </a:t>
            </a:r>
            <a:r>
              <a:rPr lang="en-US" sz="4300" dirty="0">
                <a:ea typeface="+mj-ea"/>
                <a:sym typeface="Verdana" charset="0"/>
              </a:rPr>
              <a:t>and you are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still in your sins</a:t>
            </a:r>
            <a:r>
              <a:rPr lang="en-US" sz="4300" dirty="0">
                <a:ea typeface="+mj-ea"/>
                <a:sym typeface="Verdana" charset="0"/>
              </a:rPr>
              <a:t>.															                     1 Cor. 15:17 ESV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27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If in Christ we have hope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in this life only</a:t>
            </a:r>
            <a:r>
              <a:rPr lang="en-US" sz="4300" dirty="0">
                <a:ea typeface="+mj-ea"/>
                <a:sym typeface="Verdana" charset="0"/>
              </a:rPr>
              <a:t>, we are of all people to be pitied.		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 1 Cor. 15:19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84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>
            <a:normAutofit/>
          </a:bodyPr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But </a:t>
            </a:r>
            <a:r>
              <a:rPr lang="en-US" sz="4300" dirty="0">
                <a:solidFill>
                  <a:srgbClr val="FFEA86"/>
                </a:solidFill>
                <a:ea typeface="+mj-ea"/>
                <a:sym typeface="Verdana" charset="0"/>
              </a:rPr>
              <a:t>in fact Christ has been raised from the dead</a:t>
            </a:r>
            <a:r>
              <a:rPr lang="en-US" sz="4300" dirty="0">
                <a:ea typeface="+mj-ea"/>
                <a:sym typeface="Verdana" charset="0"/>
              </a:rPr>
              <a:t>, the </a:t>
            </a:r>
            <a:r>
              <a:rPr lang="en-US" sz="4300" dirty="0" err="1">
                <a:solidFill>
                  <a:srgbClr val="FFEA86"/>
                </a:solidFill>
                <a:ea typeface="+mj-ea"/>
                <a:sym typeface="Verdana" charset="0"/>
              </a:rPr>
              <a:t>firstfruits</a:t>
            </a:r>
            <a:r>
              <a:rPr lang="en-US" sz="4300" dirty="0">
                <a:ea typeface="+mj-ea"/>
                <a:sym typeface="Verdana" charset="0"/>
              </a:rPr>
              <a:t> of those who have fallen asleep. </a:t>
            </a:r>
          </a:p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     1 Cor. 15:20 ESV</a:t>
            </a:r>
            <a:endParaRPr lang="en-US" sz="43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615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47625"/>
            <a:ext cx="9144000" cy="5065118"/>
          </a:xfrm>
        </p:spPr>
        <p:txBody>
          <a:bodyPr anchor="ctr"/>
          <a:lstStyle/>
          <a:p>
            <a:pPr marL="126985" lvl="1" indent="0" algn="just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b="1" dirty="0">
                <a:solidFill>
                  <a:srgbClr val="FFEA86"/>
                </a:solidFill>
                <a:ea typeface="+mj-ea"/>
                <a:sym typeface="Verdana" charset="0"/>
              </a:rPr>
              <a:t>Because I live, you also will live</a:t>
            </a:r>
            <a:r>
              <a:rPr lang="en-US" sz="4300" dirty="0">
                <a:ea typeface="+mj-ea"/>
                <a:sym typeface="Verdana" charset="0"/>
              </a:rPr>
              <a:t>! </a:t>
            </a:r>
          </a:p>
          <a:p>
            <a:pPr marL="126985" lvl="1" indent="0">
              <a:buNone/>
              <a:tabLst>
                <a:tab pos="222223" algn="l"/>
                <a:tab pos="445439" algn="l"/>
                <a:tab pos="668654" algn="l"/>
                <a:tab pos="891869" algn="l"/>
                <a:tab pos="1115086" algn="l"/>
                <a:tab pos="1338302" algn="l"/>
                <a:tab pos="1561517" algn="l"/>
                <a:tab pos="1784731" algn="l"/>
                <a:tab pos="2007947" algn="l"/>
                <a:tab pos="2231162" algn="l"/>
                <a:tab pos="2454377" algn="l"/>
                <a:tab pos="2677593" algn="l"/>
              </a:tabLst>
              <a:defRPr/>
            </a:pPr>
            <a:r>
              <a:rPr lang="en-US" sz="4300" dirty="0">
                <a:ea typeface="+mj-ea"/>
                <a:sym typeface="Verdana" charset="0"/>
              </a:rPr>
              <a:t>                             John 14:19 ESV</a:t>
            </a:r>
            <a:endParaRPr lang="en-US" sz="465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92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A1510B-84E0-0F42-93B6-477321EE0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A35965-3E41-4A45-9766-58C41A95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438158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9240493-865C-FFBA-0374-4019926D2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altLang="es-US" sz="6600" dirty="0"/>
              <a:t>Majesty</a:t>
            </a:r>
          </a:p>
        </p:txBody>
      </p:sp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1D24D3-CD16-45DE-1BEA-FA7C0A461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Here I am humbled by your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Covered by your grace so free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Here I am, knowing I'm a sinful man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Covered by the blood of the Lamb </a:t>
            </a:r>
          </a:p>
        </p:txBody>
      </p:sp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F3B5CE-9708-BD76-303B-96519F9E2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2305"/>
            <a:ext cx="9144000" cy="45382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Now I've found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the greatest love of all is mine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Since you laid down your life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The greatest sacrifice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AE506B2-66F5-10E6-347E-BD0455A57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Majesty,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Your grace has found me just as I am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Empty handed,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but alive in your hands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6B7C6F0-871D-2C97-6E12-725095824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Majesty,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Forever I am changed by your love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In the presence of your Majesty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Opens </a:t>
            </a:r>
            <a:r>
              <a:rPr lang="es-US" sz="4000" dirty="0" err="1">
                <a:ea typeface="+mj-ea"/>
              </a:rPr>
              <a:t>prison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doors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Sets </a:t>
            </a:r>
            <a:r>
              <a:rPr lang="es-US" sz="4000" dirty="0" err="1">
                <a:ea typeface="+mj-ea"/>
              </a:rPr>
              <a:t>the</a:t>
            </a:r>
            <a:r>
              <a:rPr lang="es-US" sz="4000" dirty="0">
                <a:ea typeface="+mj-ea"/>
              </a:rPr>
              <a:t> captives free</a:t>
            </a:r>
            <a:br>
              <a:rPr lang="es-US" sz="4000" dirty="0">
                <a:ea typeface="+mj-ea"/>
              </a:rPr>
            </a:br>
            <a:r>
              <a:rPr lang="es-US" sz="4000" dirty="0" err="1">
                <a:ea typeface="+mj-ea"/>
              </a:rPr>
              <a:t>I've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got</a:t>
            </a:r>
            <a:r>
              <a:rPr lang="es-US" sz="4000" dirty="0">
                <a:ea typeface="+mj-ea"/>
              </a:rPr>
              <a:t> a </a:t>
            </a:r>
            <a:r>
              <a:rPr lang="es-US" sz="4000" dirty="0" err="1">
                <a:ea typeface="+mj-ea"/>
              </a:rPr>
              <a:t>river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life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flowing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out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of</a:t>
            </a:r>
            <a:r>
              <a:rPr lang="es-US" sz="4000" dirty="0">
                <a:ea typeface="+mj-ea"/>
              </a:rPr>
              <a:t> me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55539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8762FC5-F127-315C-35AB-55EA65C5E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Here I am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Humbled by the love that you give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Forgiven so that I can forgive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8FE8166-9E0A-FE16-5328-5B49CE36C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Here I stand,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knowing that I'm your desire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Sanctified by glory and fire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E03763D-674C-CEE6-294C-13F37B27E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2305"/>
            <a:ext cx="9144000" cy="45382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Now I've found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the greatest love of all is mine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Since you laid down your life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The greatest sacrifice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FB49ED9-1AA5-D5D0-69F2-552098574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Majesty,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Your grace has found me just as I am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Empty handed,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but alive in your hands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E213D66-F0D4-D989-21DB-705504ADF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Majesty,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Forever I am changed by your love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In the presence of your Majesty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DFEF31F-61DE-81DC-45AA-279198EA1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Majesty,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Your grace has found me just as I am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Empty handed, 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but alive in your hands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4B07379-D154-7400-3C87-852A9B326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74"/>
            <a:ext cx="9144000" cy="4870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s-US" sz="4000" dirty="0">
                <a:latin typeface="+mn-lt"/>
              </a:rPr>
              <a:t>Majesty, Majesty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Forever I am changed by your love</a:t>
            </a:r>
            <a:br>
              <a:rPr lang="en-US" altLang="es-US" sz="4000" dirty="0">
                <a:latin typeface="+mn-lt"/>
              </a:rPr>
            </a:br>
            <a:r>
              <a:rPr lang="en-US" altLang="es-US" sz="4000" dirty="0">
                <a:latin typeface="+mn-lt"/>
              </a:rPr>
              <a:t>In the presence of your Majesty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A1510B-84E0-0F42-93B6-477321EE0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A35965-3E41-4A45-9766-58C41A95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022555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endParaRPr lang="es-US" sz="4000" dirty="0">
              <a:ea typeface="+mj-ea"/>
            </a:endParaRPr>
          </a:p>
          <a:p>
            <a:r>
              <a:rPr lang="es-US" sz="4000" dirty="0">
                <a:ea typeface="+mj-ea"/>
              </a:rPr>
              <a:t>Down in </a:t>
            </a:r>
            <a:r>
              <a:rPr lang="es-US" sz="4000" dirty="0" err="1">
                <a:ea typeface="+mj-ea"/>
              </a:rPr>
              <a:t>my</a:t>
            </a:r>
            <a:r>
              <a:rPr lang="es-US" sz="4000" dirty="0">
                <a:ea typeface="+mj-ea"/>
              </a:rPr>
              <a:t> </a:t>
            </a:r>
            <a:r>
              <a:rPr lang="es-US" sz="4000" dirty="0" err="1">
                <a:ea typeface="+mj-ea"/>
              </a:rPr>
              <a:t>soul</a:t>
            </a:r>
            <a:br>
              <a:rPr lang="es-US" sz="4000" dirty="0">
                <a:ea typeface="+mj-ea"/>
              </a:rPr>
            </a:br>
            <a:r>
              <a:rPr lang="es-US" sz="4000" dirty="0">
                <a:ea typeface="+mj-ea"/>
              </a:rPr>
              <a:t>Spring up, O </a:t>
            </a:r>
            <a:r>
              <a:rPr lang="es-US" sz="4000" dirty="0" err="1">
                <a:ea typeface="+mj-ea"/>
              </a:rPr>
              <a:t>well</a:t>
            </a:r>
            <a:r>
              <a:rPr lang="es-US" sz="4000" dirty="0">
                <a:ea typeface="+mj-ea"/>
              </a:rPr>
              <a:t> </a:t>
            </a:r>
          </a:p>
          <a:p>
            <a:r>
              <a:rPr lang="es-US" sz="4000" dirty="0">
                <a:ea typeface="+mj-ea"/>
              </a:rPr>
              <a:t>And </a:t>
            </a:r>
            <a:r>
              <a:rPr lang="es-US" sz="4000" dirty="0" err="1">
                <a:ea typeface="+mj-ea"/>
              </a:rPr>
              <a:t>make</a:t>
            </a:r>
            <a:r>
              <a:rPr lang="es-US" sz="4000" dirty="0">
                <a:ea typeface="+mj-ea"/>
              </a:rPr>
              <a:t> me </a:t>
            </a:r>
            <a:r>
              <a:rPr lang="es-US" sz="4000" dirty="0" err="1">
                <a:ea typeface="+mj-ea"/>
              </a:rPr>
              <a:t>whole</a:t>
            </a:r>
            <a:endParaRPr lang="es-SV" sz="4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8617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640</TotalTime>
  <Words>1921</Words>
  <Application>Microsoft Macintosh PowerPoint</Application>
  <PresentationFormat>Presentación en pantalla (16:9)</PresentationFormat>
  <Paragraphs>124</Paragraphs>
  <Slides>88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6" baseType="lpstr">
      <vt:lpstr>Brush Script MT</vt:lpstr>
      <vt:lpstr>Arial</vt:lpstr>
      <vt:lpstr>Calibri</vt:lpstr>
      <vt:lpstr>Cambria</vt:lpstr>
      <vt:lpstr>Georgia</vt:lpstr>
      <vt:lpstr>Gill Sans</vt:lpstr>
      <vt:lpstr>Kunstler Script</vt:lpstr>
      <vt:lpstr>Default</vt:lpstr>
      <vt:lpstr>Resurrection Sunday</vt:lpstr>
      <vt:lpstr>I’ve Got a River of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Good Good Father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Scandal of Grace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Majesty</vt:lpstr>
      <vt:lpstr>Here I am humbled by your Majesty Covered by your grace so free Here I am, knowing I'm a sinful man Covered by the blood of the Lamb </vt:lpstr>
      <vt:lpstr>Now I've found  the greatest love of all is mine Since you laid down your life The greatest sacrifice </vt:lpstr>
      <vt:lpstr>Majesty, Majesty Your grace has found me just as I am Empty handed,  but alive in your hands</vt:lpstr>
      <vt:lpstr>Majesty, Majesty Forever I am changed by your love In the presence of your Majesty</vt:lpstr>
      <vt:lpstr>Here I am  Humbled by the love that you give Forgiven so that I can forgive</vt:lpstr>
      <vt:lpstr>Here I stand,  knowing that I'm your desire Sanctified by glory and fire</vt:lpstr>
      <vt:lpstr>Now I've found  the greatest love of all is mine Since you laid down your life The greatest sacrifice </vt:lpstr>
      <vt:lpstr>Majesty, Majesty Your grace has found me just as I am Empty handed,  but alive in your hands</vt:lpstr>
      <vt:lpstr>Majesty, Majesty Forever I am changed by your love In the presence of your Majesty</vt:lpstr>
      <vt:lpstr>Majesty, Majesty Your grace has found me just as I am Empty handed,  but alive in your hands</vt:lpstr>
      <vt:lpstr>Majesty, Majesty Forever I am changed by your love In the presence of your Majesty</vt:lpstr>
      <vt:lpstr>Presentación de PowerPoint</vt:lpstr>
      <vt:lpstr>Presentación de PowerPoint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Francisco Magana Ayala</cp:lastModifiedBy>
  <cp:revision>46</cp:revision>
  <dcterms:created xsi:type="dcterms:W3CDTF">2014-03-26T14:03:34Z</dcterms:created>
  <dcterms:modified xsi:type="dcterms:W3CDTF">2023-04-09T01:20:00Z</dcterms:modified>
</cp:coreProperties>
</file>