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  <p:sldMasterId id="2147483758" r:id="rId2"/>
    <p:sldMasterId id="2147483770" r:id="rId3"/>
    <p:sldMasterId id="2147483782" r:id="rId4"/>
    <p:sldMasterId id="2147483794" r:id="rId5"/>
    <p:sldMasterId id="2147483806" r:id="rId6"/>
    <p:sldMasterId id="2147483818" r:id="rId7"/>
    <p:sldMasterId id="2147483820" r:id="rId8"/>
    <p:sldMasterId id="2147483832" r:id="rId9"/>
  </p:sldMasterIdLst>
  <p:notesMasterIdLst>
    <p:notesMasterId r:id="rId139"/>
  </p:notesMasterIdLst>
  <p:sldIdLst>
    <p:sldId id="359" r:id="rId10"/>
    <p:sldId id="278" r:id="rId11"/>
    <p:sldId id="1620" r:id="rId12"/>
    <p:sldId id="271" r:id="rId13"/>
    <p:sldId id="1644" r:id="rId14"/>
    <p:sldId id="1645" r:id="rId15"/>
    <p:sldId id="1646" r:id="rId16"/>
    <p:sldId id="1647" r:id="rId17"/>
    <p:sldId id="1648" r:id="rId18"/>
    <p:sldId id="1649" r:id="rId19"/>
    <p:sldId id="1650" r:id="rId20"/>
    <p:sldId id="1651" r:id="rId21"/>
    <p:sldId id="1635" r:id="rId22"/>
    <p:sldId id="1652" r:id="rId23"/>
    <p:sldId id="1653" r:id="rId24"/>
    <p:sldId id="1654" r:id="rId25"/>
    <p:sldId id="1655" r:id="rId26"/>
    <p:sldId id="1656" r:id="rId27"/>
    <p:sldId id="1657" r:id="rId28"/>
    <p:sldId id="281" r:id="rId29"/>
    <p:sldId id="303" r:id="rId30"/>
    <p:sldId id="257" r:id="rId31"/>
    <p:sldId id="302" r:id="rId32"/>
    <p:sldId id="1658" r:id="rId33"/>
    <p:sldId id="1659" r:id="rId34"/>
    <p:sldId id="1661" r:id="rId35"/>
    <p:sldId id="1662" r:id="rId36"/>
    <p:sldId id="1663" r:id="rId37"/>
    <p:sldId id="1664" r:id="rId38"/>
    <p:sldId id="308" r:id="rId39"/>
    <p:sldId id="360" r:id="rId40"/>
    <p:sldId id="1353" r:id="rId41"/>
    <p:sldId id="1625" r:id="rId42"/>
    <p:sldId id="1626" r:id="rId43"/>
    <p:sldId id="1665" r:id="rId44"/>
    <p:sldId id="1666" r:id="rId45"/>
    <p:sldId id="1667" r:id="rId46"/>
    <p:sldId id="1670" r:id="rId47"/>
    <p:sldId id="1671" r:id="rId48"/>
    <p:sldId id="1668" r:id="rId49"/>
    <p:sldId id="1669" r:id="rId50"/>
    <p:sldId id="1672" r:id="rId51"/>
    <p:sldId id="1673" r:id="rId52"/>
    <p:sldId id="1674" r:id="rId53"/>
    <p:sldId id="1675" r:id="rId54"/>
    <p:sldId id="1676" r:id="rId55"/>
    <p:sldId id="1677" r:id="rId56"/>
    <p:sldId id="267" r:id="rId57"/>
    <p:sldId id="901" r:id="rId58"/>
    <p:sldId id="902" r:id="rId59"/>
    <p:sldId id="903" r:id="rId60"/>
    <p:sldId id="918" r:id="rId61"/>
    <p:sldId id="1678" r:id="rId62"/>
    <p:sldId id="1679" r:id="rId63"/>
    <p:sldId id="1680" r:id="rId64"/>
    <p:sldId id="1683" r:id="rId65"/>
    <p:sldId id="1684" r:id="rId66"/>
    <p:sldId id="1685" r:id="rId67"/>
    <p:sldId id="1686" r:id="rId68"/>
    <p:sldId id="1687" r:id="rId69"/>
    <p:sldId id="1688" r:id="rId70"/>
    <p:sldId id="1689" r:id="rId71"/>
    <p:sldId id="1690" r:id="rId72"/>
    <p:sldId id="1681" r:id="rId73"/>
    <p:sldId id="1682" r:id="rId74"/>
    <p:sldId id="1692" r:id="rId75"/>
    <p:sldId id="1693" r:id="rId76"/>
    <p:sldId id="1694" r:id="rId77"/>
    <p:sldId id="1695" r:id="rId78"/>
    <p:sldId id="1696" r:id="rId79"/>
    <p:sldId id="1697" r:id="rId80"/>
    <p:sldId id="1698" r:id="rId81"/>
    <p:sldId id="1699" r:id="rId82"/>
    <p:sldId id="1700" r:id="rId83"/>
    <p:sldId id="1701" r:id="rId84"/>
    <p:sldId id="1702" r:id="rId85"/>
    <p:sldId id="1703" r:id="rId86"/>
    <p:sldId id="911" r:id="rId87"/>
    <p:sldId id="434" r:id="rId88"/>
    <p:sldId id="1704" r:id="rId89"/>
    <p:sldId id="332" r:id="rId90"/>
    <p:sldId id="297" r:id="rId91"/>
    <p:sldId id="333" r:id="rId92"/>
    <p:sldId id="509" r:id="rId93"/>
    <p:sldId id="258" r:id="rId94"/>
    <p:sldId id="526" r:id="rId95"/>
    <p:sldId id="479" r:id="rId96"/>
    <p:sldId id="383" r:id="rId97"/>
    <p:sldId id="338" r:id="rId98"/>
    <p:sldId id="527" r:id="rId99"/>
    <p:sldId id="544" r:id="rId100"/>
    <p:sldId id="528" r:id="rId101"/>
    <p:sldId id="507" r:id="rId102"/>
    <p:sldId id="504" r:id="rId103"/>
    <p:sldId id="530" r:id="rId104"/>
    <p:sldId id="535" r:id="rId105"/>
    <p:sldId id="534" r:id="rId106"/>
    <p:sldId id="533" r:id="rId107"/>
    <p:sldId id="498" r:id="rId108"/>
    <p:sldId id="480" r:id="rId109"/>
    <p:sldId id="481" r:id="rId110"/>
    <p:sldId id="514" r:id="rId111"/>
    <p:sldId id="542" r:id="rId112"/>
    <p:sldId id="543" r:id="rId113"/>
    <p:sldId id="511" r:id="rId114"/>
    <p:sldId id="536" r:id="rId115"/>
    <p:sldId id="497" r:id="rId116"/>
    <p:sldId id="1705" r:id="rId117"/>
    <p:sldId id="256" r:id="rId118"/>
    <p:sldId id="1603" r:id="rId119"/>
    <p:sldId id="1608" r:id="rId120"/>
    <p:sldId id="1706" r:id="rId121"/>
    <p:sldId id="1707" r:id="rId122"/>
    <p:sldId id="1708" r:id="rId123"/>
    <p:sldId id="1709" r:id="rId124"/>
    <p:sldId id="1710" r:id="rId125"/>
    <p:sldId id="1711" r:id="rId126"/>
    <p:sldId id="1712" r:id="rId127"/>
    <p:sldId id="1713" r:id="rId128"/>
    <p:sldId id="1714" r:id="rId129"/>
    <p:sldId id="1715" r:id="rId130"/>
    <p:sldId id="1716" r:id="rId131"/>
    <p:sldId id="1717" r:id="rId132"/>
    <p:sldId id="1718" r:id="rId133"/>
    <p:sldId id="1719" r:id="rId134"/>
    <p:sldId id="1720" r:id="rId135"/>
    <p:sldId id="1721" r:id="rId136"/>
    <p:sldId id="1722" r:id="rId137"/>
    <p:sldId id="436" r:id="rId1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90" autoAdjust="0"/>
    <p:restoredTop sz="92632" autoAdjust="0"/>
  </p:normalViewPr>
  <p:slideViewPr>
    <p:cSldViewPr snapToGrid="0">
      <p:cViewPr varScale="1">
        <p:scale>
          <a:sx n="61" d="100"/>
          <a:sy n="61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6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DF155-9F29-4FC8-A9E7-60A116A75D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027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61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15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57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07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25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05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80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22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10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19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841F3-6D13-4946-BB9C-00AE7849F9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1988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322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88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391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648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103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31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22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667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8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325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62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513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575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4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87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739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559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1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9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5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8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5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9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9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7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7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9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10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0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8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3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0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115A-5805-49AB-9CC4-A3238239CF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A512-ABB1-4D2E-8A5D-1A650CDD3D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1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D0F2-67B5-4977-922B-C53CEFBA6B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7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5139-F312-479A-B2D8-9AD2E8A644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6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BCB6-CA28-4532-A0B1-9BB8CD061C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9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88B6-5F9E-4ACC-8187-B4697B4B0B9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74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7237-A41E-436D-876A-148E6B2A41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6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7CBD-53DE-4034-8E30-94EA53C67F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8BCD-AF46-4106-AAD1-1F7D625EE7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174F-A5AD-4677-86CC-894ABCE344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9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FF40-DB89-47C3-B925-C53EC8357A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6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8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0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2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9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4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6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4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871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16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4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0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64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7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5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6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79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37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7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33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11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CECA-0113-49AD-9FE1-54EC7652E7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0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D004-B5D0-4157-826E-D95A5AF034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75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8DE-09DF-445D-B98B-6DC064CDE2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03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7343-62FA-4DAB-8B29-4046F5949A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68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815F-FBC6-4010-A524-EDA49794A9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8B-A165-4249-AB7B-8077689F9E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83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FAFF-00C6-4230-8B49-08811E50EA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64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328D-6B65-4425-9059-7131578723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5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E5A7-B906-4F97-BA59-3B444D39A3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1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6787-0BF9-47C3-81E7-17728575DB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3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85DC-9189-4B65-BE4B-B4136AC38E5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0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63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9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4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1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625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15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95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85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38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7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15/4/2023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32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>
                <a:latin typeface="+mn-lt"/>
              </a:defRPr>
            </a:lvl1pPr>
          </a:lstStyle>
          <a:p>
            <a:fld id="{F9640733-21F0-4045-BEE1-B2EADC99E1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8542" y="1599405"/>
            <a:ext cx="10974916" cy="4527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6087" marR="0" lvl="0" indent="-179387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66787" marR="0" lvl="1" indent="-153987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75" marR="0" lvl="2" indent="-11112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84386" marR="0" lvl="3" indent="-14128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79700" marR="0" lvl="4" indent="-139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75012" marR="0" lvl="5" indent="-13811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65637" marR="0" lvl="6" indent="-1349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251575" marR="0" lvl="7" indent="-1428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632825" marR="0" lvl="8" indent="-1365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380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5C9626F-C2AC-4011-AFC7-75EC5CDC5D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32999524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(though the </a:t>
            </a:r>
            <a:r>
              <a:rPr lang="en-US" sz="6200" b="1" dirty="0">
                <a:solidFill>
                  <a:schemeClr val="accent1"/>
                </a:solidFill>
              </a:rPr>
              <a:t>servants</a:t>
            </a:r>
            <a:r>
              <a:rPr lang="en-US" sz="6200" b="1" dirty="0"/>
              <a:t> who had </a:t>
            </a:r>
            <a:r>
              <a:rPr lang="en-US" sz="6200" b="1" dirty="0">
                <a:solidFill>
                  <a:schemeClr val="accent1"/>
                </a:solidFill>
              </a:rPr>
              <a:t>drawn</a:t>
            </a:r>
            <a:r>
              <a:rPr lang="en-US" sz="6200" b="1" dirty="0"/>
              <a:t> the water </a:t>
            </a:r>
            <a:r>
              <a:rPr lang="en-US" sz="6200" b="1" dirty="0">
                <a:solidFill>
                  <a:schemeClr val="accent1"/>
                </a:solidFill>
              </a:rPr>
              <a:t>knew</a:t>
            </a:r>
            <a:r>
              <a:rPr lang="en-US" sz="6200" b="1" dirty="0"/>
              <a:t>), he </a:t>
            </a:r>
            <a:r>
              <a:rPr lang="en-US" sz="6200" b="1" dirty="0">
                <a:solidFill>
                  <a:schemeClr val="accent1"/>
                </a:solidFill>
              </a:rPr>
              <a:t>called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bridegroom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893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and said to him, “</a:t>
            </a:r>
            <a:r>
              <a:rPr lang="en-US" sz="6200" b="1" dirty="0">
                <a:solidFill>
                  <a:schemeClr val="accent1"/>
                </a:solidFill>
              </a:rPr>
              <a:t>Everyone serves </a:t>
            </a:r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good wine</a:t>
            </a:r>
            <a:r>
              <a:rPr lang="en-US" sz="6200" b="1" dirty="0"/>
              <a:t> first, and </a:t>
            </a:r>
            <a:r>
              <a:rPr lang="en-US" sz="6200" b="1" dirty="0">
                <a:solidFill>
                  <a:schemeClr val="accent1"/>
                </a:solidFill>
              </a:rPr>
              <a:t>then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cheaper wine</a:t>
            </a:r>
            <a:r>
              <a:rPr lang="en-US" sz="6200" b="1" dirty="0"/>
              <a:t> when the guests are </a:t>
            </a:r>
            <a:r>
              <a:rPr lang="en-US" sz="6200" b="1" dirty="0">
                <a:solidFill>
                  <a:schemeClr val="accent1"/>
                </a:solidFill>
              </a:rPr>
              <a:t>drunk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91225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You have </a:t>
            </a:r>
            <a:r>
              <a:rPr lang="en-US" sz="6200" b="1" dirty="0">
                <a:solidFill>
                  <a:schemeClr val="accent1"/>
                </a:solidFill>
              </a:rPr>
              <a:t>kept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good wine </a:t>
            </a:r>
            <a:r>
              <a:rPr lang="en-US" sz="6200" b="1" dirty="0"/>
              <a:t>until now!”</a:t>
            </a:r>
          </a:p>
        </p:txBody>
      </p:sp>
    </p:spTree>
    <p:extLst>
      <p:ext uri="{BB962C8B-B14F-4D97-AF65-F5344CB8AC3E}">
        <p14:creationId xmlns:p14="http://schemas.microsoft.com/office/powerpoint/2010/main" val="7693573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Jesus did this as the </a:t>
            </a:r>
            <a:r>
              <a:rPr lang="en-US" sz="6200" b="1" dirty="0">
                <a:solidFill>
                  <a:schemeClr val="accent1"/>
                </a:solidFill>
              </a:rPr>
              <a:t>first of his miraculous signs</a:t>
            </a:r>
            <a:r>
              <a:rPr lang="en-US" sz="6200" b="1" dirty="0"/>
              <a:t>, in Cana of Galilee. </a:t>
            </a:r>
            <a:endParaRPr lang="en-US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292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In this way he </a:t>
            </a:r>
            <a:r>
              <a:rPr lang="en-US" sz="6200" b="1" dirty="0">
                <a:solidFill>
                  <a:schemeClr val="accent1"/>
                </a:solidFill>
              </a:rPr>
              <a:t>revealed his glory</a:t>
            </a:r>
            <a:r>
              <a:rPr lang="en-US" sz="6200" b="1" dirty="0"/>
              <a:t>, and his disciples </a:t>
            </a:r>
            <a:r>
              <a:rPr lang="en-US" sz="6200" b="1" dirty="0">
                <a:solidFill>
                  <a:schemeClr val="accent1"/>
                </a:solidFill>
              </a:rPr>
              <a:t>believed in him</a:t>
            </a:r>
            <a:r>
              <a:rPr lang="en-US" sz="6200" b="1" dirty="0"/>
              <a:t>.</a:t>
            </a:r>
            <a:endParaRPr lang="en-US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272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Are we participating</a:t>
            </a:r>
            <a:endParaRPr lang="en-US" sz="7000" dirty="0"/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in the work of Jesus?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90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701C1-44A2-B28F-76FE-37BA935C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14" b="5214"/>
          <a:stretch/>
        </p:blipFill>
        <p:spPr>
          <a:xfrm>
            <a:off x="1" y="-1"/>
            <a:ext cx="12192000" cy="85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4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43243-4385-D41B-C24C-4F26B84E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A186EF-6035-86B6-A5BA-86093BCD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4096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7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Beautiful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220129977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were the Word at the beginning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with God the Lord most high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hidden glory in creation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revealed in You our Christ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beautiful Name It 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beautiful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6445752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beautiful Name it 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nothing compares to this</a:t>
            </a:r>
          </a:p>
        </p:txBody>
      </p:sp>
    </p:spTree>
    <p:extLst>
      <p:ext uri="{BB962C8B-B14F-4D97-AF65-F5344CB8AC3E}">
        <p14:creationId xmlns:p14="http://schemas.microsoft.com/office/powerpoint/2010/main" val="26200311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beautiful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7546127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didn´t want heaven without 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Jesus You brought heaven down</a:t>
            </a:r>
          </a:p>
        </p:txBody>
      </p:sp>
    </p:spTree>
    <p:extLst>
      <p:ext uri="{BB962C8B-B14F-4D97-AF65-F5344CB8AC3E}">
        <p14:creationId xmlns:p14="http://schemas.microsoft.com/office/powerpoint/2010/main" val="31585536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sin was great Your love was greater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could separate us now?</a:t>
            </a:r>
          </a:p>
        </p:txBody>
      </p:sp>
    </p:spTree>
    <p:extLst>
      <p:ext uri="{BB962C8B-B14F-4D97-AF65-F5344CB8AC3E}">
        <p14:creationId xmlns:p14="http://schemas.microsoft.com/office/powerpoint/2010/main" val="711161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wonderful Name It 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What a wonderful Name it 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40983407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wonderful Name it is,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nothing compares to this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wonderful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6551712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wonderful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9987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for us,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who could ever stop us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Death could not hold You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veil tore before You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silence the boast of sin and grave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034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heavens are roaring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praise of Your glory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 are raised to life again</a:t>
            </a:r>
          </a:p>
        </p:txBody>
      </p:sp>
    </p:spTree>
    <p:extLst>
      <p:ext uri="{BB962C8B-B14F-4D97-AF65-F5344CB8AC3E}">
        <p14:creationId xmlns:p14="http://schemas.microsoft.com/office/powerpoint/2010/main" val="13842110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no rival, You have no equal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and forever God You reign</a:t>
            </a:r>
          </a:p>
        </p:txBody>
      </p:sp>
    </p:spTree>
    <p:extLst>
      <p:ext uri="{BB962C8B-B14F-4D97-AF65-F5344CB8AC3E}">
        <p14:creationId xmlns:p14="http://schemas.microsoft.com/office/powerpoint/2010/main" val="35618965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Yours is the kingdom, Yours is the glory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Yours is the Name above all Name</a:t>
            </a:r>
          </a:p>
        </p:txBody>
      </p:sp>
    </p:spTree>
    <p:extLst>
      <p:ext uri="{BB962C8B-B14F-4D97-AF65-F5344CB8AC3E}">
        <p14:creationId xmlns:p14="http://schemas.microsoft.com/office/powerpoint/2010/main" val="24118294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is,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17825440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Nothing can stand against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41740471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32097964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 powerful Name it is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6334302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011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with us,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what can stand against?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8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5767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12760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for us,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who could ever stop us</a:t>
            </a:r>
          </a:p>
        </p:txBody>
      </p:sp>
    </p:spTree>
    <p:extLst>
      <p:ext uri="{BB962C8B-B14F-4D97-AF65-F5344CB8AC3E}">
        <p14:creationId xmlns:p14="http://schemas.microsoft.com/office/powerpoint/2010/main" val="149336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with us,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what can stand against?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1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27441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420131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7333" b="1" dirty="0">
                <a:solidFill>
                  <a:schemeClr val="bg1"/>
                </a:solidFill>
                <a:latin typeface="Calibri" panose="020F0502020204030204" pitchFamily="34" charset="0"/>
              </a:rPr>
              <a:t>Our God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Your Love, Oh Lord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love O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Reaches to the heavens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faithfulness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stretches to the sky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righteous-ness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like the mighty mountains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justice flows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like the ocean´s tide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will lift my voice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worship You my king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find my strength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 shadow of Your wings</a:t>
            </a:r>
          </a:p>
        </p:txBody>
      </p:sp>
    </p:spTree>
    <p:extLst>
      <p:ext uri="{BB962C8B-B14F-4D97-AF65-F5344CB8AC3E}">
        <p14:creationId xmlns:p14="http://schemas.microsoft.com/office/powerpoint/2010/main" val="179804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love O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reaches to the heavens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faithfulness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225941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righteous-ness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like the mighty mountains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justice flows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like the ocean´s tide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will lift my voice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worship You my king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find my strength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 shadow of Your wings</a:t>
            </a:r>
          </a:p>
        </p:txBody>
      </p:sp>
    </p:spTree>
    <p:extLst>
      <p:ext uri="{BB962C8B-B14F-4D97-AF65-F5344CB8AC3E}">
        <p14:creationId xmlns:p14="http://schemas.microsoft.com/office/powerpoint/2010/main" val="418094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will lift my voice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worship You my king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find my strength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 shadow of Your wings</a:t>
            </a:r>
          </a:p>
        </p:txBody>
      </p:sp>
    </p:spTree>
    <p:extLst>
      <p:ext uri="{BB962C8B-B14F-4D97-AF65-F5344CB8AC3E}">
        <p14:creationId xmlns:p14="http://schemas.microsoft.com/office/powerpoint/2010/main" val="389535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love O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reaches to the heavens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faithfulness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57044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turned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into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wine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</a:p>
          <a:p>
            <a:pPr algn="ctr"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Opened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blind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There´s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no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None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God is Able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able </a:t>
            </a:r>
          </a:p>
          <a:p>
            <a:pPr marL="0" indent="0" algn="ctr">
              <a:buNone/>
            </a:pPr>
            <a:r>
              <a:rPr lang="en-US" sz="6000" dirty="0"/>
              <a:t>He will never fail</a:t>
            </a:r>
          </a:p>
          <a:p>
            <a:pPr marL="0" indent="0" algn="ctr">
              <a:buNone/>
            </a:pPr>
            <a:r>
              <a:rPr lang="en-US" sz="6000" dirty="0"/>
              <a:t>He is almighty God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Greater than all seek</a:t>
            </a:r>
          </a:p>
          <a:p>
            <a:pPr marL="0" indent="0" algn="ctr">
              <a:buNone/>
            </a:pPr>
            <a:r>
              <a:rPr lang="en-US" sz="6000" dirty="0"/>
              <a:t>Greater than all we ask</a:t>
            </a:r>
          </a:p>
          <a:p>
            <a:pPr marL="0" indent="0" algn="ctr">
              <a:buNone/>
            </a:pPr>
            <a:r>
              <a:rPr lang="en-US" sz="6000" dirty="0"/>
              <a:t>He has done great things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1858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Lifted up</a:t>
            </a:r>
          </a:p>
          <a:p>
            <a:pPr marL="0" indent="0" algn="ctr">
              <a:buNone/>
            </a:pPr>
            <a:r>
              <a:rPr lang="en-US" sz="6000" dirty="0"/>
              <a:t>He defeated the grave </a:t>
            </a:r>
          </a:p>
          <a:p>
            <a:pPr marL="0" indent="0" algn="ctr">
              <a:buNone/>
            </a:pPr>
            <a:r>
              <a:rPr lang="en-US" sz="6000" dirty="0"/>
              <a:t>Raised to life </a:t>
            </a:r>
          </a:p>
          <a:p>
            <a:pPr marL="0" indent="0" algn="ctr">
              <a:buNone/>
            </a:pPr>
            <a:r>
              <a:rPr lang="en-US" sz="6000" dirty="0"/>
              <a:t>Our God is able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530054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His name </a:t>
            </a:r>
          </a:p>
          <a:p>
            <a:pPr marL="0" indent="0" algn="ctr">
              <a:buNone/>
            </a:pPr>
            <a:r>
              <a:rPr lang="en-US" sz="6000" dirty="0"/>
              <a:t>We overcome</a:t>
            </a:r>
          </a:p>
          <a:p>
            <a:pPr marL="0" indent="0" algn="ctr">
              <a:buNone/>
            </a:pPr>
            <a:r>
              <a:rPr lang="en-US" sz="6000" dirty="0"/>
              <a:t>For the Lord, Our God is able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580554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with us</a:t>
            </a:r>
          </a:p>
          <a:p>
            <a:pPr marL="0" indent="0" algn="ctr">
              <a:buNone/>
            </a:pPr>
            <a:r>
              <a:rPr lang="en-US" sz="6000" dirty="0"/>
              <a:t>God is on our side</a:t>
            </a:r>
          </a:p>
          <a:p>
            <a:pPr marL="0" indent="0" algn="ctr">
              <a:buNone/>
            </a:pPr>
            <a:r>
              <a:rPr lang="en-US" sz="6000" dirty="0"/>
              <a:t>He will make a way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42496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 above all we know</a:t>
            </a:r>
          </a:p>
          <a:p>
            <a:pPr marL="0" indent="0" algn="ctr">
              <a:buNone/>
            </a:pPr>
            <a:r>
              <a:rPr lang="en-US" sz="6000" dirty="0"/>
              <a:t>For above all we hope</a:t>
            </a:r>
          </a:p>
          <a:p>
            <a:pPr marL="0" indent="0" algn="ctr">
              <a:buNone/>
            </a:pPr>
            <a:r>
              <a:rPr lang="en-US" sz="6000" dirty="0"/>
              <a:t>He has done great things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773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Into the darkness You shine,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ashes we rise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There´s no one like you,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None like You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with us</a:t>
            </a:r>
          </a:p>
          <a:p>
            <a:pPr marL="0" indent="0" algn="ctr">
              <a:buNone/>
            </a:pPr>
            <a:r>
              <a:rPr lang="en-US" sz="6000" dirty="0"/>
              <a:t>He will go before </a:t>
            </a:r>
          </a:p>
          <a:p>
            <a:pPr marL="0" indent="0" algn="ctr">
              <a:buNone/>
            </a:pPr>
            <a:r>
              <a:rPr lang="en-US" sz="6000" dirty="0"/>
              <a:t>He will never leave us</a:t>
            </a:r>
          </a:p>
          <a:p>
            <a:pPr marL="0" indent="0" algn="ctr">
              <a:buNone/>
            </a:pPr>
            <a:r>
              <a:rPr lang="en-US" sz="6000" dirty="0"/>
              <a:t>He will never leave 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42463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for us</a:t>
            </a:r>
          </a:p>
          <a:p>
            <a:pPr marL="0" indent="0" algn="ctr">
              <a:buNone/>
            </a:pPr>
            <a:r>
              <a:rPr lang="en-US" sz="6000" dirty="0"/>
              <a:t>He has open arms</a:t>
            </a:r>
          </a:p>
          <a:p>
            <a:pPr marL="0" indent="0" algn="ctr">
              <a:buNone/>
            </a:pPr>
            <a:r>
              <a:rPr lang="en-US" sz="6000" dirty="0"/>
              <a:t>He will never fail us</a:t>
            </a:r>
          </a:p>
          <a:p>
            <a:pPr marL="0" indent="0" algn="ctr">
              <a:buNone/>
            </a:pPr>
            <a:r>
              <a:rPr lang="en-US" sz="6000" dirty="0"/>
              <a:t>He will never fail 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89005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Lifted up</a:t>
            </a:r>
          </a:p>
          <a:p>
            <a:pPr marL="0" indent="0" algn="ctr">
              <a:buNone/>
            </a:pPr>
            <a:r>
              <a:rPr lang="en-US" sz="6000" dirty="0"/>
              <a:t>He defeated the grave </a:t>
            </a:r>
          </a:p>
          <a:p>
            <a:pPr marL="0" indent="0" algn="ctr">
              <a:buNone/>
            </a:pPr>
            <a:r>
              <a:rPr lang="en-US" sz="6000" dirty="0"/>
              <a:t>Raised to life </a:t>
            </a:r>
          </a:p>
          <a:p>
            <a:pPr marL="0" indent="0" algn="ctr">
              <a:buNone/>
            </a:pPr>
            <a:r>
              <a:rPr lang="en-US" sz="6000" dirty="0"/>
              <a:t>Our God is able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81187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His name </a:t>
            </a:r>
          </a:p>
          <a:p>
            <a:pPr marL="0" indent="0" algn="ctr">
              <a:buNone/>
            </a:pPr>
            <a:r>
              <a:rPr lang="en-US" sz="6000" dirty="0"/>
              <a:t>We overcome</a:t>
            </a:r>
          </a:p>
          <a:p>
            <a:pPr marL="0" indent="0" algn="ctr">
              <a:buNone/>
            </a:pPr>
            <a:r>
              <a:rPr lang="en-US" sz="6000" dirty="0"/>
              <a:t>For the Lord, Our God is able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24164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with us</a:t>
            </a:r>
          </a:p>
          <a:p>
            <a:pPr marL="0" indent="0" algn="ctr">
              <a:buNone/>
            </a:pPr>
            <a:r>
              <a:rPr lang="en-US" sz="6000" dirty="0"/>
              <a:t>He will go before </a:t>
            </a:r>
          </a:p>
          <a:p>
            <a:pPr marL="0" indent="0" algn="ctr">
              <a:buNone/>
            </a:pPr>
            <a:r>
              <a:rPr lang="en-US" sz="6000" dirty="0"/>
              <a:t>He will never leave us</a:t>
            </a:r>
          </a:p>
          <a:p>
            <a:pPr marL="0" indent="0" algn="ctr">
              <a:buNone/>
            </a:pPr>
            <a:r>
              <a:rPr lang="en-US" sz="6000" dirty="0"/>
              <a:t>He will never leave 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93314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God is for us</a:t>
            </a:r>
          </a:p>
          <a:p>
            <a:pPr marL="0" indent="0" algn="ctr">
              <a:buNone/>
            </a:pPr>
            <a:r>
              <a:rPr lang="en-US" sz="6000" dirty="0"/>
              <a:t>He has open arms</a:t>
            </a:r>
          </a:p>
          <a:p>
            <a:pPr marL="0" indent="0" algn="ctr">
              <a:buNone/>
            </a:pPr>
            <a:r>
              <a:rPr lang="en-US" sz="6000" dirty="0"/>
              <a:t>He will never fail us</a:t>
            </a:r>
          </a:p>
          <a:p>
            <a:pPr marL="0" indent="0" algn="ctr">
              <a:buNone/>
            </a:pPr>
            <a:r>
              <a:rPr lang="en-US" sz="6000" dirty="0"/>
              <a:t>He will never fail 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680345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Lifted up</a:t>
            </a:r>
          </a:p>
          <a:p>
            <a:pPr marL="0" indent="0" algn="ctr">
              <a:buNone/>
            </a:pPr>
            <a:r>
              <a:rPr lang="en-US" sz="6000" dirty="0"/>
              <a:t>He defeated the grave </a:t>
            </a:r>
          </a:p>
          <a:p>
            <a:pPr marL="0" indent="0" algn="ctr">
              <a:buNone/>
            </a:pPr>
            <a:r>
              <a:rPr lang="en-US" sz="6000" dirty="0"/>
              <a:t>Raised to life </a:t>
            </a:r>
          </a:p>
          <a:p>
            <a:pPr marL="0" indent="0" algn="ctr">
              <a:buNone/>
            </a:pPr>
            <a:r>
              <a:rPr lang="en-US" sz="6000" dirty="0"/>
              <a:t>Our God is able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02186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His name </a:t>
            </a:r>
          </a:p>
          <a:p>
            <a:pPr marL="0" indent="0" algn="ctr">
              <a:buNone/>
            </a:pPr>
            <a:r>
              <a:rPr lang="en-US" sz="6000" dirty="0"/>
              <a:t>We overcome</a:t>
            </a:r>
          </a:p>
          <a:p>
            <a:pPr marL="0" indent="0" algn="ctr">
              <a:buNone/>
            </a:pPr>
            <a:r>
              <a:rPr lang="en-US" sz="6000" dirty="0"/>
              <a:t>For the Lord, Our God is able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99852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Build my life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2240290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every song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sing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all the praise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bring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Worthy of every breath </a:t>
            </a:r>
          </a:p>
          <a:p>
            <a:pPr marL="0" indent="0" algn="ctr">
              <a:buNone/>
            </a:pPr>
            <a:r>
              <a:rPr lang="en-US" sz="6250" dirty="0"/>
              <a:t>we could ever breathe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live for You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Jesus the name above </a:t>
            </a:r>
          </a:p>
          <a:p>
            <a:pPr marL="0" indent="0" algn="ctr">
              <a:buNone/>
            </a:pPr>
            <a:r>
              <a:rPr lang="en-US" sz="6250" dirty="0"/>
              <a:t>every other name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Jesus the only one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could ever save 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every breath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breathe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live for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live for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27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Holy there is no one like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There is none beside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Open up my eyes in wonder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37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show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You are and fill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With Your heart and lead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 Your love to those around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1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every song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sing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all the praise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bring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042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Worthy of every breath </a:t>
            </a:r>
          </a:p>
          <a:p>
            <a:pPr marL="0" indent="0" algn="ctr">
              <a:buNone/>
            </a:pPr>
            <a:r>
              <a:rPr lang="en-US" sz="6250" dirty="0"/>
              <a:t>we could ever breathe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live for You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9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every song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sing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Worthy of all the praise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could ever bring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02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Worthy of every breath </a:t>
            </a:r>
          </a:p>
          <a:p>
            <a:pPr marL="0" indent="0" algn="ctr">
              <a:buNone/>
            </a:pPr>
            <a:r>
              <a:rPr lang="en-US" sz="6250" dirty="0"/>
              <a:t>we could ever breathe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We live for You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3278564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Holy there is no one like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There is none beside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Open up my eyes in wonder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39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show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You are and fill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With Your heart and lead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 Your love to those around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34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Holy there is no one like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There is none beside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Open up my eyes in wonder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64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show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You are and fill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With Your heart and lead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 Your love to those around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7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build my life upon Your love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 is a firm foundation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5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put my trust in You a lone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 will not be shaken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85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build my life upon Your love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 is a firm foundation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171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put my trust in You a lone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 will not be shaken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654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Holy there is no one like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There is none beside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Open up my eyes in wonder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8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show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You are and fill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With Your heart and lead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 Your love to those around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Into the darkness You shine,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ashes we rise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There´s no one like you,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None like You</a:t>
            </a:r>
          </a:p>
        </p:txBody>
      </p:sp>
    </p:spTree>
    <p:extLst>
      <p:ext uri="{BB962C8B-B14F-4D97-AF65-F5344CB8AC3E}">
        <p14:creationId xmlns:p14="http://schemas.microsoft.com/office/powerpoint/2010/main" val="25280318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Holy there is no one like You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There is none beside You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Open up my eyes in wonder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9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show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Who You are and fill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With Your heart and lead me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In Your love to those around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2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build my life upon Your love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 is a firm foundation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put my trust in You a lone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 will not be shaken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build my life upon Your love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 is a firm foundation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53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put my trust in You a lone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 will not be shaken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300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build my life upon Your love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It is a firm foundation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843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will put my trust in You a lone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I will not be shaken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661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31991601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500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Jesus and The Wedding Miracle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(John 2:1-11)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37" t="-3104" r="-19375" b="24524"/>
          <a:stretch/>
        </p:blipFill>
        <p:spPr>
          <a:xfrm>
            <a:off x="-1078992" y="-279526"/>
            <a:ext cx="17135915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Jesus attends a Wedding reception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(John 2:1-2)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2:1 Now on the </a:t>
            </a:r>
            <a:r>
              <a:rPr lang="en-US" sz="6200" b="1" dirty="0">
                <a:solidFill>
                  <a:schemeClr val="accent1"/>
                </a:solidFill>
              </a:rPr>
              <a:t>third day </a:t>
            </a:r>
            <a:r>
              <a:rPr lang="en-US" sz="6200" b="1" dirty="0"/>
              <a:t>there was a </a:t>
            </a:r>
            <a:r>
              <a:rPr lang="en-US" sz="6200" b="1" dirty="0">
                <a:solidFill>
                  <a:schemeClr val="accent1"/>
                </a:solidFill>
              </a:rPr>
              <a:t>wedding</a:t>
            </a:r>
            <a:r>
              <a:rPr lang="en-US" sz="6200" b="1" dirty="0"/>
              <a:t> at </a:t>
            </a:r>
            <a:r>
              <a:rPr lang="en-US" sz="6200" b="1" dirty="0">
                <a:solidFill>
                  <a:schemeClr val="accent1"/>
                </a:solidFill>
              </a:rPr>
              <a:t>Cana</a:t>
            </a:r>
            <a:r>
              <a:rPr lang="en-US" sz="6200" b="1" dirty="0"/>
              <a:t> in Galilee.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>
                <a:solidFill>
                  <a:schemeClr val="accent1"/>
                </a:solidFill>
              </a:rPr>
              <a:t>Jesus’ mother </a:t>
            </a:r>
            <a:r>
              <a:rPr lang="en-US" sz="6200" b="1" dirty="0"/>
              <a:t>was there, 2 and </a:t>
            </a:r>
            <a:r>
              <a:rPr lang="en-US" sz="6200" b="1" dirty="0">
                <a:solidFill>
                  <a:schemeClr val="accent1"/>
                </a:solidFill>
              </a:rPr>
              <a:t>Jesus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his disciples were also invited</a:t>
            </a:r>
            <a:r>
              <a:rPr lang="en-US" sz="6200" b="1" dirty="0"/>
              <a:t> to the wedding.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166843"/>
            <a:ext cx="12191999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Have you invited Jesus</a:t>
            </a:r>
            <a:r>
              <a:rPr lang="en-US" sz="96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into your everyday life?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An Unforeseen Problem 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(John 2:3-8)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33320310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 3 When the </a:t>
            </a:r>
            <a:r>
              <a:rPr lang="en-US" sz="6200" b="1" dirty="0">
                <a:solidFill>
                  <a:schemeClr val="accent1"/>
                </a:solidFill>
              </a:rPr>
              <a:t>wine ran out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Jesus’ mother</a:t>
            </a:r>
            <a:r>
              <a:rPr lang="en-US" sz="6200" b="1" dirty="0"/>
              <a:t> said to him, “</a:t>
            </a:r>
            <a:r>
              <a:rPr lang="en-US" sz="6200" b="1" dirty="0">
                <a:solidFill>
                  <a:schemeClr val="accent1"/>
                </a:solidFill>
              </a:rPr>
              <a:t>They have no wine left</a:t>
            </a:r>
            <a:r>
              <a:rPr lang="en-US" sz="62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Jesus replied, “</a:t>
            </a:r>
            <a:r>
              <a:rPr lang="en-US" sz="6200" b="1" dirty="0">
                <a:solidFill>
                  <a:schemeClr val="accent1"/>
                </a:solidFill>
              </a:rPr>
              <a:t>Woman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why</a:t>
            </a:r>
            <a:r>
              <a:rPr lang="en-US" sz="6200" b="1" dirty="0"/>
              <a:t> are you </a:t>
            </a:r>
            <a:r>
              <a:rPr lang="en-US" sz="6200" b="1" dirty="0">
                <a:solidFill>
                  <a:schemeClr val="accent1"/>
                </a:solidFill>
              </a:rPr>
              <a:t>saying</a:t>
            </a:r>
            <a:r>
              <a:rPr lang="en-US" sz="6200" b="1" dirty="0"/>
              <a:t> this </a:t>
            </a:r>
            <a:r>
              <a:rPr lang="en-US" sz="6200" b="1" dirty="0">
                <a:solidFill>
                  <a:schemeClr val="accent1"/>
                </a:solidFill>
              </a:rPr>
              <a:t>to me</a:t>
            </a:r>
            <a:r>
              <a:rPr lang="en-US" sz="6200" b="1" dirty="0"/>
              <a:t>? </a:t>
            </a:r>
            <a:r>
              <a:rPr lang="en-US" sz="6200" b="1" dirty="0">
                <a:solidFill>
                  <a:schemeClr val="accent1"/>
                </a:solidFill>
              </a:rPr>
              <a:t>My time </a:t>
            </a:r>
            <a:r>
              <a:rPr lang="en-US" sz="6200" b="1" dirty="0"/>
              <a:t>has </a:t>
            </a:r>
            <a:r>
              <a:rPr lang="en-US" sz="6200" b="1" dirty="0">
                <a:solidFill>
                  <a:schemeClr val="accent1"/>
                </a:solidFill>
              </a:rPr>
              <a:t>not yet </a:t>
            </a:r>
            <a:r>
              <a:rPr lang="en-US" sz="6200" b="1" dirty="0"/>
              <a:t>come.”</a:t>
            </a:r>
          </a:p>
        </p:txBody>
      </p:sp>
    </p:spTree>
    <p:extLst>
      <p:ext uri="{BB962C8B-B14F-4D97-AF65-F5344CB8AC3E}">
        <p14:creationId xmlns:p14="http://schemas.microsoft.com/office/powerpoint/2010/main" val="36219357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 5 His </a:t>
            </a:r>
            <a:r>
              <a:rPr lang="en-US" sz="6200" b="1" dirty="0">
                <a:solidFill>
                  <a:schemeClr val="accent1"/>
                </a:solidFill>
              </a:rPr>
              <a:t>mother</a:t>
            </a:r>
            <a:r>
              <a:rPr lang="en-US" sz="6200" b="1" dirty="0"/>
              <a:t> told the </a:t>
            </a:r>
            <a:r>
              <a:rPr lang="en-US" sz="6200" b="1" dirty="0">
                <a:solidFill>
                  <a:schemeClr val="accent1"/>
                </a:solidFill>
              </a:rPr>
              <a:t>servants</a:t>
            </a:r>
            <a:r>
              <a:rPr lang="en-US" sz="6200" b="1" dirty="0"/>
              <a:t>, “</a:t>
            </a:r>
            <a:r>
              <a:rPr lang="en-US" sz="6200" b="1" dirty="0">
                <a:solidFill>
                  <a:schemeClr val="accent1"/>
                </a:solidFill>
              </a:rPr>
              <a:t>Whatever</a:t>
            </a:r>
            <a:r>
              <a:rPr lang="en-US" sz="6200" b="1" dirty="0"/>
              <a:t> he </a:t>
            </a:r>
            <a:r>
              <a:rPr lang="en-US" sz="6200" b="1" dirty="0">
                <a:solidFill>
                  <a:schemeClr val="accent1"/>
                </a:solidFill>
              </a:rPr>
              <a:t>tells you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do</a:t>
            </a:r>
            <a:r>
              <a:rPr lang="en-US" sz="6200" b="1" dirty="0"/>
              <a:t> it.”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Now there were </a:t>
            </a:r>
            <a:r>
              <a:rPr lang="en-US" sz="6200" b="1" dirty="0">
                <a:solidFill>
                  <a:schemeClr val="accent1"/>
                </a:solidFill>
              </a:rPr>
              <a:t>six stone water jars </a:t>
            </a:r>
            <a:r>
              <a:rPr lang="en-US" sz="6200" b="1" dirty="0"/>
              <a:t>there for Jewish </a:t>
            </a:r>
            <a:r>
              <a:rPr lang="en-US" sz="6200" b="1" dirty="0">
                <a:solidFill>
                  <a:schemeClr val="accent1"/>
                </a:solidFill>
              </a:rPr>
              <a:t>ceremonial washing</a:t>
            </a:r>
            <a:r>
              <a:rPr lang="en-US" sz="6200" b="1" dirty="0"/>
              <a:t>, each holding </a:t>
            </a:r>
            <a:r>
              <a:rPr lang="en-US" sz="6200" b="1" dirty="0">
                <a:solidFill>
                  <a:schemeClr val="accent1"/>
                </a:solidFill>
              </a:rPr>
              <a:t>20 or 30 gallons</a:t>
            </a:r>
            <a:r>
              <a:rPr lang="en-US" sz="6200" b="1" dirty="0"/>
              <a:t>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 7 </a:t>
            </a:r>
            <a:r>
              <a:rPr lang="en-US" sz="6200" b="1" dirty="0">
                <a:solidFill>
                  <a:schemeClr val="accent1"/>
                </a:solidFill>
              </a:rPr>
              <a:t>Jesus</a:t>
            </a:r>
            <a:r>
              <a:rPr lang="en-US" sz="6200" b="1" dirty="0"/>
              <a:t> told the </a:t>
            </a:r>
            <a:r>
              <a:rPr lang="en-US" sz="6200" b="1" dirty="0">
                <a:solidFill>
                  <a:schemeClr val="accent1"/>
                </a:solidFill>
              </a:rPr>
              <a:t>servants</a:t>
            </a:r>
            <a:r>
              <a:rPr lang="en-US" sz="6200" b="1" dirty="0"/>
              <a:t>, “</a:t>
            </a:r>
            <a:r>
              <a:rPr lang="en-US" sz="6200" b="1" dirty="0">
                <a:solidFill>
                  <a:schemeClr val="accent1"/>
                </a:solidFill>
              </a:rPr>
              <a:t>Fill the water jars with water</a:t>
            </a:r>
            <a:r>
              <a:rPr lang="en-US" sz="6200" b="1" dirty="0"/>
              <a:t>.” So they filled them up </a:t>
            </a:r>
            <a:r>
              <a:rPr lang="en-US" sz="6200" b="1" dirty="0">
                <a:solidFill>
                  <a:schemeClr val="accent1"/>
                </a:solidFill>
              </a:rPr>
              <a:t>to the very top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Then he told them, “Now </a:t>
            </a:r>
            <a:r>
              <a:rPr lang="en-US" sz="6200" b="1" dirty="0">
                <a:solidFill>
                  <a:schemeClr val="accent1"/>
                </a:solidFill>
              </a:rPr>
              <a:t>draw some </a:t>
            </a:r>
            <a:r>
              <a:rPr lang="en-US" sz="6200" b="1" dirty="0"/>
              <a:t>out and </a:t>
            </a:r>
            <a:r>
              <a:rPr lang="en-US" sz="6200" b="1" dirty="0">
                <a:solidFill>
                  <a:schemeClr val="accent1"/>
                </a:solidFill>
              </a:rPr>
              <a:t>take it </a:t>
            </a:r>
            <a:r>
              <a:rPr lang="en-US" sz="6200" b="1" dirty="0"/>
              <a:t>to the </a:t>
            </a:r>
            <a:r>
              <a:rPr lang="en-US" sz="6200" b="1" dirty="0">
                <a:solidFill>
                  <a:schemeClr val="accent1"/>
                </a:solidFill>
              </a:rPr>
              <a:t>head steward</a:t>
            </a:r>
            <a:r>
              <a:rPr lang="en-US" sz="6200" b="1" dirty="0"/>
              <a:t>,” and they did.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756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Whom do we take</a:t>
            </a:r>
            <a:endParaRPr lang="en-US" sz="7000" dirty="0"/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our problems to?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47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Miraculous Results 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(John 2:9-11)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369886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When the</a:t>
            </a:r>
            <a:r>
              <a:rPr lang="en-US" sz="6200" b="1" dirty="0">
                <a:solidFill>
                  <a:schemeClr val="accent1"/>
                </a:solidFill>
              </a:rPr>
              <a:t> head steward tasted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water</a:t>
            </a:r>
            <a:r>
              <a:rPr lang="en-US" sz="6200" b="1" dirty="0"/>
              <a:t> that had been</a:t>
            </a:r>
            <a:r>
              <a:rPr lang="en-US" sz="6200" b="1" dirty="0">
                <a:solidFill>
                  <a:schemeClr val="accent1"/>
                </a:solidFill>
              </a:rPr>
              <a:t> turned to wine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not knowing</a:t>
            </a:r>
            <a:r>
              <a:rPr lang="en-US" sz="6200" b="1" dirty="0"/>
              <a:t> where it </a:t>
            </a:r>
            <a:r>
              <a:rPr lang="en-US" sz="6200" b="1" dirty="0">
                <a:solidFill>
                  <a:schemeClr val="accent1"/>
                </a:solidFill>
              </a:rPr>
              <a:t>came </a:t>
            </a:r>
            <a:r>
              <a:rPr lang="en-US" sz="6200" b="1" dirty="0"/>
              <a:t>from 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964413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17188</TotalTime>
  <Words>1749</Words>
  <Application>Microsoft Office PowerPoint</Application>
  <PresentationFormat>Panorámica</PresentationFormat>
  <Paragraphs>261</Paragraphs>
  <Slides>129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129</vt:i4>
      </vt:variant>
    </vt:vector>
  </HeadingPairs>
  <TitlesOfParts>
    <vt:vector size="143" baseType="lpstr">
      <vt:lpstr>Arial</vt:lpstr>
      <vt:lpstr>Bookman Old Style</vt:lpstr>
      <vt:lpstr>Calibri</vt:lpstr>
      <vt:lpstr>Calibri Light</vt:lpstr>
      <vt:lpstr>Rockwell</vt:lpstr>
      <vt:lpstr>Damask</vt:lpstr>
      <vt:lpstr>3_Office Theme</vt:lpstr>
      <vt:lpstr>6_Default Design</vt:lpstr>
      <vt:lpstr>5_Default Design</vt:lpstr>
      <vt:lpstr>Tema de Office</vt:lpstr>
      <vt:lpstr>2_Default Design</vt:lpstr>
      <vt:lpstr>4_Default Design</vt:lpstr>
      <vt:lpstr>Default Design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Your Love, Oh Lord</vt:lpstr>
      <vt:lpstr>Your love O Lord Reaches to the heavens Your faithfulness  stretches to the sky</vt:lpstr>
      <vt:lpstr> Your righteous-ness  is like the mighty mountains Your justice flows  like the ocean´s tide </vt:lpstr>
      <vt:lpstr> I will lift my voice To worship You my king I will find my strength In the shadow of Your wings</vt:lpstr>
      <vt:lpstr>Your love O Lord  reaches to the heavens  Your faithfulness  stretches to the sky</vt:lpstr>
      <vt:lpstr> Your righteous-ness  is like the mighty mountains Your justice flows  like the ocean´s tide </vt:lpstr>
      <vt:lpstr> I will lift my voice To worship You my king I will find my strength In the shadow of Your wings</vt:lpstr>
      <vt:lpstr> I will lift my voice To worship You my king I will find my strength In the shadow of Your wings</vt:lpstr>
      <vt:lpstr>Your love O Lord  reaches to the heavens  Your faithfulness  stretches to the sky</vt:lpstr>
      <vt:lpstr>Presentación de PowerPoint</vt:lpstr>
      <vt:lpstr>Presentación de PowerPoint</vt:lpstr>
      <vt:lpstr>Presentación de PowerPoint</vt:lpstr>
      <vt:lpstr>God is 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Jesus and The Wedding Miracle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a Beautiful Name</vt:lpstr>
      <vt:lpstr>You were the Word at the beginning One with God the Lord most high</vt:lpstr>
      <vt:lpstr>Your hidden glory in creation Now revealed in You our Christ</vt:lpstr>
      <vt:lpstr>What a beautiful Name It is What a beautiful name It is  The Name of Jesus Christ my king</vt:lpstr>
      <vt:lpstr>What a beautiful Name it is nothing compares to this</vt:lpstr>
      <vt:lpstr>What a beautiful Name it is  The Name of Jesus</vt:lpstr>
      <vt:lpstr>You didn´t want heaven without us So Jesus You brought heaven down</vt:lpstr>
      <vt:lpstr>My sin was great Your love was greater What could separate us now?</vt:lpstr>
      <vt:lpstr>What a wonderful Name It is  What a wonderful Name it is The name of Jesus Christ my King</vt:lpstr>
      <vt:lpstr>What a wonderful Name it is,  nothing compares to this What a wonderful Name it is  The Name of Jesus</vt:lpstr>
      <vt:lpstr>What a wonderful Name it is  The Name of Jesus</vt:lpstr>
      <vt:lpstr>Death could not hold You The veil tore before You You silence the boast of sin and grave  </vt:lpstr>
      <vt:lpstr>The heavens are roaring  The praise of Your glory For You are raised to life again</vt:lpstr>
      <vt:lpstr>You have no rival, You have no equal Now and forever God You reign</vt:lpstr>
      <vt:lpstr>Yours is the kingdom, Yours is the glory Yours is the Name above all Name</vt:lpstr>
      <vt:lpstr>What a powerful Name it is,  What a powerful Name it is The Name of Jesus Christ my King</vt:lpstr>
      <vt:lpstr>What a powerful Name it is  Nothing can stand against What a powerful Name it is  The Name of Jesus</vt:lpstr>
      <vt:lpstr>What a powerful Name it is  The Name of Jesus</vt:lpstr>
      <vt:lpstr>What a powerful Name it is  The Name of Jesus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Martinez Argueta, Ruben</cp:lastModifiedBy>
  <cp:revision>202</cp:revision>
  <dcterms:created xsi:type="dcterms:W3CDTF">2021-10-29T21:27:40Z</dcterms:created>
  <dcterms:modified xsi:type="dcterms:W3CDTF">2023-04-16T01:36:44Z</dcterms:modified>
</cp:coreProperties>
</file>