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4224" r:id="rId3"/>
    <p:sldMasterId id="2147484520" r:id="rId4"/>
    <p:sldMasterId id="2147485091" r:id="rId5"/>
    <p:sldMasterId id="2147485171" r:id="rId6"/>
    <p:sldMasterId id="2147485183" r:id="rId7"/>
    <p:sldMasterId id="2147485195" r:id="rId8"/>
    <p:sldMasterId id="2147485207" r:id="rId9"/>
    <p:sldMasterId id="2147485219" r:id="rId10"/>
    <p:sldMasterId id="2147485231" r:id="rId11"/>
    <p:sldMasterId id="2147485243" r:id="rId12"/>
  </p:sldMasterIdLst>
  <p:notesMasterIdLst>
    <p:notesMasterId r:id="rId113"/>
  </p:notesMasterIdLst>
  <p:sldIdLst>
    <p:sldId id="359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56" r:id="rId21"/>
    <p:sldId id="1383" r:id="rId22"/>
    <p:sldId id="1384" r:id="rId23"/>
    <p:sldId id="1385" r:id="rId24"/>
    <p:sldId id="1386" r:id="rId25"/>
    <p:sldId id="1387" r:id="rId26"/>
    <p:sldId id="1388" r:id="rId27"/>
    <p:sldId id="1389" r:id="rId28"/>
    <p:sldId id="264" r:id="rId29"/>
    <p:sldId id="265" r:id="rId30"/>
    <p:sldId id="266" r:id="rId31"/>
    <p:sldId id="267" r:id="rId32"/>
    <p:sldId id="272" r:id="rId33"/>
    <p:sldId id="273" r:id="rId34"/>
    <p:sldId id="270" r:id="rId35"/>
    <p:sldId id="271" r:id="rId36"/>
    <p:sldId id="274" r:id="rId37"/>
    <p:sldId id="360" r:id="rId38"/>
    <p:sldId id="1353" r:id="rId39"/>
    <p:sldId id="1390" r:id="rId40"/>
    <p:sldId id="1391" r:id="rId41"/>
    <p:sldId id="1392" r:id="rId42"/>
    <p:sldId id="1393" r:id="rId43"/>
    <p:sldId id="268" r:id="rId44"/>
    <p:sldId id="1394" r:id="rId45"/>
    <p:sldId id="1395" r:id="rId46"/>
    <p:sldId id="1396" r:id="rId47"/>
    <p:sldId id="1397" r:id="rId48"/>
    <p:sldId id="1398" r:id="rId49"/>
    <p:sldId id="1399" r:id="rId50"/>
    <p:sldId id="1400" r:id="rId51"/>
    <p:sldId id="1401" r:id="rId52"/>
    <p:sldId id="1402" r:id="rId53"/>
    <p:sldId id="275" r:id="rId54"/>
    <p:sldId id="277" r:id="rId55"/>
    <p:sldId id="1403" r:id="rId56"/>
    <p:sldId id="1404" r:id="rId57"/>
    <p:sldId id="1405" r:id="rId58"/>
    <p:sldId id="278" r:id="rId59"/>
    <p:sldId id="1406" r:id="rId60"/>
    <p:sldId id="279" r:id="rId61"/>
    <p:sldId id="1407" r:id="rId62"/>
    <p:sldId id="281" r:id="rId63"/>
    <p:sldId id="282" r:id="rId64"/>
    <p:sldId id="276" r:id="rId65"/>
    <p:sldId id="283" r:id="rId66"/>
    <p:sldId id="269" r:id="rId67"/>
    <p:sldId id="434" r:id="rId68"/>
    <p:sldId id="324" r:id="rId69"/>
    <p:sldId id="1195" r:id="rId70"/>
    <p:sldId id="1309" r:id="rId71"/>
    <p:sldId id="1364" r:id="rId72"/>
    <p:sldId id="1346" r:id="rId73"/>
    <p:sldId id="1365" r:id="rId74"/>
    <p:sldId id="1366" r:id="rId75"/>
    <p:sldId id="1348" r:id="rId76"/>
    <p:sldId id="1367" r:id="rId77"/>
    <p:sldId id="1368" r:id="rId78"/>
    <p:sldId id="1369" r:id="rId79"/>
    <p:sldId id="1372" r:id="rId80"/>
    <p:sldId id="1370" r:id="rId81"/>
    <p:sldId id="1374" r:id="rId82"/>
    <p:sldId id="1373" r:id="rId83"/>
    <p:sldId id="1371" r:id="rId84"/>
    <p:sldId id="1349" r:id="rId85"/>
    <p:sldId id="1375" r:id="rId86"/>
    <p:sldId id="1376" r:id="rId87"/>
    <p:sldId id="1323" r:id="rId88"/>
    <p:sldId id="1377" r:id="rId89"/>
    <p:sldId id="1378" r:id="rId90"/>
    <p:sldId id="1379" r:id="rId91"/>
    <p:sldId id="1380" r:id="rId92"/>
    <p:sldId id="1358" r:id="rId93"/>
    <p:sldId id="1381" r:id="rId94"/>
    <p:sldId id="1382" r:id="rId95"/>
    <p:sldId id="280" r:id="rId96"/>
    <p:sldId id="1408" r:id="rId97"/>
    <p:sldId id="1409" r:id="rId98"/>
    <p:sldId id="1410" r:id="rId99"/>
    <p:sldId id="1411" r:id="rId100"/>
    <p:sldId id="1412" r:id="rId101"/>
    <p:sldId id="1413" r:id="rId102"/>
    <p:sldId id="1414" r:id="rId103"/>
    <p:sldId id="1415" r:id="rId104"/>
    <p:sldId id="1416" r:id="rId105"/>
    <p:sldId id="1417" r:id="rId106"/>
    <p:sldId id="1418" r:id="rId107"/>
    <p:sldId id="1419" r:id="rId108"/>
    <p:sldId id="1420" r:id="rId109"/>
    <p:sldId id="1421" r:id="rId110"/>
    <p:sldId id="1422" r:id="rId111"/>
    <p:sldId id="436" r:id="rId1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3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76" y="2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4.xml"/><Relationship Id="rId117" Type="http://schemas.openxmlformats.org/officeDocument/2006/relationships/tableStyles" Target="tableStyles.xml"/><Relationship Id="rId21" Type="http://schemas.openxmlformats.org/officeDocument/2006/relationships/slide" Target="slides/slide9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63" Type="http://schemas.openxmlformats.org/officeDocument/2006/relationships/slide" Target="slides/slide51.xml"/><Relationship Id="rId68" Type="http://schemas.openxmlformats.org/officeDocument/2006/relationships/slide" Target="slides/slide56.xml"/><Relationship Id="rId84" Type="http://schemas.openxmlformats.org/officeDocument/2006/relationships/slide" Target="slides/slide72.xml"/><Relationship Id="rId89" Type="http://schemas.openxmlformats.org/officeDocument/2006/relationships/slide" Target="slides/slide77.xml"/><Relationship Id="rId112" Type="http://schemas.openxmlformats.org/officeDocument/2006/relationships/slide" Target="slides/slide100.xml"/><Relationship Id="rId16" Type="http://schemas.openxmlformats.org/officeDocument/2006/relationships/slide" Target="slides/slide4.xml"/><Relationship Id="rId107" Type="http://schemas.openxmlformats.org/officeDocument/2006/relationships/slide" Target="slides/slide95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74" Type="http://schemas.openxmlformats.org/officeDocument/2006/relationships/slide" Target="slides/slide62.xml"/><Relationship Id="rId79" Type="http://schemas.openxmlformats.org/officeDocument/2006/relationships/slide" Target="slides/slide67.xml"/><Relationship Id="rId102" Type="http://schemas.openxmlformats.org/officeDocument/2006/relationships/slide" Target="slides/slide90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78.xml"/><Relationship Id="rId95" Type="http://schemas.openxmlformats.org/officeDocument/2006/relationships/slide" Target="slides/slide83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64" Type="http://schemas.openxmlformats.org/officeDocument/2006/relationships/slide" Target="slides/slide52.xml"/><Relationship Id="rId69" Type="http://schemas.openxmlformats.org/officeDocument/2006/relationships/slide" Target="slides/slide57.xml"/><Relationship Id="rId113" Type="http://schemas.openxmlformats.org/officeDocument/2006/relationships/notesMaster" Target="notesMasters/notesMaster1.xml"/><Relationship Id="rId80" Type="http://schemas.openxmlformats.org/officeDocument/2006/relationships/slide" Target="slides/slide68.xml"/><Relationship Id="rId85" Type="http://schemas.openxmlformats.org/officeDocument/2006/relationships/slide" Target="slides/slide7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59" Type="http://schemas.openxmlformats.org/officeDocument/2006/relationships/slide" Target="slides/slide47.xml"/><Relationship Id="rId103" Type="http://schemas.openxmlformats.org/officeDocument/2006/relationships/slide" Target="slides/slide91.xml"/><Relationship Id="rId108" Type="http://schemas.openxmlformats.org/officeDocument/2006/relationships/slide" Target="slides/slide96.xml"/><Relationship Id="rId54" Type="http://schemas.openxmlformats.org/officeDocument/2006/relationships/slide" Target="slides/slide42.xml"/><Relationship Id="rId70" Type="http://schemas.openxmlformats.org/officeDocument/2006/relationships/slide" Target="slides/slide58.xml"/><Relationship Id="rId75" Type="http://schemas.openxmlformats.org/officeDocument/2006/relationships/slide" Target="slides/slide63.xml"/><Relationship Id="rId91" Type="http://schemas.openxmlformats.org/officeDocument/2006/relationships/slide" Target="slides/slide79.xml"/><Relationship Id="rId96" Type="http://schemas.openxmlformats.org/officeDocument/2006/relationships/slide" Target="slides/slide8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49" Type="http://schemas.openxmlformats.org/officeDocument/2006/relationships/slide" Target="slides/slide37.xml"/><Relationship Id="rId114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slide" Target="slides/slide48.xml"/><Relationship Id="rId65" Type="http://schemas.openxmlformats.org/officeDocument/2006/relationships/slide" Target="slides/slide53.xml"/><Relationship Id="rId73" Type="http://schemas.openxmlformats.org/officeDocument/2006/relationships/slide" Target="slides/slide61.xml"/><Relationship Id="rId78" Type="http://schemas.openxmlformats.org/officeDocument/2006/relationships/slide" Target="slides/slide66.xml"/><Relationship Id="rId81" Type="http://schemas.openxmlformats.org/officeDocument/2006/relationships/slide" Target="slides/slide69.xml"/><Relationship Id="rId86" Type="http://schemas.openxmlformats.org/officeDocument/2006/relationships/slide" Target="slides/slide74.xml"/><Relationship Id="rId94" Type="http://schemas.openxmlformats.org/officeDocument/2006/relationships/slide" Target="slides/slide82.xml"/><Relationship Id="rId99" Type="http://schemas.openxmlformats.org/officeDocument/2006/relationships/slide" Target="slides/slide87.xml"/><Relationship Id="rId101" Type="http://schemas.openxmlformats.org/officeDocument/2006/relationships/slide" Target="slides/slide8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9" Type="http://schemas.openxmlformats.org/officeDocument/2006/relationships/slide" Target="slides/slide27.xml"/><Relationship Id="rId109" Type="http://schemas.openxmlformats.org/officeDocument/2006/relationships/slide" Target="slides/slide97.xml"/><Relationship Id="rId34" Type="http://schemas.openxmlformats.org/officeDocument/2006/relationships/slide" Target="slides/slide22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76" Type="http://schemas.openxmlformats.org/officeDocument/2006/relationships/slide" Target="slides/slide64.xml"/><Relationship Id="rId97" Type="http://schemas.openxmlformats.org/officeDocument/2006/relationships/slide" Target="slides/slide85.xml"/><Relationship Id="rId104" Type="http://schemas.openxmlformats.org/officeDocument/2006/relationships/slide" Target="slides/slide92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9.xml"/><Relationship Id="rId92" Type="http://schemas.openxmlformats.org/officeDocument/2006/relationships/slide" Target="slides/slide8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7.xml"/><Relationship Id="rId24" Type="http://schemas.openxmlformats.org/officeDocument/2006/relationships/slide" Target="slides/slide12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66" Type="http://schemas.openxmlformats.org/officeDocument/2006/relationships/slide" Target="slides/slide54.xml"/><Relationship Id="rId87" Type="http://schemas.openxmlformats.org/officeDocument/2006/relationships/slide" Target="slides/slide75.xml"/><Relationship Id="rId110" Type="http://schemas.openxmlformats.org/officeDocument/2006/relationships/slide" Target="slides/slide98.xml"/><Relationship Id="rId115" Type="http://schemas.openxmlformats.org/officeDocument/2006/relationships/viewProps" Target="viewProps.xml"/><Relationship Id="rId61" Type="http://schemas.openxmlformats.org/officeDocument/2006/relationships/slide" Target="slides/slide49.xml"/><Relationship Id="rId82" Type="http://schemas.openxmlformats.org/officeDocument/2006/relationships/slide" Target="slides/slide70.xml"/><Relationship Id="rId19" Type="http://schemas.openxmlformats.org/officeDocument/2006/relationships/slide" Target="slides/slide7.xml"/><Relationship Id="rId14" Type="http://schemas.openxmlformats.org/officeDocument/2006/relationships/slide" Target="slides/slide2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56" Type="http://schemas.openxmlformats.org/officeDocument/2006/relationships/slide" Target="slides/slide44.xml"/><Relationship Id="rId77" Type="http://schemas.openxmlformats.org/officeDocument/2006/relationships/slide" Target="slides/slide65.xml"/><Relationship Id="rId100" Type="http://schemas.openxmlformats.org/officeDocument/2006/relationships/slide" Target="slides/slide88.xml"/><Relationship Id="rId105" Type="http://schemas.openxmlformats.org/officeDocument/2006/relationships/slide" Target="slides/slide93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72" Type="http://schemas.openxmlformats.org/officeDocument/2006/relationships/slide" Target="slides/slide60.xml"/><Relationship Id="rId93" Type="http://schemas.openxmlformats.org/officeDocument/2006/relationships/slide" Target="slides/slide81.xml"/><Relationship Id="rId98" Type="http://schemas.openxmlformats.org/officeDocument/2006/relationships/slide" Target="slides/slide86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3.xml"/><Relationship Id="rId46" Type="http://schemas.openxmlformats.org/officeDocument/2006/relationships/slide" Target="slides/slide34.xml"/><Relationship Id="rId67" Type="http://schemas.openxmlformats.org/officeDocument/2006/relationships/slide" Target="slides/slide55.xml"/><Relationship Id="rId116" Type="http://schemas.openxmlformats.org/officeDocument/2006/relationships/theme" Target="theme/theme1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62" Type="http://schemas.openxmlformats.org/officeDocument/2006/relationships/slide" Target="slides/slide50.xml"/><Relationship Id="rId83" Type="http://schemas.openxmlformats.org/officeDocument/2006/relationships/slide" Target="slides/slide71.xml"/><Relationship Id="rId88" Type="http://schemas.openxmlformats.org/officeDocument/2006/relationships/slide" Target="slides/slide76.xml"/><Relationship Id="rId111" Type="http://schemas.openxmlformats.org/officeDocument/2006/relationships/slide" Target="slides/slide99.xml"/><Relationship Id="rId15" Type="http://schemas.openxmlformats.org/officeDocument/2006/relationships/slide" Target="slides/slide3.xml"/><Relationship Id="rId36" Type="http://schemas.openxmlformats.org/officeDocument/2006/relationships/slide" Target="slides/slide24.xml"/><Relationship Id="rId57" Type="http://schemas.openxmlformats.org/officeDocument/2006/relationships/slide" Target="slides/slide45.xml"/><Relationship Id="rId106" Type="http://schemas.openxmlformats.org/officeDocument/2006/relationships/slide" Target="slides/slide9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3F532-4ADD-42EF-83DC-816694B245D5}" type="datetimeFigureOut">
              <a:rPr lang="es-SV" smtClean="0"/>
              <a:t>18/2/23</a:t>
            </a:fld>
            <a:endParaRPr lang="es-S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FEEF7-D4FA-4BC4-9D93-F083024B9CEF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88398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D5BA88-621F-4F1E-85D9-0F1F30A931C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015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035E5-AA5B-43A8-BE7B-4305C86118E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86943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36" y="2129896"/>
            <a:ext cx="10363729" cy="147108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271" y="3886729"/>
            <a:ext cx="8535458" cy="1751542"/>
          </a:xfrm>
        </p:spPr>
        <p:txBody>
          <a:bodyPr/>
          <a:lstStyle>
            <a:lvl1pPr marL="0" indent="0" algn="ctr">
              <a:buNone/>
              <a:defRPr/>
            </a:lvl1pPr>
            <a:lvl2pPr marL="380985" indent="0" algn="ctr">
              <a:buNone/>
              <a:defRPr/>
            </a:lvl2pPr>
            <a:lvl3pPr marL="761970" indent="0" algn="ctr">
              <a:buNone/>
              <a:defRPr/>
            </a:lvl3pPr>
            <a:lvl4pPr marL="1142954" indent="0" algn="ctr">
              <a:buNone/>
              <a:defRPr/>
            </a:lvl4pPr>
            <a:lvl5pPr marL="1523939" indent="0" algn="ctr">
              <a:buNone/>
              <a:defRPr/>
            </a:lvl5pPr>
            <a:lvl6pPr marL="1904924" indent="0" algn="ctr">
              <a:buNone/>
              <a:defRPr/>
            </a:lvl6pPr>
            <a:lvl7pPr marL="2285909" indent="0" algn="ctr">
              <a:buNone/>
              <a:defRPr/>
            </a:lvl7pPr>
            <a:lvl8pPr marL="2666893" indent="0" algn="ctr">
              <a:buNone/>
              <a:defRPr/>
            </a:lvl8pPr>
            <a:lvl9pPr marL="30478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9430E0-94BC-4767-8D00-7621A900B18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77353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9540FA-ECBA-42EB-B3C4-DAB68A35582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08582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636"/>
            <a:ext cx="10363729" cy="1362604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449"/>
            <a:ext cx="10363729" cy="1500188"/>
          </a:xfrm>
        </p:spPr>
        <p:txBody>
          <a:bodyPr anchor="b"/>
          <a:lstStyle>
            <a:lvl1pPr marL="0" indent="0">
              <a:buNone/>
              <a:defRPr sz="1667"/>
            </a:lvl1pPr>
            <a:lvl2pPr marL="380985" indent="0">
              <a:buNone/>
              <a:defRPr sz="1500"/>
            </a:lvl2pPr>
            <a:lvl3pPr marL="761970" indent="0">
              <a:buNone/>
              <a:defRPr sz="1333"/>
            </a:lvl3pPr>
            <a:lvl4pPr marL="1142954" indent="0">
              <a:buNone/>
              <a:defRPr sz="1167"/>
            </a:lvl4pPr>
            <a:lvl5pPr marL="1523939" indent="0">
              <a:buNone/>
              <a:defRPr sz="1167"/>
            </a:lvl5pPr>
            <a:lvl6pPr marL="1904924" indent="0">
              <a:buNone/>
              <a:defRPr sz="1167"/>
            </a:lvl6pPr>
            <a:lvl7pPr marL="2285909" indent="0">
              <a:buNone/>
              <a:defRPr sz="1167"/>
            </a:lvl7pPr>
            <a:lvl8pPr marL="2666893" indent="0">
              <a:buNone/>
              <a:defRPr sz="1167"/>
            </a:lvl8pPr>
            <a:lvl9pPr marL="3047878" indent="0">
              <a:buNone/>
              <a:defRPr sz="11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531D9A-F4D4-48C0-AF22-59847C51E4B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94766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865" y="1600729"/>
            <a:ext cx="5422635" cy="4525698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600729"/>
            <a:ext cx="5422636" cy="4525698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3F5300-EA74-4B69-827B-E7E0DAE60A7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99364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865" y="1534583"/>
            <a:ext cx="5386917" cy="64029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865" y="2174875"/>
            <a:ext cx="5386917" cy="3951553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896" y="1534583"/>
            <a:ext cx="5388240" cy="64029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896" y="2174875"/>
            <a:ext cx="5388240" cy="3951553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3D51B6-4C97-46E8-9013-BCD414E4FF6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5335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17FCFF-CD4B-4702-9090-C172DE07A97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99102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DF1574-95EA-41E7-8CC4-1B228EF2BA8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46383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865" y="272521"/>
            <a:ext cx="4011083" cy="1162844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469" y="272521"/>
            <a:ext cx="6815667" cy="5853907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865" y="1435365"/>
            <a:ext cx="4011083" cy="4691063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6CCB3A-5E26-4C01-A730-951C625E6E7E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19848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865"/>
            <a:ext cx="7315729" cy="566208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511"/>
            <a:ext cx="7315729" cy="4115593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074"/>
            <a:ext cx="7315729" cy="805656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051802-409C-4279-A68A-D27B6334E2A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87405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636480-9178-47E2-88CF-C14E51826D11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937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23AD1-7396-464A-8A34-9E2CEE321CA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05035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29" y="275167"/>
            <a:ext cx="2742407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866" y="275167"/>
            <a:ext cx="8102864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7A24A4-E7B2-4FD7-9748-AC60478F211E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9025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02BC4B-1F5D-4BAF-99F5-C389ED49B8C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31055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3FA81-D952-4FFA-9D80-4B78F7B1526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85588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204D8A-B28C-4B2B-B6CC-170A9EA9C7F0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90067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865" y="1599407"/>
            <a:ext cx="5422635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2636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5E10DD-2F25-4EC2-938F-B3E0BE4A9D7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0478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0A87F2-6A52-4896-A410-F6D518213C56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14131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291CC9-EF4E-4BDB-84E0-D588AAA66A13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09834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21573A-BCF8-49CF-8857-C7EDD31FD693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28382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4FFADC-051C-4138-82C7-540C2C3E90B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3917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C624D2-B8C8-4AC3-8786-E393AC17A30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714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107E0-3CC6-4037-8F96-71725EE551B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75923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D0D7FB-1073-4FA1-9FA6-4C4DC0A7A16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492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29" y="275167"/>
            <a:ext cx="2742407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866" y="275167"/>
            <a:ext cx="8102864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1846F7-E930-4712-9886-8FAE6601CAE6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1158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2/18/23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92550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2/18/23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63990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2/18/23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41364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2/18/23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6988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2/18/23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59898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2/18/23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6308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2/18/23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75067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2/18/23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61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6E2A9-771C-446C-BAE2-572F41FC729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22815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2/18/23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42899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2/18/23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56577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2/18/23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875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276BF-1DFC-49FD-90F7-269625D9347A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267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2448E-5A0A-4248-B8D3-3D31D2A34EFB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115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497A8-F575-4F2A-9384-CEA54EFEBBF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0730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4ADC3-0FB1-4E83-9F04-97A4E2A0DBA8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6887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A793B-945C-40F6-AC28-D8E1FA8D4880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7971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3F664-26A9-48D9-9424-E59470A436F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816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93602-F220-4EA6-8B8F-A93621D50F9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9521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00CCB-576C-488B-8FD8-4C1ACEE4921D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8438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52088-8377-498E-A74B-CD9B0D1407E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9151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1D3CE-507C-46B1-A340-54E8BDD5F2A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3738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2/18/23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612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2/18/23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982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2/18/23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802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2/18/23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934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2/18/23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065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2/18/23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522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2/18/23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05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041BA-E8E5-4629-A91E-0A7F08B40CA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6716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2/18/23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045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2/18/23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328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2/18/23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3679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2/18/23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514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18/2/23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0725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18/2/23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7256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18/2/23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8176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18/2/23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9175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18/2/23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889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18/2/23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573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545C5E-D465-416D-8930-8FBEB702747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5275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18/2/23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0503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18/2/23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6110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18/2/23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4766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18/2/23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04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18/2/23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3824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D54D-EB6A-4A31-AD9A-7B1F697CB621}" type="datetimeFigureOut">
              <a:rPr lang="es-SV" smtClean="0"/>
              <a:t>18/2/23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56A06-FE2B-47A9-AC92-3E265F65088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279858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D54D-EB6A-4A31-AD9A-7B1F697CB621}" type="datetimeFigureOut">
              <a:rPr lang="es-SV" smtClean="0"/>
              <a:t>18/2/23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56A06-FE2B-47A9-AC92-3E265F65088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459988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D54D-EB6A-4A31-AD9A-7B1F697CB621}" type="datetimeFigureOut">
              <a:rPr lang="es-SV" smtClean="0"/>
              <a:t>18/2/23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56A06-FE2B-47A9-AC92-3E265F65088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8274437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D54D-EB6A-4A31-AD9A-7B1F697CB621}" type="datetimeFigureOut">
              <a:rPr lang="es-SV" smtClean="0"/>
              <a:t>18/2/23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56A06-FE2B-47A9-AC92-3E265F65088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154613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D54D-EB6A-4A31-AD9A-7B1F697CB621}" type="datetimeFigureOut">
              <a:rPr lang="es-SV" smtClean="0"/>
              <a:t>18/2/23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56A06-FE2B-47A9-AC92-3E265F65088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184578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F08C23-27CD-4C8B-B336-47F4B4A0D45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7708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D54D-EB6A-4A31-AD9A-7B1F697CB621}" type="datetimeFigureOut">
              <a:rPr lang="es-SV" smtClean="0"/>
              <a:t>18/2/23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56A06-FE2B-47A9-AC92-3E265F65088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37357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D54D-EB6A-4A31-AD9A-7B1F697CB621}" type="datetimeFigureOut">
              <a:rPr lang="es-SV" smtClean="0"/>
              <a:t>18/2/23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56A06-FE2B-47A9-AC92-3E265F65088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45814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D54D-EB6A-4A31-AD9A-7B1F697CB621}" type="datetimeFigureOut">
              <a:rPr lang="es-SV" smtClean="0"/>
              <a:t>18/2/23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56A06-FE2B-47A9-AC92-3E265F65088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794715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D54D-EB6A-4A31-AD9A-7B1F697CB621}" type="datetimeFigureOut">
              <a:rPr lang="es-SV" smtClean="0"/>
              <a:t>18/2/23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56A06-FE2B-47A9-AC92-3E265F65088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996335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D54D-EB6A-4A31-AD9A-7B1F697CB621}" type="datetimeFigureOut">
              <a:rPr lang="es-SV" smtClean="0"/>
              <a:t>18/2/23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56A06-FE2B-47A9-AC92-3E265F65088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571018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D54D-EB6A-4A31-AD9A-7B1F697CB621}" type="datetimeFigureOut">
              <a:rPr lang="es-SV" smtClean="0"/>
              <a:t>18/2/23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56A06-FE2B-47A9-AC92-3E265F65088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087217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4D13-19A9-4E2B-B7D0-A7F140DC8B63}" type="datetimeFigureOut">
              <a:rPr lang="es-SV" smtClean="0"/>
              <a:t>18/2/23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1F81-953E-4294-8289-B2095EF215A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2909090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4D13-19A9-4E2B-B7D0-A7F140DC8B63}" type="datetimeFigureOut">
              <a:rPr lang="es-SV" smtClean="0"/>
              <a:t>18/2/23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1F81-953E-4294-8289-B2095EF215A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549196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4D13-19A9-4E2B-B7D0-A7F140DC8B63}" type="datetimeFigureOut">
              <a:rPr lang="es-SV" smtClean="0"/>
              <a:t>18/2/23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1F81-953E-4294-8289-B2095EF215A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402613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4D13-19A9-4E2B-B7D0-A7F140DC8B63}" type="datetimeFigureOut">
              <a:rPr lang="es-SV" smtClean="0"/>
              <a:t>18/2/23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1F81-953E-4294-8289-B2095EF215A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33125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CBCAA2-1AEE-4235-94DC-1558D0E7AD7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8855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4D13-19A9-4E2B-B7D0-A7F140DC8B63}" type="datetimeFigureOut">
              <a:rPr lang="es-SV" smtClean="0"/>
              <a:t>18/2/23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1F81-953E-4294-8289-B2095EF215A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6535407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4D13-19A9-4E2B-B7D0-A7F140DC8B63}" type="datetimeFigureOut">
              <a:rPr lang="es-SV" smtClean="0"/>
              <a:t>18/2/23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1F81-953E-4294-8289-B2095EF215A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885860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4D13-19A9-4E2B-B7D0-A7F140DC8B63}" type="datetimeFigureOut">
              <a:rPr lang="es-SV" smtClean="0"/>
              <a:t>18/2/23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1F81-953E-4294-8289-B2095EF215A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1788881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4D13-19A9-4E2B-B7D0-A7F140DC8B63}" type="datetimeFigureOut">
              <a:rPr lang="es-SV" smtClean="0"/>
              <a:t>18/2/23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1F81-953E-4294-8289-B2095EF215A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155803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4D13-19A9-4E2B-B7D0-A7F140DC8B63}" type="datetimeFigureOut">
              <a:rPr lang="es-SV" smtClean="0"/>
              <a:t>18/2/23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1F81-953E-4294-8289-B2095EF215A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189894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4D13-19A9-4E2B-B7D0-A7F140DC8B63}" type="datetimeFigureOut">
              <a:rPr lang="es-SV" smtClean="0"/>
              <a:t>18/2/23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1F81-953E-4294-8289-B2095EF215A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022905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4D13-19A9-4E2B-B7D0-A7F140DC8B63}" type="datetimeFigureOut">
              <a:rPr lang="es-SV" smtClean="0"/>
              <a:t>18/2/23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1F81-953E-4294-8289-B2095EF215A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514558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805" y="2130848"/>
            <a:ext cx="10364391" cy="14700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099" y="3886647"/>
            <a:ext cx="8533805" cy="1752452"/>
          </a:xfrm>
        </p:spPr>
        <p:txBody>
          <a:bodyPr/>
          <a:lstStyle>
            <a:lvl1pPr marL="0" indent="0" algn="ctr">
              <a:buNone/>
              <a:defRPr/>
            </a:lvl1pPr>
            <a:lvl2pPr marL="382661" indent="0" algn="ctr">
              <a:buNone/>
              <a:defRPr/>
            </a:lvl2pPr>
            <a:lvl3pPr marL="765322" indent="0" algn="ctr">
              <a:buNone/>
              <a:defRPr/>
            </a:lvl3pPr>
            <a:lvl4pPr marL="1147983" indent="0" algn="ctr">
              <a:buNone/>
              <a:defRPr/>
            </a:lvl4pPr>
            <a:lvl5pPr marL="1530645" indent="0" algn="ctr">
              <a:buNone/>
              <a:defRPr/>
            </a:lvl5pPr>
            <a:lvl6pPr marL="1913305" indent="0" algn="ctr">
              <a:buNone/>
              <a:defRPr/>
            </a:lvl6pPr>
            <a:lvl7pPr marL="2295966" indent="0" algn="ctr">
              <a:buNone/>
              <a:defRPr/>
            </a:lvl7pPr>
            <a:lvl8pPr marL="2678628" indent="0" algn="ctr">
              <a:buNone/>
              <a:defRPr/>
            </a:lvl8pPr>
            <a:lvl9pPr marL="306128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16813521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0473742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18" y="4406802"/>
            <a:ext cx="10362902" cy="1361777"/>
          </a:xfrm>
        </p:spPr>
        <p:txBody>
          <a:bodyPr anchor="t"/>
          <a:lstStyle>
            <a:lvl1pPr algn="l">
              <a:defRPr sz="3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18" y="2906614"/>
            <a:ext cx="10362902" cy="1500188"/>
          </a:xfrm>
        </p:spPr>
        <p:txBody>
          <a:bodyPr anchor="b"/>
          <a:lstStyle>
            <a:lvl1pPr marL="0" indent="0">
              <a:buNone/>
              <a:defRPr sz="1700"/>
            </a:lvl1pPr>
            <a:lvl2pPr marL="382661" indent="0">
              <a:buNone/>
              <a:defRPr sz="1500"/>
            </a:lvl2pPr>
            <a:lvl3pPr marL="765322" indent="0">
              <a:buNone/>
              <a:defRPr sz="1300"/>
            </a:lvl3pPr>
            <a:lvl4pPr marL="1147983" indent="0">
              <a:buNone/>
              <a:defRPr sz="1200"/>
            </a:lvl4pPr>
            <a:lvl5pPr marL="1530645" indent="0">
              <a:buNone/>
              <a:defRPr sz="1200"/>
            </a:lvl5pPr>
            <a:lvl6pPr marL="1913305" indent="0">
              <a:buNone/>
              <a:defRPr sz="1200"/>
            </a:lvl6pPr>
            <a:lvl7pPr marL="2295966" indent="0">
              <a:buNone/>
              <a:defRPr sz="1200"/>
            </a:lvl7pPr>
            <a:lvl8pPr marL="2678628" indent="0">
              <a:buNone/>
              <a:defRPr sz="1200"/>
            </a:lvl8pPr>
            <a:lvl9pPr marL="306128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782478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4BAB2F-6261-4563-8565-FD5C331C4B7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75325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0625" y="3536156"/>
            <a:ext cx="4833938" cy="7947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7438" y="3536156"/>
            <a:ext cx="4833938" cy="7947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8033362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6" y="274588"/>
            <a:ext cx="1097160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197" y="1534792"/>
            <a:ext cx="5386090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61" indent="0">
              <a:buNone/>
              <a:defRPr sz="1700" b="1"/>
            </a:lvl2pPr>
            <a:lvl3pPr marL="765322" indent="0">
              <a:buNone/>
              <a:defRPr sz="1500" b="1"/>
            </a:lvl3pPr>
            <a:lvl4pPr marL="1147983" indent="0">
              <a:buNone/>
              <a:defRPr sz="1300" b="1"/>
            </a:lvl4pPr>
            <a:lvl5pPr marL="1530645" indent="0">
              <a:buNone/>
              <a:defRPr sz="1300" b="1"/>
            </a:lvl5pPr>
            <a:lvl6pPr marL="1913305" indent="0">
              <a:buNone/>
              <a:defRPr sz="1300" b="1"/>
            </a:lvl6pPr>
            <a:lvl7pPr marL="2295966" indent="0">
              <a:buNone/>
              <a:defRPr sz="1300" b="1"/>
            </a:lvl7pPr>
            <a:lvl8pPr marL="2678628" indent="0">
              <a:buNone/>
              <a:defRPr sz="1300" b="1"/>
            </a:lvl8pPr>
            <a:lvl9pPr marL="3061288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197" y="2174379"/>
            <a:ext cx="5386090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740" y="1534792"/>
            <a:ext cx="5389066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61" indent="0">
              <a:buNone/>
              <a:defRPr sz="1700" b="1"/>
            </a:lvl2pPr>
            <a:lvl3pPr marL="765322" indent="0">
              <a:buNone/>
              <a:defRPr sz="1500" b="1"/>
            </a:lvl3pPr>
            <a:lvl4pPr marL="1147983" indent="0">
              <a:buNone/>
              <a:defRPr sz="1300" b="1"/>
            </a:lvl4pPr>
            <a:lvl5pPr marL="1530645" indent="0">
              <a:buNone/>
              <a:defRPr sz="1300" b="1"/>
            </a:lvl5pPr>
            <a:lvl6pPr marL="1913305" indent="0">
              <a:buNone/>
              <a:defRPr sz="1300" b="1"/>
            </a:lvl6pPr>
            <a:lvl7pPr marL="2295966" indent="0">
              <a:buNone/>
              <a:defRPr sz="1300" b="1"/>
            </a:lvl7pPr>
            <a:lvl8pPr marL="2678628" indent="0">
              <a:buNone/>
              <a:defRPr sz="1300" b="1"/>
            </a:lvl8pPr>
            <a:lvl9pPr marL="3061288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740" y="2174379"/>
            <a:ext cx="5389066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98761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07213726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3238096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3473"/>
            <a:ext cx="4010918" cy="1161975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966" y="273472"/>
            <a:ext cx="6814839" cy="5852293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197" y="1435448"/>
            <a:ext cx="4010918" cy="4690318"/>
          </a:xfrm>
        </p:spPr>
        <p:txBody>
          <a:bodyPr/>
          <a:lstStyle>
            <a:lvl1pPr marL="0" indent="0">
              <a:buNone/>
              <a:defRPr sz="1200"/>
            </a:lvl1pPr>
            <a:lvl2pPr marL="382661" indent="0">
              <a:buNone/>
              <a:defRPr sz="1000"/>
            </a:lvl2pPr>
            <a:lvl3pPr marL="765322" indent="0">
              <a:buNone/>
              <a:defRPr sz="800"/>
            </a:lvl3pPr>
            <a:lvl4pPr marL="1147983" indent="0">
              <a:buNone/>
              <a:defRPr sz="700"/>
            </a:lvl4pPr>
            <a:lvl5pPr marL="1530645" indent="0">
              <a:buNone/>
              <a:defRPr sz="700"/>
            </a:lvl5pPr>
            <a:lvl6pPr marL="1913305" indent="0">
              <a:buNone/>
              <a:defRPr sz="700"/>
            </a:lvl6pPr>
            <a:lvl7pPr marL="2295966" indent="0">
              <a:buNone/>
              <a:defRPr sz="700"/>
            </a:lvl7pPr>
            <a:lvl8pPr marL="2678628" indent="0">
              <a:buNone/>
              <a:defRPr sz="700"/>
            </a:lvl8pPr>
            <a:lvl9pPr marL="306128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5329319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81" y="4800824"/>
            <a:ext cx="7314903" cy="567036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181" y="612801"/>
            <a:ext cx="7314903" cy="4114353"/>
          </a:xfrm>
        </p:spPr>
        <p:txBody>
          <a:bodyPr/>
          <a:lstStyle>
            <a:lvl1pPr marL="0" indent="0">
              <a:buNone/>
              <a:defRPr sz="2700"/>
            </a:lvl1pPr>
            <a:lvl2pPr marL="382661" indent="0">
              <a:buNone/>
              <a:defRPr sz="2400"/>
            </a:lvl2pPr>
            <a:lvl3pPr marL="765322" indent="0">
              <a:buNone/>
              <a:defRPr sz="2000"/>
            </a:lvl3pPr>
            <a:lvl4pPr marL="1147983" indent="0">
              <a:buNone/>
              <a:defRPr sz="1700"/>
            </a:lvl4pPr>
            <a:lvl5pPr marL="1530645" indent="0">
              <a:buNone/>
              <a:defRPr sz="1700"/>
            </a:lvl5pPr>
            <a:lvl6pPr marL="1913305" indent="0">
              <a:buNone/>
              <a:defRPr sz="1700"/>
            </a:lvl6pPr>
            <a:lvl7pPr marL="2295966" indent="0">
              <a:buNone/>
              <a:defRPr sz="1700"/>
            </a:lvl7pPr>
            <a:lvl8pPr marL="2678628" indent="0">
              <a:buNone/>
              <a:defRPr sz="1700"/>
            </a:lvl8pPr>
            <a:lvl9pPr marL="3061288" indent="0">
              <a:buNone/>
              <a:defRPr sz="1700"/>
            </a:lvl9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181" y="5367859"/>
            <a:ext cx="7314903" cy="804788"/>
          </a:xfrm>
        </p:spPr>
        <p:txBody>
          <a:bodyPr/>
          <a:lstStyle>
            <a:lvl1pPr marL="0" indent="0">
              <a:buNone/>
              <a:defRPr sz="1200"/>
            </a:lvl1pPr>
            <a:lvl2pPr marL="382661" indent="0">
              <a:buNone/>
              <a:defRPr sz="1000"/>
            </a:lvl2pPr>
            <a:lvl3pPr marL="765322" indent="0">
              <a:buNone/>
              <a:defRPr sz="800"/>
            </a:lvl3pPr>
            <a:lvl4pPr marL="1147983" indent="0">
              <a:buNone/>
              <a:defRPr sz="700"/>
            </a:lvl4pPr>
            <a:lvl5pPr marL="1530645" indent="0">
              <a:buNone/>
              <a:defRPr sz="700"/>
            </a:lvl5pPr>
            <a:lvl6pPr marL="1913305" indent="0">
              <a:buNone/>
              <a:defRPr sz="700"/>
            </a:lvl6pPr>
            <a:lvl7pPr marL="2295966" indent="0">
              <a:buNone/>
              <a:defRPr sz="700"/>
            </a:lvl7pPr>
            <a:lvl8pPr marL="2678628" indent="0">
              <a:buNone/>
              <a:defRPr sz="700"/>
            </a:lvl8pPr>
            <a:lvl9pPr marL="306128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4647308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0611137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48688" y="1151931"/>
            <a:ext cx="2452688" cy="31789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90625" y="1151931"/>
            <a:ext cx="7215188" cy="31789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5637063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806" y="2130848"/>
            <a:ext cx="10364391" cy="147005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099" y="3886647"/>
            <a:ext cx="8533805" cy="1752452"/>
          </a:xfrm>
        </p:spPr>
        <p:txBody>
          <a:bodyPr/>
          <a:lstStyle>
            <a:lvl1pPr marL="0" indent="0" algn="ctr">
              <a:buNone/>
              <a:defRPr/>
            </a:lvl1pPr>
            <a:lvl2pPr marL="382646" indent="0" algn="ctr">
              <a:buNone/>
              <a:defRPr/>
            </a:lvl2pPr>
            <a:lvl3pPr marL="765291" indent="0" algn="ctr">
              <a:buNone/>
              <a:defRPr/>
            </a:lvl3pPr>
            <a:lvl4pPr marL="1147937" indent="0" algn="ctr">
              <a:buNone/>
              <a:defRPr/>
            </a:lvl4pPr>
            <a:lvl5pPr marL="1530584" indent="0" algn="ctr">
              <a:buNone/>
              <a:defRPr/>
            </a:lvl5pPr>
            <a:lvl6pPr marL="1913228" indent="0" algn="ctr">
              <a:buNone/>
              <a:defRPr/>
            </a:lvl6pPr>
            <a:lvl7pPr marL="2295874" indent="0" algn="ctr">
              <a:buNone/>
              <a:defRPr/>
            </a:lvl7pPr>
            <a:lvl8pPr marL="2678521" indent="0" algn="ctr">
              <a:buNone/>
              <a:defRPr/>
            </a:lvl8pPr>
            <a:lvl9pPr marL="306116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52660777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849905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4CF06-E832-42FB-A878-8E56F50D23A1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98252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18" y="4406802"/>
            <a:ext cx="10362902" cy="1361777"/>
          </a:xfrm>
          <a:prstGeom prst="rect">
            <a:avLst/>
          </a:prstGeom>
        </p:spPr>
        <p:txBody>
          <a:bodyPr lIns="76529" tIns="38264" rIns="76529" bIns="38264" anchor="t"/>
          <a:lstStyle>
            <a:lvl1pPr algn="l">
              <a:defRPr sz="3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18" y="2906614"/>
            <a:ext cx="10362902" cy="1500188"/>
          </a:xfrm>
        </p:spPr>
        <p:txBody>
          <a:bodyPr anchor="b"/>
          <a:lstStyle>
            <a:lvl1pPr marL="0" indent="0">
              <a:buNone/>
              <a:defRPr sz="1700"/>
            </a:lvl1pPr>
            <a:lvl2pPr marL="382646" indent="0">
              <a:buNone/>
              <a:defRPr sz="1500"/>
            </a:lvl2pPr>
            <a:lvl3pPr marL="765291" indent="0">
              <a:buNone/>
              <a:defRPr sz="1300"/>
            </a:lvl3pPr>
            <a:lvl4pPr marL="1147937" indent="0">
              <a:buNone/>
              <a:defRPr sz="1200"/>
            </a:lvl4pPr>
            <a:lvl5pPr marL="1530584" indent="0">
              <a:buNone/>
              <a:defRPr sz="1200"/>
            </a:lvl5pPr>
            <a:lvl6pPr marL="1913228" indent="0">
              <a:buNone/>
              <a:defRPr sz="1200"/>
            </a:lvl6pPr>
            <a:lvl7pPr marL="2295874" indent="0">
              <a:buNone/>
              <a:defRPr sz="1200"/>
            </a:lvl7pPr>
            <a:lvl8pPr marL="2678521" indent="0">
              <a:buNone/>
              <a:defRPr sz="1200"/>
            </a:lvl8pPr>
            <a:lvl9pPr marL="306116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1120132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0625" y="892969"/>
            <a:ext cx="4833938" cy="5072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7438" y="892969"/>
            <a:ext cx="4833938" cy="5072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8163533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197" y="1534792"/>
            <a:ext cx="5386090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46" indent="0">
              <a:buNone/>
              <a:defRPr sz="1700" b="1"/>
            </a:lvl2pPr>
            <a:lvl3pPr marL="765291" indent="0">
              <a:buNone/>
              <a:defRPr sz="1500" b="1"/>
            </a:lvl3pPr>
            <a:lvl4pPr marL="1147937" indent="0">
              <a:buNone/>
              <a:defRPr sz="1300" b="1"/>
            </a:lvl4pPr>
            <a:lvl5pPr marL="1530584" indent="0">
              <a:buNone/>
              <a:defRPr sz="1300" b="1"/>
            </a:lvl5pPr>
            <a:lvl6pPr marL="1913228" indent="0">
              <a:buNone/>
              <a:defRPr sz="1300" b="1"/>
            </a:lvl6pPr>
            <a:lvl7pPr marL="2295874" indent="0">
              <a:buNone/>
              <a:defRPr sz="1300" b="1"/>
            </a:lvl7pPr>
            <a:lvl8pPr marL="2678521" indent="0">
              <a:buNone/>
              <a:defRPr sz="1300" b="1"/>
            </a:lvl8pPr>
            <a:lvl9pPr marL="306116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197" y="2174380"/>
            <a:ext cx="5386090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740" y="1534792"/>
            <a:ext cx="5389066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46" indent="0">
              <a:buNone/>
              <a:defRPr sz="1700" b="1"/>
            </a:lvl2pPr>
            <a:lvl3pPr marL="765291" indent="0">
              <a:buNone/>
              <a:defRPr sz="1500" b="1"/>
            </a:lvl3pPr>
            <a:lvl4pPr marL="1147937" indent="0">
              <a:buNone/>
              <a:defRPr sz="1300" b="1"/>
            </a:lvl4pPr>
            <a:lvl5pPr marL="1530584" indent="0">
              <a:buNone/>
              <a:defRPr sz="1300" b="1"/>
            </a:lvl5pPr>
            <a:lvl6pPr marL="1913228" indent="0">
              <a:buNone/>
              <a:defRPr sz="1300" b="1"/>
            </a:lvl6pPr>
            <a:lvl7pPr marL="2295874" indent="0">
              <a:buNone/>
              <a:defRPr sz="1300" b="1"/>
            </a:lvl7pPr>
            <a:lvl8pPr marL="2678521" indent="0">
              <a:buNone/>
              <a:defRPr sz="1300" b="1"/>
            </a:lvl8pPr>
            <a:lvl9pPr marL="306116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740" y="2174380"/>
            <a:ext cx="5389066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4260741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1139481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2567093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3473"/>
            <a:ext cx="4010918" cy="1161975"/>
          </a:xfrm>
          <a:prstGeom prst="rect">
            <a:avLst/>
          </a:prstGeom>
        </p:spPr>
        <p:txBody>
          <a:bodyPr lIns="76529" tIns="38264" rIns="76529" bIns="38264"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967" y="273473"/>
            <a:ext cx="6814839" cy="5852293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197" y="1435448"/>
            <a:ext cx="4010918" cy="4690318"/>
          </a:xfrm>
        </p:spPr>
        <p:txBody>
          <a:bodyPr/>
          <a:lstStyle>
            <a:lvl1pPr marL="0" indent="0">
              <a:buNone/>
              <a:defRPr sz="1200"/>
            </a:lvl1pPr>
            <a:lvl2pPr marL="382646" indent="0">
              <a:buNone/>
              <a:defRPr sz="1000"/>
            </a:lvl2pPr>
            <a:lvl3pPr marL="765291" indent="0">
              <a:buNone/>
              <a:defRPr sz="800"/>
            </a:lvl3pPr>
            <a:lvl4pPr marL="1147937" indent="0">
              <a:buNone/>
              <a:defRPr sz="700"/>
            </a:lvl4pPr>
            <a:lvl5pPr marL="1530584" indent="0">
              <a:buNone/>
              <a:defRPr sz="700"/>
            </a:lvl5pPr>
            <a:lvl6pPr marL="1913228" indent="0">
              <a:buNone/>
              <a:defRPr sz="700"/>
            </a:lvl6pPr>
            <a:lvl7pPr marL="2295874" indent="0">
              <a:buNone/>
              <a:defRPr sz="700"/>
            </a:lvl7pPr>
            <a:lvl8pPr marL="2678521" indent="0">
              <a:buNone/>
              <a:defRPr sz="700"/>
            </a:lvl8pPr>
            <a:lvl9pPr marL="306116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3397810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82" y="4800825"/>
            <a:ext cx="7314903" cy="567036"/>
          </a:xfrm>
          <a:prstGeom prst="rect">
            <a:avLst/>
          </a:prstGeom>
        </p:spPr>
        <p:txBody>
          <a:bodyPr lIns="76529" tIns="38264" rIns="76529" bIns="38264"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182" y="612802"/>
            <a:ext cx="7314903" cy="4114353"/>
          </a:xfrm>
        </p:spPr>
        <p:txBody>
          <a:bodyPr/>
          <a:lstStyle>
            <a:lvl1pPr marL="0" indent="0">
              <a:buNone/>
              <a:defRPr sz="2700"/>
            </a:lvl1pPr>
            <a:lvl2pPr marL="382646" indent="0">
              <a:buNone/>
              <a:defRPr sz="2400"/>
            </a:lvl2pPr>
            <a:lvl3pPr marL="765291" indent="0">
              <a:buNone/>
              <a:defRPr sz="2000"/>
            </a:lvl3pPr>
            <a:lvl4pPr marL="1147937" indent="0">
              <a:buNone/>
              <a:defRPr sz="1700"/>
            </a:lvl4pPr>
            <a:lvl5pPr marL="1530584" indent="0">
              <a:buNone/>
              <a:defRPr sz="1700"/>
            </a:lvl5pPr>
            <a:lvl6pPr marL="1913228" indent="0">
              <a:buNone/>
              <a:defRPr sz="1700"/>
            </a:lvl6pPr>
            <a:lvl7pPr marL="2295874" indent="0">
              <a:buNone/>
              <a:defRPr sz="1700"/>
            </a:lvl7pPr>
            <a:lvl8pPr marL="2678521" indent="0">
              <a:buNone/>
              <a:defRPr sz="1700"/>
            </a:lvl8pPr>
            <a:lvl9pPr marL="3061166" indent="0">
              <a:buNone/>
              <a:defRPr sz="1700"/>
            </a:lvl9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182" y="5367859"/>
            <a:ext cx="7314903" cy="804788"/>
          </a:xfrm>
        </p:spPr>
        <p:txBody>
          <a:bodyPr/>
          <a:lstStyle>
            <a:lvl1pPr marL="0" indent="0">
              <a:buNone/>
              <a:defRPr sz="1200"/>
            </a:lvl1pPr>
            <a:lvl2pPr marL="382646" indent="0">
              <a:buNone/>
              <a:defRPr sz="1000"/>
            </a:lvl2pPr>
            <a:lvl3pPr marL="765291" indent="0">
              <a:buNone/>
              <a:defRPr sz="800"/>
            </a:lvl3pPr>
            <a:lvl4pPr marL="1147937" indent="0">
              <a:buNone/>
              <a:defRPr sz="700"/>
            </a:lvl4pPr>
            <a:lvl5pPr marL="1530584" indent="0">
              <a:buNone/>
              <a:defRPr sz="700"/>
            </a:lvl5pPr>
            <a:lvl6pPr marL="1913228" indent="0">
              <a:buNone/>
              <a:defRPr sz="700"/>
            </a:lvl6pPr>
            <a:lvl7pPr marL="2295874" indent="0">
              <a:buNone/>
              <a:defRPr sz="700"/>
            </a:lvl7pPr>
            <a:lvl8pPr marL="2678521" indent="0">
              <a:buNone/>
              <a:defRPr sz="700"/>
            </a:lvl8pPr>
            <a:lvl9pPr marL="306116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8314269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001144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902" y="274589"/>
            <a:ext cx="2742902" cy="5690443"/>
          </a:xfrm>
          <a:prstGeom prst="rect">
            <a:avLst/>
          </a:prstGeom>
        </p:spPr>
        <p:txBody>
          <a:bodyPr vert="eaVert"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0195" y="274589"/>
            <a:ext cx="8085833" cy="569044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6623955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A887A-AD76-43FF-A086-27EEB14A001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111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ECA072-2D67-4AFC-918A-5F6E705F2D1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4866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973E0-9FF9-4647-A09B-BD08254C87F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04076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0012D-0645-4035-BEDE-12CE43FC7B6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41776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865" y="1599407"/>
            <a:ext cx="5422635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2636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24B31-69C6-4247-AE7A-F8AE308A635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90966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D987C-635C-4951-B013-B2D0F0D5D18A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89024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621B9C-A0F2-45EF-9829-57069BFCD6B1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38286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53612F-45DF-47CA-BBC3-E225799D2DE6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68623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8AAEF-070A-4F86-9EB1-2B181B15639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68191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D415F-F7C8-4083-82FE-5510351EDE73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94995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31318-BE3E-40F7-8E9C-923755F934B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81930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29" y="275167"/>
            <a:ext cx="2742407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866" y="275167"/>
            <a:ext cx="8102864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CF564-3637-4428-A99F-DE8412612C3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209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C59285-724C-46C2-B998-AE5BDACE81B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796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2241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865" y="275167"/>
            <a:ext cx="109722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7" tIns="53159" rIns="106317" bIns="5315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65" y="1600729"/>
            <a:ext cx="10972271" cy="4525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7" tIns="53159" rIns="106317" bIns="531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7" tIns="53159" rIns="106317" bIns="53159" numCol="1" anchor="t" anchorCtr="0" compatLnSpc="1">
            <a:prstTxWarp prst="textNoShape">
              <a:avLst/>
            </a:prstTxWarp>
          </a:bodyPr>
          <a:lstStyle>
            <a:lvl1pPr defTabSz="886319">
              <a:defRPr sz="1333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865" y="6245490"/>
            <a:ext cx="3860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7" tIns="53159" rIns="106317" bIns="53159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7" tIns="53159" rIns="106317" bIns="53159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fld id="{A723F9CF-86CD-4FFC-B7AD-2C5387ED00E9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972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20" r:id="rId1"/>
    <p:sldLayoutId id="2147485221" r:id="rId2"/>
    <p:sldLayoutId id="2147485222" r:id="rId3"/>
    <p:sldLayoutId id="2147485223" r:id="rId4"/>
    <p:sldLayoutId id="2147485224" r:id="rId5"/>
    <p:sldLayoutId id="2147485225" r:id="rId6"/>
    <p:sldLayoutId id="2147485226" r:id="rId7"/>
    <p:sldLayoutId id="2147485227" r:id="rId8"/>
    <p:sldLayoutId id="2147485228" r:id="rId9"/>
    <p:sldLayoutId id="2147485229" r:id="rId10"/>
    <p:sldLayoutId id="2147485230" r:id="rId11"/>
  </p:sldLayoutIdLst>
  <p:txStyles>
    <p:titleStyle>
      <a:lvl1pPr algn="ctr" defTabSz="886319" rtl="0" eaLnBrk="0" fontAlgn="base" hangingPunct="0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eaLnBrk="0" fontAlgn="base" hangingPunct="0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2pPr>
      <a:lvl3pPr algn="ctr" defTabSz="886319" rtl="0" eaLnBrk="0" fontAlgn="base" hangingPunct="0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3pPr>
      <a:lvl4pPr algn="ctr" defTabSz="886319" rtl="0" eaLnBrk="0" fontAlgn="base" hangingPunct="0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4pPr>
      <a:lvl5pPr algn="ctr" defTabSz="886319" rtl="0" eaLnBrk="0" fontAlgn="base" hangingPunct="0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32039" indent="-332039" algn="l" defTabSz="886319" rtl="0" eaLnBrk="0" fontAlgn="base" hangingPunct="0">
        <a:spcBef>
          <a:spcPct val="20000"/>
        </a:spcBef>
        <a:spcAft>
          <a:spcPct val="0"/>
        </a:spcAft>
        <a:buChar char="•"/>
        <a:defRPr sz="3083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eaLnBrk="0" fontAlgn="base" hangingPunct="0">
        <a:spcBef>
          <a:spcPct val="20000"/>
        </a:spcBef>
        <a:spcAft>
          <a:spcPct val="0"/>
        </a:spcAft>
        <a:buChar char="–"/>
        <a:defRPr sz="2750">
          <a:solidFill>
            <a:schemeClr val="tx1"/>
          </a:solidFill>
          <a:latin typeface="+mn-lt"/>
          <a:cs typeface="+mn-cs"/>
        </a:defRPr>
      </a:lvl2pPr>
      <a:lvl3pPr marL="1107237" indent="-220919" algn="l" defTabSz="886319" rtl="0" eaLnBrk="0" fontAlgn="base" hangingPunct="0">
        <a:spcBef>
          <a:spcPct val="20000"/>
        </a:spcBef>
        <a:spcAft>
          <a:spcPct val="0"/>
        </a:spcAft>
        <a:buChar char="•"/>
        <a:defRPr sz="2333">
          <a:solidFill>
            <a:schemeClr val="tx1"/>
          </a:solidFill>
          <a:latin typeface="+mn-lt"/>
          <a:cs typeface="+mn-cs"/>
        </a:defRPr>
      </a:lvl3pPr>
      <a:lvl4pPr marL="1550396" indent="-220919" algn="l" defTabSz="886319" rtl="0" eaLnBrk="0" fontAlgn="base" hangingPunct="0">
        <a:spcBef>
          <a:spcPct val="20000"/>
        </a:spcBef>
        <a:spcAft>
          <a:spcPct val="0"/>
        </a:spcAft>
        <a:buChar char="–"/>
        <a:defRPr sz="1917">
          <a:solidFill>
            <a:schemeClr val="tx1"/>
          </a:solidFill>
          <a:latin typeface="+mn-lt"/>
          <a:cs typeface="+mn-cs"/>
        </a:defRPr>
      </a:lvl4pPr>
      <a:lvl5pPr marL="1993556" indent="-222241" algn="l" defTabSz="886319" rtl="0" eaLnBrk="0" fontAlgn="base" hangingPunct="0">
        <a:spcBef>
          <a:spcPct val="20000"/>
        </a:spcBef>
        <a:spcAft>
          <a:spcPct val="0"/>
        </a:spcAft>
        <a:buChar char="»"/>
        <a:defRPr sz="1917">
          <a:solidFill>
            <a:schemeClr val="tx1"/>
          </a:solidFill>
          <a:latin typeface="+mn-lt"/>
          <a:cs typeface="+mn-cs"/>
        </a:defRPr>
      </a:lvl5pPr>
      <a:lvl6pPr marL="2374541" indent="-222241" algn="l" defTabSz="886319" rtl="0" fontAlgn="base">
        <a:spcBef>
          <a:spcPct val="20000"/>
        </a:spcBef>
        <a:spcAft>
          <a:spcPct val="0"/>
        </a:spcAft>
        <a:buChar char="»"/>
        <a:defRPr sz="1917">
          <a:solidFill>
            <a:schemeClr val="tx1"/>
          </a:solidFill>
          <a:latin typeface="+mn-lt"/>
          <a:cs typeface="+mn-cs"/>
        </a:defRPr>
      </a:lvl6pPr>
      <a:lvl7pPr marL="2755526" indent="-222241" algn="l" defTabSz="886319" rtl="0" fontAlgn="base">
        <a:spcBef>
          <a:spcPct val="20000"/>
        </a:spcBef>
        <a:spcAft>
          <a:spcPct val="0"/>
        </a:spcAft>
        <a:buChar char="»"/>
        <a:defRPr sz="1917">
          <a:solidFill>
            <a:schemeClr val="tx1"/>
          </a:solidFill>
          <a:latin typeface="+mn-lt"/>
          <a:cs typeface="+mn-cs"/>
        </a:defRPr>
      </a:lvl7pPr>
      <a:lvl8pPr marL="3136510" indent="-222241" algn="l" defTabSz="886319" rtl="0" fontAlgn="base">
        <a:spcBef>
          <a:spcPct val="20000"/>
        </a:spcBef>
        <a:spcAft>
          <a:spcPct val="0"/>
        </a:spcAft>
        <a:buChar char="»"/>
        <a:defRPr sz="1917">
          <a:solidFill>
            <a:schemeClr val="tx1"/>
          </a:solidFill>
          <a:latin typeface="+mn-lt"/>
          <a:cs typeface="+mn-cs"/>
        </a:defRPr>
      </a:lvl8pPr>
      <a:lvl9pPr marL="3517495" indent="-222241" algn="l" defTabSz="886319" rtl="0" fontAlgn="base">
        <a:spcBef>
          <a:spcPct val="20000"/>
        </a:spcBef>
        <a:spcAft>
          <a:spcPct val="0"/>
        </a:spcAft>
        <a:buChar char="»"/>
        <a:defRPr sz="1917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865" y="275167"/>
            <a:ext cx="109722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65" y="1599407"/>
            <a:ext cx="10972271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865" y="6245490"/>
            <a:ext cx="3860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fld id="{71E97162-B6B8-492D-863B-13857B544A7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59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32" r:id="rId1"/>
    <p:sldLayoutId id="2147485233" r:id="rId2"/>
    <p:sldLayoutId id="2147485234" r:id="rId3"/>
    <p:sldLayoutId id="2147485235" r:id="rId4"/>
    <p:sldLayoutId id="2147485236" r:id="rId5"/>
    <p:sldLayoutId id="2147485237" r:id="rId6"/>
    <p:sldLayoutId id="2147485238" r:id="rId7"/>
    <p:sldLayoutId id="2147485239" r:id="rId8"/>
    <p:sldLayoutId id="2147485240" r:id="rId9"/>
    <p:sldLayoutId id="2147485241" r:id="rId10"/>
    <p:sldLayoutId id="2147485242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750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0919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2/18/23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5319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244" r:id="rId1"/>
    <p:sldLayoutId id="2147485245" r:id="rId2"/>
    <p:sldLayoutId id="2147485246" r:id="rId3"/>
    <p:sldLayoutId id="2147485247" r:id="rId4"/>
    <p:sldLayoutId id="2147485248" r:id="rId5"/>
    <p:sldLayoutId id="2147485249" r:id="rId6"/>
    <p:sldLayoutId id="2147485250" r:id="rId7"/>
    <p:sldLayoutId id="2147485251" r:id="rId8"/>
    <p:sldLayoutId id="2147485252" r:id="rId9"/>
    <p:sldLayoutId id="2147485253" r:id="rId10"/>
    <p:sldLayoutId id="214748525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ABF855-287E-4E37-AE88-DD247D8AA3D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23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2241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E0076-C605-4196-B6A9-E4C55B7CA503}" type="datetimeFigureOut">
              <a:rPr lang="en-US" smtClean="0"/>
              <a:t>2/18/23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54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18/2/23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5912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21" r:id="rId1"/>
    <p:sldLayoutId id="2147484522" r:id="rId2"/>
    <p:sldLayoutId id="2147484523" r:id="rId3"/>
    <p:sldLayoutId id="2147484524" r:id="rId4"/>
    <p:sldLayoutId id="2147484525" r:id="rId5"/>
    <p:sldLayoutId id="2147484526" r:id="rId6"/>
    <p:sldLayoutId id="2147484527" r:id="rId7"/>
    <p:sldLayoutId id="2147484528" r:id="rId8"/>
    <p:sldLayoutId id="2147484529" r:id="rId9"/>
    <p:sldLayoutId id="2147484530" r:id="rId10"/>
    <p:sldLayoutId id="21474845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FD54D-EB6A-4A31-AD9A-7B1F697CB621}" type="datetimeFigureOut">
              <a:rPr lang="es-SV" smtClean="0"/>
              <a:t>18/2/23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56A06-FE2B-47A9-AC92-3E265F65088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924705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092" r:id="rId1"/>
    <p:sldLayoutId id="2147485093" r:id="rId2"/>
    <p:sldLayoutId id="2147485094" r:id="rId3"/>
    <p:sldLayoutId id="2147485095" r:id="rId4"/>
    <p:sldLayoutId id="2147485096" r:id="rId5"/>
    <p:sldLayoutId id="2147485097" r:id="rId6"/>
    <p:sldLayoutId id="2147485098" r:id="rId7"/>
    <p:sldLayoutId id="2147485099" r:id="rId8"/>
    <p:sldLayoutId id="2147485100" r:id="rId9"/>
    <p:sldLayoutId id="2147485101" r:id="rId10"/>
    <p:sldLayoutId id="21474851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B4D13-19A9-4E2B-B7D0-A7F140DC8B63}" type="datetimeFigureOut">
              <a:rPr lang="es-SV" smtClean="0"/>
              <a:t>18/2/23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A1F81-953E-4294-8289-B2095EF215A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7181273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172" r:id="rId1"/>
    <p:sldLayoutId id="2147485173" r:id="rId2"/>
    <p:sldLayoutId id="2147485174" r:id="rId3"/>
    <p:sldLayoutId id="2147485175" r:id="rId4"/>
    <p:sldLayoutId id="2147485176" r:id="rId5"/>
    <p:sldLayoutId id="2147485177" r:id="rId6"/>
    <p:sldLayoutId id="2147485178" r:id="rId7"/>
    <p:sldLayoutId id="2147485179" r:id="rId8"/>
    <p:sldLayoutId id="2147485180" r:id="rId9"/>
    <p:sldLayoutId id="2147485181" r:id="rId10"/>
    <p:sldLayoutId id="21474851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190625" y="1152261"/>
            <a:ext cx="9810750" cy="2321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42518" tIns="42518" rIns="42518" bIns="4251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90625" y="3536157"/>
            <a:ext cx="9810750" cy="795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42518" tIns="42518" rIns="42518" bIns="425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119086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184" r:id="rId1"/>
    <p:sldLayoutId id="2147485185" r:id="rId2"/>
    <p:sldLayoutId id="2147485186" r:id="rId3"/>
    <p:sldLayoutId id="2147485187" r:id="rId4"/>
    <p:sldLayoutId id="2147485188" r:id="rId5"/>
    <p:sldLayoutId id="2147485189" r:id="rId6"/>
    <p:sldLayoutId id="2147485190" r:id="rId7"/>
    <p:sldLayoutId id="2147485191" r:id="rId8"/>
    <p:sldLayoutId id="2147485192" r:id="rId9"/>
    <p:sldLayoutId id="2147485193" r:id="rId10"/>
    <p:sldLayoutId id="214748519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82661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765322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147983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530645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85739" indent="-285739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620424" indent="-238115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956431" indent="-190492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338738" indent="-190492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721046" indent="-190492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82661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765322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147983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530645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2661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5322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7983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0645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3305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95966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78628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61288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90625" y="892969"/>
            <a:ext cx="9810750" cy="507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42517" tIns="42517" rIns="42517" bIns="425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80059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196" r:id="rId1"/>
    <p:sldLayoutId id="2147485197" r:id="rId2"/>
    <p:sldLayoutId id="2147485198" r:id="rId3"/>
    <p:sldLayoutId id="2147485199" r:id="rId4"/>
    <p:sldLayoutId id="2147485200" r:id="rId5"/>
    <p:sldLayoutId id="2147485201" r:id="rId6"/>
    <p:sldLayoutId id="2147485202" r:id="rId7"/>
    <p:sldLayoutId id="2147485203" r:id="rId8"/>
    <p:sldLayoutId id="2147485204" r:id="rId9"/>
    <p:sldLayoutId id="2147485205" r:id="rId10"/>
    <p:sldLayoutId id="214748520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82646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765291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147937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530584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01090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72800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444509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817542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189252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72230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54876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37521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720167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2646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5291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7937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0584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3228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95874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78521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61166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865" y="275167"/>
            <a:ext cx="109722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65" y="1599407"/>
            <a:ext cx="10972271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865" y="6245490"/>
            <a:ext cx="3860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141EF0-44DE-40F9-B7BE-61E124960E6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04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08" r:id="rId1"/>
    <p:sldLayoutId id="2147485209" r:id="rId2"/>
    <p:sldLayoutId id="2147485210" r:id="rId3"/>
    <p:sldLayoutId id="2147485211" r:id="rId4"/>
    <p:sldLayoutId id="2147485212" r:id="rId5"/>
    <p:sldLayoutId id="2147485213" r:id="rId6"/>
    <p:sldLayoutId id="2147485214" r:id="rId7"/>
    <p:sldLayoutId id="2147485215" r:id="rId8"/>
    <p:sldLayoutId id="2147485216" r:id="rId9"/>
    <p:sldLayoutId id="2147485217" r:id="rId10"/>
    <p:sldLayoutId id="2147485218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750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0919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14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96747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Everyone needs compassion</a:t>
            </a:r>
            <a:endParaRPr lang="es-SV" sz="6000" dirty="0"/>
          </a:p>
          <a:p>
            <a:pPr marL="0" indent="0" algn="ctr">
              <a:buNone/>
            </a:pPr>
            <a:r>
              <a:rPr lang="en-US" sz="6000" dirty="0"/>
              <a:t>A love that's never failing</a:t>
            </a:r>
            <a:endParaRPr lang="es-SV" sz="6000" dirty="0"/>
          </a:p>
          <a:p>
            <a:pPr marL="0" indent="0" algn="ctr">
              <a:buNone/>
            </a:pPr>
            <a:r>
              <a:rPr lang="en-US" sz="6000" dirty="0"/>
              <a:t>Let mercy fall on me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320796035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24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04"/>
            <a:ext cx="12192000" cy="6848296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Everyone needs forgiveness</a:t>
            </a:r>
            <a:endParaRPr lang="es-SV" sz="6000" dirty="0"/>
          </a:p>
          <a:p>
            <a:pPr marL="0" indent="0" algn="ctr">
              <a:buNone/>
            </a:pPr>
            <a:r>
              <a:rPr lang="en-US" sz="6000" dirty="0"/>
              <a:t>The kindness of a Savior</a:t>
            </a:r>
            <a:endParaRPr lang="es-SV" sz="6000" dirty="0"/>
          </a:p>
          <a:p>
            <a:pPr marL="0" indent="0" algn="ctr">
              <a:buNone/>
            </a:pPr>
            <a:r>
              <a:rPr lang="en-US" sz="6000" dirty="0"/>
              <a:t>The hope of nations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888819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Savior he can move the mountains</a:t>
            </a:r>
            <a:endParaRPr lang="es-SV" sz="6000" dirty="0"/>
          </a:p>
          <a:p>
            <a:pPr marL="0" indent="0" algn="ctr">
              <a:buNone/>
            </a:pPr>
            <a:r>
              <a:rPr lang="en-US" sz="6000" dirty="0"/>
              <a:t>My God is mighty to save</a:t>
            </a:r>
            <a:endParaRPr lang="es-SV" sz="6000" dirty="0"/>
          </a:p>
          <a:p>
            <a:pPr marL="0" indent="0" algn="ctr">
              <a:buNone/>
            </a:pPr>
            <a:r>
              <a:rPr lang="en-US" sz="6000" dirty="0"/>
              <a:t>He is mighty to save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515463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Forever author of salvation</a:t>
            </a:r>
            <a:endParaRPr lang="es-SV" sz="6000" dirty="0"/>
          </a:p>
          <a:p>
            <a:pPr marL="0" indent="0" algn="ctr">
              <a:buNone/>
            </a:pPr>
            <a:r>
              <a:rPr lang="en-US" sz="6000" dirty="0"/>
              <a:t>He rose and conquered the grave</a:t>
            </a:r>
            <a:endParaRPr lang="es-SV" sz="6000" dirty="0"/>
          </a:p>
          <a:p>
            <a:pPr marL="0" indent="0" algn="ctr">
              <a:buNone/>
            </a:pPr>
            <a:r>
              <a:rPr lang="en-US" sz="6000" dirty="0"/>
              <a:t>Jesus conquered the grave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2771494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So take me as you find me</a:t>
            </a:r>
            <a:endParaRPr lang="es-SV" sz="6000" dirty="0"/>
          </a:p>
          <a:p>
            <a:pPr marL="0" indent="0" algn="ctr">
              <a:buNone/>
            </a:pPr>
            <a:r>
              <a:rPr lang="en-US" sz="6000" dirty="0"/>
              <a:t>All my fears and failures</a:t>
            </a:r>
            <a:endParaRPr lang="es-SV" sz="6000" dirty="0"/>
          </a:p>
          <a:p>
            <a:pPr marL="0" indent="0" algn="ctr">
              <a:buNone/>
            </a:pPr>
            <a:r>
              <a:rPr lang="en-US" sz="6000" dirty="0"/>
              <a:t>Fill my life again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1392214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582"/>
            <a:ext cx="12192000" cy="6835417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I give my life to follow</a:t>
            </a:r>
            <a:endParaRPr lang="es-SV" sz="6000" dirty="0"/>
          </a:p>
          <a:p>
            <a:pPr marL="0" indent="0" algn="ctr">
              <a:buNone/>
            </a:pPr>
            <a:r>
              <a:rPr lang="en-US" sz="6000" dirty="0"/>
              <a:t>Everything I believe in</a:t>
            </a:r>
            <a:endParaRPr lang="es-SV" sz="6000" dirty="0"/>
          </a:p>
          <a:p>
            <a:pPr marL="0" indent="0" algn="ctr">
              <a:buNone/>
            </a:pPr>
            <a:r>
              <a:rPr lang="en-US" sz="6000" dirty="0"/>
              <a:t>Now I surrender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1200214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Savior he can move the mountains</a:t>
            </a:r>
            <a:endParaRPr lang="es-SV" sz="6000" dirty="0"/>
          </a:p>
          <a:p>
            <a:pPr marL="0" indent="0" algn="ctr">
              <a:buNone/>
            </a:pPr>
            <a:r>
              <a:rPr lang="en-US" sz="6000" dirty="0"/>
              <a:t>My God is mighty to save</a:t>
            </a:r>
            <a:endParaRPr lang="es-SV" sz="6000" dirty="0"/>
          </a:p>
          <a:p>
            <a:pPr marL="0" indent="0" algn="ctr">
              <a:buNone/>
            </a:pPr>
            <a:r>
              <a:rPr lang="en-US" sz="6000" dirty="0"/>
              <a:t>He is mighty to save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1378391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Forever author of salvation</a:t>
            </a:r>
            <a:endParaRPr lang="es-SV" sz="6000" dirty="0"/>
          </a:p>
          <a:p>
            <a:pPr marL="0" indent="0" algn="ctr">
              <a:buNone/>
            </a:pPr>
            <a:r>
              <a:rPr lang="en-US" sz="6000" dirty="0"/>
              <a:t>He rose and conquered the grave</a:t>
            </a:r>
            <a:endParaRPr lang="es-SV" sz="6000" dirty="0"/>
          </a:p>
          <a:p>
            <a:pPr marL="0" indent="0" algn="ctr">
              <a:buNone/>
            </a:pPr>
            <a:r>
              <a:rPr lang="en-US" sz="6000" dirty="0"/>
              <a:t>Jesus conquered the grave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2455394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Savior he can move the mountains</a:t>
            </a:r>
            <a:endParaRPr lang="es-SV" sz="6000" dirty="0"/>
          </a:p>
          <a:p>
            <a:pPr marL="0" indent="0" algn="ctr">
              <a:buNone/>
            </a:pPr>
            <a:r>
              <a:rPr lang="en-US" sz="6000" dirty="0"/>
              <a:t>My God is mighty to save</a:t>
            </a:r>
            <a:endParaRPr lang="es-SV" sz="6000" dirty="0"/>
          </a:p>
          <a:p>
            <a:pPr marL="0" indent="0" algn="ctr">
              <a:buNone/>
            </a:pPr>
            <a:r>
              <a:rPr lang="en-US" sz="6000" dirty="0"/>
              <a:t>He is mighty to save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32449258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Forever author of salvation</a:t>
            </a:r>
            <a:endParaRPr lang="es-SV" sz="6000" dirty="0"/>
          </a:p>
          <a:p>
            <a:pPr marL="0" indent="0" algn="ctr">
              <a:buNone/>
            </a:pPr>
            <a:r>
              <a:rPr lang="en-US" sz="6000" dirty="0"/>
              <a:t>He rose and conquered the grave</a:t>
            </a:r>
            <a:endParaRPr lang="es-SV" sz="6000" dirty="0"/>
          </a:p>
          <a:p>
            <a:pPr marL="0" indent="0" algn="ctr">
              <a:buNone/>
            </a:pPr>
            <a:r>
              <a:rPr lang="en-US" sz="6000" dirty="0"/>
              <a:t>Jesus conquered the grave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3162523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spcBef>
                <a:spcPct val="0"/>
              </a:spcBef>
            </a:pPr>
            <a:r>
              <a:rPr lang="en-US" sz="7500" b="1">
                <a:solidFill>
                  <a:schemeClr val="bg1"/>
                </a:solidFill>
                <a:latin typeface="Calibri" panose="020F0502020204030204" pitchFamily="34" charset="0"/>
              </a:rPr>
              <a:t>Open the Eyes of My Heart</a:t>
            </a:r>
          </a:p>
        </p:txBody>
      </p:sp>
    </p:spTree>
    <p:extLst>
      <p:ext uri="{BB962C8B-B14F-4D97-AF65-F5344CB8AC3E}">
        <p14:creationId xmlns:p14="http://schemas.microsoft.com/office/powerpoint/2010/main" val="32583650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04"/>
            <a:ext cx="12192000" cy="684829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Shine your light</a:t>
            </a:r>
          </a:p>
          <a:p>
            <a:pPr marL="0" indent="0" algn="ctr">
              <a:buNone/>
            </a:pPr>
            <a:r>
              <a:rPr lang="en-US" sz="6000" dirty="0"/>
              <a:t>And let the whole world see</a:t>
            </a:r>
            <a:endParaRPr lang="es-SV" sz="6000" dirty="0"/>
          </a:p>
          <a:p>
            <a:pPr marL="0" indent="0" algn="ctr">
              <a:buNone/>
            </a:pPr>
            <a:r>
              <a:rPr lang="en-US" sz="6000" dirty="0"/>
              <a:t>We're singing for the glory</a:t>
            </a:r>
          </a:p>
          <a:p>
            <a:pPr marL="0" indent="0" algn="ctr">
              <a:buNone/>
            </a:pPr>
            <a:r>
              <a:rPr lang="en-US" sz="6000" dirty="0"/>
              <a:t>Of the risen king Jesus 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16593308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04"/>
            <a:ext cx="12192000" cy="684829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Shine your light</a:t>
            </a:r>
          </a:p>
          <a:p>
            <a:pPr marL="0" indent="0" algn="ctr">
              <a:buNone/>
            </a:pPr>
            <a:r>
              <a:rPr lang="en-US" sz="6000" dirty="0"/>
              <a:t>And let the whole world see</a:t>
            </a:r>
            <a:endParaRPr lang="es-SV" sz="6000" dirty="0"/>
          </a:p>
          <a:p>
            <a:pPr marL="0" indent="0" algn="ctr">
              <a:buNone/>
            </a:pPr>
            <a:r>
              <a:rPr lang="en-US" sz="6000" dirty="0"/>
              <a:t>We're singing for the glory</a:t>
            </a:r>
          </a:p>
          <a:p>
            <a:pPr marL="0" indent="0" algn="ctr">
              <a:buNone/>
            </a:pPr>
            <a:r>
              <a:rPr lang="en-US" sz="6000" dirty="0"/>
              <a:t>Of the risen king Jesus 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41603807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04"/>
            <a:ext cx="12192000" cy="684829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Shine your light</a:t>
            </a:r>
          </a:p>
          <a:p>
            <a:pPr marL="0" indent="0" algn="ctr">
              <a:buNone/>
            </a:pPr>
            <a:r>
              <a:rPr lang="en-US" sz="6000" dirty="0"/>
              <a:t>And let the whole world see</a:t>
            </a:r>
            <a:endParaRPr lang="es-SV" sz="6000" dirty="0"/>
          </a:p>
          <a:p>
            <a:pPr marL="0" indent="0" algn="ctr">
              <a:buNone/>
            </a:pPr>
            <a:r>
              <a:rPr lang="en-US" sz="6000" dirty="0"/>
              <a:t>We're singing for the glory</a:t>
            </a:r>
          </a:p>
          <a:p>
            <a:pPr marL="0" indent="0" algn="ctr">
              <a:buNone/>
            </a:pPr>
            <a:r>
              <a:rPr lang="en-US" sz="6000" dirty="0"/>
              <a:t>Of the risen king Jesus 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33740233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Savior he can move the mountains</a:t>
            </a:r>
            <a:endParaRPr lang="es-SV" sz="6000" dirty="0"/>
          </a:p>
          <a:p>
            <a:pPr marL="0" indent="0" algn="ctr">
              <a:buNone/>
            </a:pPr>
            <a:r>
              <a:rPr lang="en-US" sz="6000" dirty="0"/>
              <a:t>My God is mighty to save</a:t>
            </a:r>
            <a:endParaRPr lang="es-SV" sz="6000" dirty="0"/>
          </a:p>
          <a:p>
            <a:pPr marL="0" indent="0" algn="ctr">
              <a:buNone/>
            </a:pPr>
            <a:r>
              <a:rPr lang="en-US" sz="6000" dirty="0"/>
              <a:t>He is mighty to save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5677892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Forever author of salvation</a:t>
            </a:r>
            <a:endParaRPr lang="es-SV" sz="6000" dirty="0"/>
          </a:p>
          <a:p>
            <a:pPr marL="0" indent="0" algn="ctr">
              <a:buNone/>
            </a:pPr>
            <a:r>
              <a:rPr lang="en-US" sz="6000" dirty="0"/>
              <a:t>He rose and conquered the grave</a:t>
            </a:r>
            <a:endParaRPr lang="es-SV" sz="6000" dirty="0"/>
          </a:p>
          <a:p>
            <a:pPr marL="0" indent="0" algn="ctr">
              <a:buNone/>
            </a:pPr>
            <a:r>
              <a:rPr lang="en-US" sz="6000" dirty="0"/>
              <a:t>Jesus conquered the grave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11218218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55320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154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C126060-94DD-9046-9BFA-3B70C0979B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079676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7500" b="1">
                <a:solidFill>
                  <a:schemeClr val="bg1"/>
                </a:solidFill>
                <a:latin typeface="Calibri" panose="020F0502020204030204" pitchFamily="34" charset="0"/>
              </a:rPr>
              <a:t>How Great is Our God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The splendor of a King, 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clothed in majesty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Let all the earth rejoice</a:t>
            </a:r>
            <a:b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All the earth rejoice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Open the eyes of my heart, Lord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Open the eyes of my heart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 want to see You 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 want to see You </a:t>
            </a:r>
          </a:p>
        </p:txBody>
      </p:sp>
    </p:spTree>
    <p:extLst>
      <p:ext uri="{BB962C8B-B14F-4D97-AF65-F5344CB8AC3E}">
        <p14:creationId xmlns:p14="http://schemas.microsoft.com/office/powerpoint/2010/main" val="22617833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He wraps himself in Light, 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and darkness tries to hide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And trembles at His voice</a:t>
            </a:r>
            <a:b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Trembles at His voice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How great is our God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Sing with me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How great is our God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And all will see how great 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How great is our God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Age to age He stands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And time is in His hands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Beginning and the end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Beginning and the end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The Godhead Three in One</a:t>
            </a:r>
            <a:b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Father, Spirit, Son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The Lion and the Lamb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The Lion and the Lamb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How great is our God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Sing with me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How great is our God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And all will see how great 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How great is our God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Name above all names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Worthy of our praise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My heart will sing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How great is our God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How great is our God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Sing with me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How great is our God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And all will see how great 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How great is our God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Open the eyes of my heart, Lord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Open the eyes of my heart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 want to see You 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 want to see You </a:t>
            </a:r>
          </a:p>
        </p:txBody>
      </p:sp>
    </p:spTree>
    <p:extLst>
      <p:ext uri="{BB962C8B-B14F-4D97-AF65-F5344CB8AC3E}">
        <p14:creationId xmlns:p14="http://schemas.microsoft.com/office/powerpoint/2010/main" val="21351253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How great is our God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Sing with me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How great is our God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And all will see how great 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How great is our God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z="7500" b="1" dirty="0">
                <a:solidFill>
                  <a:schemeClr val="bg1"/>
                </a:solidFill>
                <a:latin typeface="Calibri" panose="020F0502020204030204" pitchFamily="34" charset="0"/>
              </a:rPr>
              <a:t>Amazing Grace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  <a:noFill/>
        </p:spPr>
        <p:txBody>
          <a:bodyPr anchorCtr="1"/>
          <a:lstStyle/>
          <a:p>
            <a:pPr>
              <a:lnSpc>
                <a:spcPct val="110000"/>
              </a:lnSpc>
            </a:pP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Amazing grace how sweet the sound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That saved a wretch like me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I once was lost, but now I'm found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Was blind but now I see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’Twas</a:t>
            </a: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 grace that taught 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My heart to fear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And grace my fears relieved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How precious did that grace appear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The hour I first believed!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My chains are gone 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I've been set free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My God, My Savior 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Has ransomed me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And like a flood his mercy reigns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Unending love, amazing grace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The Lord has promised good to me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His word my hope secures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He will my shield and portion be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As long as life endures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My chains are gone 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I've been set free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My God, My Savior 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has ransomed me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To see You high and lifted up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Shining in the light of your glory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Pour out Your power and love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As we sing holy, holy, holy</a:t>
            </a:r>
          </a:p>
        </p:txBody>
      </p:sp>
    </p:spTree>
    <p:extLst>
      <p:ext uri="{BB962C8B-B14F-4D97-AF65-F5344CB8AC3E}">
        <p14:creationId xmlns:p14="http://schemas.microsoft.com/office/powerpoint/2010/main" val="30086156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And like a flood his mercy reigns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Unending love, amazing grace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My chains are gone 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I've been set free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My God, My Savior 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has ransomed me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And like a flood his mercy reigns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Unending love, amazing grace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The earth shall soon 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dissolve like snow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The sun forbear to shine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But God, who called me here below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Will be forever mine.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91742450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ubtítulo 3">
            <a:extLst>
              <a:ext uri="{FF2B5EF4-FFF2-40B4-BE49-F238E27FC236}">
                <a16:creationId xmlns:a16="http://schemas.microsoft.com/office/drawing/2014/main" id="{0B15886F-39E9-F94C-93F3-394E3C5433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0428" y="4716399"/>
            <a:ext cx="9144000" cy="1654968"/>
          </a:xfrm>
        </p:spPr>
        <p:txBody>
          <a:bodyPr/>
          <a:lstStyle/>
          <a:p>
            <a:r>
              <a:rPr lang="es-US" sz="5400" b="1" dirty="0" err="1">
                <a:solidFill>
                  <a:schemeClr val="bg1"/>
                </a:solidFill>
              </a:rPr>
              <a:t>Psalm</a:t>
            </a:r>
            <a:r>
              <a:rPr lang="es-US" sz="5400" b="1" dirty="0">
                <a:solidFill>
                  <a:schemeClr val="bg1"/>
                </a:solidFill>
              </a:rPr>
              <a:t> 8</a:t>
            </a:r>
          </a:p>
        </p:txBody>
      </p:sp>
    </p:spTree>
    <p:extLst>
      <p:ext uri="{BB962C8B-B14F-4D97-AF65-F5344CB8AC3E}">
        <p14:creationId xmlns:p14="http://schemas.microsoft.com/office/powerpoint/2010/main" val="7930432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itle 2"/>
          <p:cNvSpPr>
            <a:spLocks noGrp="1"/>
          </p:cNvSpPr>
          <p:nvPr>
            <p:ph type="subTitle" idx="1"/>
          </p:nvPr>
        </p:nvSpPr>
        <p:spPr>
          <a:xfrm>
            <a:off x="-7583858" y="3567500"/>
            <a:ext cx="12550511" cy="5080000"/>
          </a:xfrm>
        </p:spPr>
        <p:txBody>
          <a:bodyPr anchor="ctr"/>
          <a:lstStyle/>
          <a:p>
            <a:pPr>
              <a:defRPr/>
            </a:pPr>
            <a:r>
              <a:rPr lang="en-US" sz="10500" dirty="0">
                <a:latin typeface="Arial"/>
                <a:ea typeface="ヒラギノ角ゴ ProN W3" charset="0"/>
                <a:cs typeface="Arial"/>
              </a:rPr>
              <a:t> </a:t>
            </a:r>
            <a:endParaRPr lang="en-US" sz="10500" dirty="0">
              <a:latin typeface="Kunstler Script" charset="0"/>
              <a:ea typeface="ヒラギノ角ゴ ProN W3" charset="0"/>
              <a:cs typeface="ヒラギノ角ゴ ProN W3" charset="0"/>
            </a:endParaRPr>
          </a:p>
          <a:p>
            <a:pPr>
              <a:defRPr/>
            </a:pPr>
            <a:r>
              <a:rPr lang="en-US" sz="8000" dirty="0">
                <a:solidFill>
                  <a:srgbClr val="92D050"/>
                </a:solidFill>
                <a:latin typeface="Cambria" charset="0"/>
                <a:ea typeface="ヒラギノ角ゴ ProN W3" charset="0"/>
                <a:cs typeface="ヒラギノ角ゴ ProN W3" charset="0"/>
              </a:rPr>
              <a:t> </a:t>
            </a:r>
            <a:endParaRPr lang="en-US" sz="6000" dirty="0">
              <a:latin typeface="Calibri"/>
              <a:ea typeface="ヒラギノ角ゴ ProN W3" charset="0"/>
              <a:cs typeface="Calibri"/>
            </a:endParaRPr>
          </a:p>
        </p:txBody>
      </p:sp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1" y="-1609990"/>
            <a:ext cx="10518511" cy="1795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529" tIns="38264" rIns="76529" bIns="38264">
            <a:spAutoFit/>
          </a:bodyPr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ush Script MT" charset="0"/>
                <a:sym typeface="Gill Sans" charset="0"/>
              </a:rPr>
              <a:t>    </a:t>
            </a:r>
          </a:p>
        </p:txBody>
      </p:sp>
      <p:sp>
        <p:nvSpPr>
          <p:cNvPr id="3076" name="Rectangle 2"/>
          <p:cNvSpPr>
            <a:spLocks/>
          </p:cNvSpPr>
          <p:nvPr/>
        </p:nvSpPr>
        <p:spPr bwMode="auto">
          <a:xfrm>
            <a:off x="6027209" y="-148165"/>
            <a:ext cx="137583" cy="607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8026" tIns="34013" rIns="68026" bIns="34013" anchor="ctr">
            <a:spAutoFit/>
          </a:bodyPr>
          <a:lstStyle/>
          <a:p>
            <a:pPr marL="0" marR="0" lvl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SV" sz="3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70" y="4902"/>
            <a:ext cx="12178730" cy="6853098"/>
          </a:xfrm>
        </p:spPr>
        <p:txBody>
          <a:bodyPr anchor="ctr"/>
          <a:lstStyle/>
          <a:p>
            <a:pPr>
              <a:defRPr/>
            </a:pPr>
            <a:r>
              <a:rPr lang="en-US" sz="9200" b="1" dirty="0">
                <a:latin typeface="Calibri"/>
                <a:cs typeface="Calibri"/>
              </a:rPr>
              <a:t>Rejecting Jesus</a:t>
            </a:r>
            <a:endParaRPr lang="en-US" sz="8000" i="1" dirty="0">
              <a:latin typeface="Calibri"/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03667" y="3290501"/>
            <a:ext cx="1846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085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184086935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Does your life match your words?</a:t>
            </a:r>
          </a:p>
        </p:txBody>
      </p:sp>
    </p:spTree>
    <p:extLst>
      <p:ext uri="{BB962C8B-B14F-4D97-AF65-F5344CB8AC3E}">
        <p14:creationId xmlns:p14="http://schemas.microsoft.com/office/powerpoint/2010/main" val="3935003086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In the morning, as He was returning to the city, He became hungry.   															Matt. 21:18 ESV</a:t>
            </a:r>
          </a:p>
        </p:txBody>
      </p:sp>
    </p:spTree>
    <p:extLst>
      <p:ext uri="{BB962C8B-B14F-4D97-AF65-F5344CB8AC3E}">
        <p14:creationId xmlns:p14="http://schemas.microsoft.com/office/powerpoint/2010/main" val="295278270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Holy, holy, holy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, holy, holy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, holy, holy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 want to see You</a:t>
            </a:r>
          </a:p>
        </p:txBody>
      </p:sp>
    </p:spTree>
    <p:extLst>
      <p:ext uri="{BB962C8B-B14F-4D97-AF65-F5344CB8AC3E}">
        <p14:creationId xmlns:p14="http://schemas.microsoft.com/office/powerpoint/2010/main" val="109391057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b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</a:b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seeing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 fig tree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by the wayside, He went to to it and found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nothing on it but only leaves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  And He said to it, “May no fruit ever come from you again!” And the fig tree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withered at once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													            Matt. 21:19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906423363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b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</a:br>
            <a:b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</a:b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“Beware of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false prophets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who come to you in sheep’s clothing but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inwardly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are ravenous wolves. You will recognize them by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their fruits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.”													       Matt. 7:15-16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828186515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b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</a:br>
            <a:b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</a:b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“Woe to you, scribes and Pharisees,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hypocrites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! For you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clean the outside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of the cup and the plate, but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inside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they are full of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greed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self-indulgence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 													              Matt. 23:25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48666832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b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</a:br>
            <a:b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</a:b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You blind Pharisee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!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First clean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inside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of the cup and the plate, that the outside also may be clean.”													        Matt. 23:26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003700166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b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</a:b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When the disciples saw it, they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marveled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saying, “How did the fig tree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wither at once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?” 													             Matt. 21:20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603721416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b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</a:b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Jesus answered them, “Truly, I say to you, if you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have faith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do not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doubt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you will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not only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do what has been done to the fig tree, 													      Matt. 21:21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560663785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b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</a:b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but even if you say to this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mountain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‘Be taken up and thrown into the sea,’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it will happen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 													         Matt. 21:21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750176970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b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</a:b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whatever you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ask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in prayer, you will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receive,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if you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have faith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													      Matt. 21:21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048758645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Conditions for prayer:</a:t>
            </a:r>
          </a:p>
        </p:txBody>
      </p:sp>
    </p:spTree>
    <p:extLst>
      <p:ext uri="{BB962C8B-B14F-4D97-AF65-F5344CB8AC3E}">
        <p14:creationId xmlns:p14="http://schemas.microsoft.com/office/powerpoint/2010/main" val="1399403414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this is the confidence that we have toward Him, that if we ask anything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according to His will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He hears us.  													      										1 John 5:14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60079872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Holy, holy, holy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, holy, holy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, holy, holy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 want to see You</a:t>
            </a:r>
          </a:p>
        </p:txBody>
      </p:sp>
    </p:spTree>
    <p:extLst>
      <p:ext uri="{BB962C8B-B14F-4D97-AF65-F5344CB8AC3E}">
        <p14:creationId xmlns:p14="http://schemas.microsoft.com/office/powerpoint/2010/main" val="102311883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if we know that He hears us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in whatever we ask, we know that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we have the requests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that we have asked of Him.													      						1 John 5:15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867166553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You ask and do not receive, because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you ask wrongly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to spend it on your passions.													      										James 4:3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743863754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If I had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cherished iniquity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in my heart,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Lord would not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have listened. 												      										         Psalm 66:18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604105919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Matthew 21:23-27</a:t>
            </a:r>
          </a:p>
        </p:txBody>
      </p:sp>
    </p:spTree>
    <p:extLst>
      <p:ext uri="{BB962C8B-B14F-4D97-AF65-F5344CB8AC3E}">
        <p14:creationId xmlns:p14="http://schemas.microsoft.com/office/powerpoint/2010/main" val="4253801638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Matthew 21:28-32</a:t>
            </a:r>
          </a:p>
        </p:txBody>
      </p:sp>
    </p:spTree>
    <p:extLst>
      <p:ext uri="{BB962C8B-B14F-4D97-AF65-F5344CB8AC3E}">
        <p14:creationId xmlns:p14="http://schemas.microsoft.com/office/powerpoint/2010/main" val="2839645204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Matthew 21:33-41</a:t>
            </a:r>
          </a:p>
        </p:txBody>
      </p:sp>
    </p:spTree>
    <p:extLst>
      <p:ext uri="{BB962C8B-B14F-4D97-AF65-F5344CB8AC3E}">
        <p14:creationId xmlns:p14="http://schemas.microsoft.com/office/powerpoint/2010/main" val="2271852362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b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</a:b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Jesus said to them, “Have you never read in the Scriptures: “’The stone that the builders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rejected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has become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cornerstone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; this was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 Lord’s doing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and it is marvelous in our eyes.’?													                  Matt. 21:42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77222613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Therefore I tell you, the kingdom of God will be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taken away from you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given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to a people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producing its fruits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												                      														Matt. 21:43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891787095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one who falls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on this stone will be broken to pieces; and when it falls on anyone, it will crush him.” 											                      														            Matt. 21:44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093046774"/>
      </p:ext>
    </p:extLst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When the chief priests and Pharisees heard His parables,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they perceived that He was speaking about them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											                      														                Matt. 21:45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86656557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086497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although they were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seeking to arrest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Him,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they feared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 crowds, because they held Him to be a prophet.											                      														Matt. 21:46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831483775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Is there fruit on your tree?</a:t>
            </a:r>
          </a:p>
        </p:txBody>
      </p:sp>
    </p:spTree>
    <p:extLst>
      <p:ext uri="{BB962C8B-B14F-4D97-AF65-F5344CB8AC3E}">
        <p14:creationId xmlns:p14="http://schemas.microsoft.com/office/powerpoint/2010/main" val="1726330603"/>
      </p:ext>
    </p:extLst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…Whoever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abides in Me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I in him, he it is that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bears much fruit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for apart from Me you can do nothing.										                      														John 15:5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723333485"/>
      </p:ext>
    </p:extLst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If anyone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does not abide in Me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he is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thrown away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like a branch 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withers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; and the branches are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gathered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thrown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into the fire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burned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										                      														John 15:6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5071292"/>
      </p:ext>
    </p:extLst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738871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defTabSz="886319" fontAlgn="base">
              <a:spcAft>
                <a:spcPct val="0"/>
              </a:spcAft>
            </a:pPr>
            <a:r>
              <a:rPr lang="en-US" sz="7500" b="1" dirty="0">
                <a:latin typeface="Calibri" panose="020F0502020204030204" pitchFamily="34" charset="0"/>
              </a:rPr>
              <a:t>O Come To The Altar</a:t>
            </a:r>
            <a:endParaRPr lang="es-SV" sz="75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99189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 defTabSz="106362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5500" dirty="0">
                <a:latin typeface="Calibri" panose="020F0502020204030204" pitchFamily="34" charset="0"/>
                <a:ea typeface="+mj-ea"/>
                <a:cs typeface="+mj-cs"/>
              </a:rPr>
              <a:t>Are you hurting and broken within?</a:t>
            </a:r>
            <a:br>
              <a:rPr lang="en-US" sz="5500" dirty="0">
                <a:latin typeface="Calibri" panose="020F0502020204030204" pitchFamily="34" charset="0"/>
                <a:ea typeface="+mj-ea"/>
                <a:cs typeface="+mj-cs"/>
              </a:rPr>
            </a:br>
            <a:r>
              <a:rPr lang="en-US" sz="5500" dirty="0">
                <a:latin typeface="Calibri" panose="020F0502020204030204" pitchFamily="34" charset="0"/>
                <a:ea typeface="+mj-ea"/>
                <a:cs typeface="+mj-cs"/>
              </a:rPr>
              <a:t>Overwhelmed by </a:t>
            </a:r>
          </a:p>
          <a:p>
            <a:pPr marL="0" indent="0" algn="ctr" defTabSz="106362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5500" dirty="0">
                <a:latin typeface="Calibri" panose="020F0502020204030204" pitchFamily="34" charset="0"/>
                <a:ea typeface="+mj-ea"/>
                <a:cs typeface="+mj-cs"/>
              </a:rPr>
              <a:t>The weight of your sin?</a:t>
            </a:r>
            <a:br>
              <a:rPr lang="en-US" sz="5500" dirty="0">
                <a:latin typeface="Calibri" panose="020F0502020204030204" pitchFamily="34" charset="0"/>
                <a:ea typeface="+mj-ea"/>
                <a:cs typeface="+mj-cs"/>
              </a:rPr>
            </a:br>
            <a:r>
              <a:rPr lang="en-US" sz="5500" dirty="0">
                <a:latin typeface="Calibri" panose="020F0502020204030204" pitchFamily="34" charset="0"/>
                <a:ea typeface="+mj-ea"/>
                <a:cs typeface="+mj-cs"/>
              </a:rPr>
              <a:t>Jesus is calling</a:t>
            </a:r>
            <a:endParaRPr lang="es-SV" sz="5500" dirty="0"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4398981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 defTabSz="106362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5500" dirty="0">
                <a:latin typeface="Calibri" panose="020F0502020204030204" pitchFamily="34" charset="0"/>
                <a:ea typeface="+mj-ea"/>
                <a:cs typeface="+mj-cs"/>
              </a:rPr>
              <a:t>Have you come to the end of yourself</a:t>
            </a:r>
            <a:br>
              <a:rPr lang="en-US" sz="5500" dirty="0">
                <a:latin typeface="Calibri" panose="020F0502020204030204" pitchFamily="34" charset="0"/>
                <a:ea typeface="+mj-ea"/>
                <a:cs typeface="+mj-cs"/>
              </a:rPr>
            </a:br>
            <a:r>
              <a:rPr lang="en-US" sz="5500" dirty="0">
                <a:latin typeface="Calibri" panose="020F0502020204030204" pitchFamily="34" charset="0"/>
                <a:ea typeface="+mj-ea"/>
                <a:cs typeface="+mj-cs"/>
              </a:rPr>
              <a:t>Do you thirst for a drink from the well?</a:t>
            </a:r>
            <a:br>
              <a:rPr lang="en-US" sz="5500" dirty="0">
                <a:latin typeface="Calibri" panose="020F0502020204030204" pitchFamily="34" charset="0"/>
                <a:ea typeface="+mj-ea"/>
                <a:cs typeface="+mj-cs"/>
              </a:rPr>
            </a:br>
            <a:r>
              <a:rPr lang="es-SV" sz="5500" dirty="0">
                <a:latin typeface="Calibri" panose="020F0502020204030204" pitchFamily="34" charset="0"/>
                <a:ea typeface="+mj-ea"/>
                <a:cs typeface="+mj-cs"/>
              </a:rPr>
              <a:t>Jesus is calling</a:t>
            </a:r>
          </a:p>
        </p:txBody>
      </p:sp>
    </p:spTree>
    <p:extLst>
      <p:ext uri="{BB962C8B-B14F-4D97-AF65-F5344CB8AC3E}">
        <p14:creationId xmlns:p14="http://schemas.microsoft.com/office/powerpoint/2010/main" val="88467680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 defTabSz="106362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5500" dirty="0">
                <a:latin typeface="Calibri" panose="020F0502020204030204" pitchFamily="34" charset="0"/>
                <a:ea typeface="+mj-ea"/>
                <a:cs typeface="+mj-cs"/>
              </a:rPr>
              <a:t>O come to the altar</a:t>
            </a:r>
            <a:br>
              <a:rPr lang="en-US" sz="5500" dirty="0">
                <a:latin typeface="Calibri" panose="020F0502020204030204" pitchFamily="34" charset="0"/>
                <a:ea typeface="+mj-ea"/>
                <a:cs typeface="+mj-cs"/>
              </a:rPr>
            </a:br>
            <a:r>
              <a:rPr lang="en-US" sz="5500" dirty="0">
                <a:latin typeface="Calibri" panose="020F0502020204030204" pitchFamily="34" charset="0"/>
                <a:ea typeface="+mj-ea"/>
                <a:cs typeface="+mj-cs"/>
              </a:rPr>
              <a:t>The Father's arms are open wide</a:t>
            </a:r>
            <a:br>
              <a:rPr lang="en-US" sz="5500" dirty="0">
                <a:latin typeface="Calibri" panose="020F0502020204030204" pitchFamily="34" charset="0"/>
                <a:ea typeface="+mj-ea"/>
                <a:cs typeface="+mj-cs"/>
              </a:rPr>
            </a:br>
            <a:r>
              <a:rPr lang="en-US" sz="5500" dirty="0">
                <a:latin typeface="Calibri" panose="020F0502020204030204" pitchFamily="34" charset="0"/>
                <a:ea typeface="+mj-ea"/>
                <a:cs typeface="+mj-cs"/>
              </a:rPr>
              <a:t>Forgiveness was bought with</a:t>
            </a:r>
            <a:br>
              <a:rPr lang="en-US" sz="5500" dirty="0">
                <a:latin typeface="Calibri" panose="020F0502020204030204" pitchFamily="34" charset="0"/>
                <a:ea typeface="+mj-ea"/>
                <a:cs typeface="+mj-cs"/>
              </a:rPr>
            </a:br>
            <a:r>
              <a:rPr lang="en-US" sz="5500" dirty="0">
                <a:latin typeface="Calibri" panose="020F0502020204030204" pitchFamily="34" charset="0"/>
                <a:ea typeface="+mj-ea"/>
                <a:cs typeface="+mj-cs"/>
              </a:rPr>
              <a:t>The precious blood of Jesus Christ</a:t>
            </a:r>
            <a:endParaRPr lang="es-SV" sz="5500" dirty="0"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0683822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 defTabSz="106362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5500" dirty="0">
                <a:latin typeface="Calibri" panose="020F0502020204030204" pitchFamily="34" charset="0"/>
                <a:ea typeface="+mj-ea"/>
                <a:cs typeface="+mj-cs"/>
              </a:rPr>
              <a:t>Leave behind your regrets </a:t>
            </a:r>
          </a:p>
          <a:p>
            <a:pPr marL="0" indent="0" algn="ctr" defTabSz="106362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5500" dirty="0">
                <a:latin typeface="Calibri" panose="020F0502020204030204" pitchFamily="34" charset="0"/>
                <a:ea typeface="+mj-ea"/>
                <a:cs typeface="+mj-cs"/>
              </a:rPr>
              <a:t>And mistakes</a:t>
            </a:r>
            <a:br>
              <a:rPr lang="en-US" sz="5500" dirty="0">
                <a:latin typeface="Calibri" panose="020F0502020204030204" pitchFamily="34" charset="0"/>
                <a:ea typeface="+mj-ea"/>
                <a:cs typeface="+mj-cs"/>
              </a:rPr>
            </a:br>
            <a:r>
              <a:rPr lang="en-US" sz="5500" dirty="0">
                <a:latin typeface="Calibri" panose="020F0502020204030204" pitchFamily="34" charset="0"/>
                <a:ea typeface="+mj-ea"/>
                <a:cs typeface="+mj-cs"/>
              </a:rPr>
              <a:t>Come today there’s no reason to wait</a:t>
            </a:r>
            <a:br>
              <a:rPr lang="en-US" sz="5500" dirty="0">
                <a:latin typeface="Calibri" panose="020F0502020204030204" pitchFamily="34" charset="0"/>
                <a:ea typeface="+mj-ea"/>
                <a:cs typeface="+mj-cs"/>
              </a:rPr>
            </a:br>
            <a:r>
              <a:rPr lang="en-US" sz="5500" dirty="0">
                <a:latin typeface="Calibri" panose="020F0502020204030204" pitchFamily="34" charset="0"/>
                <a:ea typeface="+mj-ea"/>
                <a:cs typeface="+mj-cs"/>
              </a:rPr>
              <a:t>Jesus is calling</a:t>
            </a:r>
            <a:endParaRPr lang="es-SV" sz="5500" dirty="0"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13169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r>
              <a:rPr lang="en-US" sz="9000" b="1" dirty="0">
                <a:latin typeface="+mn-lt"/>
              </a:rPr>
              <a:t>Mighty To Save</a:t>
            </a:r>
            <a:endParaRPr lang="es-SV" sz="9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720753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 defTabSz="106362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5500" dirty="0">
                <a:latin typeface="Calibri" panose="020F0502020204030204" pitchFamily="34" charset="0"/>
                <a:ea typeface="+mj-ea"/>
                <a:cs typeface="+mj-cs"/>
              </a:rPr>
              <a:t>Bring your sorrows </a:t>
            </a:r>
          </a:p>
          <a:p>
            <a:pPr marL="0" indent="0" algn="ctr" defTabSz="106362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5500" dirty="0">
                <a:latin typeface="Calibri" panose="020F0502020204030204" pitchFamily="34" charset="0"/>
                <a:ea typeface="+mj-ea"/>
                <a:cs typeface="+mj-cs"/>
              </a:rPr>
              <a:t>And trade them for joy</a:t>
            </a:r>
            <a:br>
              <a:rPr lang="en-US" sz="5500" dirty="0">
                <a:latin typeface="Calibri" panose="020F0502020204030204" pitchFamily="34" charset="0"/>
                <a:ea typeface="+mj-ea"/>
                <a:cs typeface="+mj-cs"/>
              </a:rPr>
            </a:br>
            <a:r>
              <a:rPr lang="en-US" sz="5500" dirty="0">
                <a:latin typeface="Calibri" panose="020F0502020204030204" pitchFamily="34" charset="0"/>
                <a:ea typeface="+mj-ea"/>
                <a:cs typeface="+mj-cs"/>
              </a:rPr>
              <a:t>From the ashes a new life is born</a:t>
            </a:r>
            <a:br>
              <a:rPr lang="en-US" sz="5500" dirty="0">
                <a:latin typeface="Calibri" panose="020F0502020204030204" pitchFamily="34" charset="0"/>
                <a:ea typeface="+mj-ea"/>
                <a:cs typeface="+mj-cs"/>
              </a:rPr>
            </a:br>
            <a:r>
              <a:rPr lang="en-US" sz="5500" dirty="0">
                <a:latin typeface="Calibri" panose="020F0502020204030204" pitchFamily="34" charset="0"/>
                <a:ea typeface="+mj-ea"/>
                <a:cs typeface="+mj-cs"/>
              </a:rPr>
              <a:t>Jesus is calling</a:t>
            </a:r>
            <a:endParaRPr lang="es-SV" sz="5500" dirty="0"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8258856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 defTabSz="106362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5500" dirty="0">
                <a:latin typeface="Calibri" panose="020F0502020204030204" pitchFamily="34" charset="0"/>
                <a:ea typeface="+mj-ea"/>
                <a:cs typeface="+mj-cs"/>
              </a:rPr>
              <a:t>O come to the altar</a:t>
            </a:r>
            <a:br>
              <a:rPr lang="en-US" sz="5500" dirty="0">
                <a:latin typeface="Calibri" panose="020F0502020204030204" pitchFamily="34" charset="0"/>
                <a:ea typeface="+mj-ea"/>
                <a:cs typeface="+mj-cs"/>
              </a:rPr>
            </a:br>
            <a:r>
              <a:rPr lang="en-US" sz="5500" dirty="0">
                <a:latin typeface="Calibri" panose="020F0502020204030204" pitchFamily="34" charset="0"/>
                <a:ea typeface="+mj-ea"/>
                <a:cs typeface="+mj-cs"/>
              </a:rPr>
              <a:t>The Father's arms are open wide</a:t>
            </a:r>
            <a:br>
              <a:rPr lang="en-US" sz="5500" dirty="0">
                <a:latin typeface="Calibri" panose="020F0502020204030204" pitchFamily="34" charset="0"/>
                <a:ea typeface="+mj-ea"/>
                <a:cs typeface="+mj-cs"/>
              </a:rPr>
            </a:br>
            <a:r>
              <a:rPr lang="en-US" sz="5500" dirty="0">
                <a:latin typeface="Calibri" panose="020F0502020204030204" pitchFamily="34" charset="0"/>
                <a:ea typeface="+mj-ea"/>
                <a:cs typeface="+mj-cs"/>
              </a:rPr>
              <a:t>Forgiveness was bought with</a:t>
            </a:r>
            <a:br>
              <a:rPr lang="en-US" sz="5500" dirty="0">
                <a:latin typeface="Calibri" panose="020F0502020204030204" pitchFamily="34" charset="0"/>
                <a:ea typeface="+mj-ea"/>
                <a:cs typeface="+mj-cs"/>
              </a:rPr>
            </a:br>
            <a:r>
              <a:rPr lang="en-US" sz="5500" dirty="0">
                <a:latin typeface="Calibri" panose="020F0502020204030204" pitchFamily="34" charset="0"/>
                <a:ea typeface="+mj-ea"/>
                <a:cs typeface="+mj-cs"/>
              </a:rPr>
              <a:t>The precious blood of Jesus Christ</a:t>
            </a:r>
            <a:endParaRPr lang="es-SV" sz="5500" dirty="0"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1800286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5500" dirty="0">
                <a:latin typeface="Calibri" panose="020F0502020204030204" pitchFamily="34" charset="0"/>
                <a:ea typeface="+mj-ea"/>
                <a:cs typeface="+mj-cs"/>
              </a:rPr>
              <a:t>O come to the altar</a:t>
            </a:r>
            <a:br>
              <a:rPr lang="en-US" sz="5500" dirty="0">
                <a:latin typeface="Calibri" panose="020F0502020204030204" pitchFamily="34" charset="0"/>
                <a:ea typeface="+mj-ea"/>
                <a:cs typeface="+mj-cs"/>
              </a:rPr>
            </a:br>
            <a:r>
              <a:rPr lang="en-US" sz="5500" dirty="0">
                <a:latin typeface="Calibri" panose="020F0502020204030204" pitchFamily="34" charset="0"/>
                <a:ea typeface="+mj-ea"/>
                <a:cs typeface="+mj-cs"/>
              </a:rPr>
              <a:t>The Father's arms are open wide</a:t>
            </a:r>
            <a:br>
              <a:rPr lang="en-US" sz="5500" dirty="0">
                <a:latin typeface="Calibri" panose="020F0502020204030204" pitchFamily="34" charset="0"/>
                <a:ea typeface="+mj-ea"/>
                <a:cs typeface="+mj-cs"/>
              </a:rPr>
            </a:br>
            <a:r>
              <a:rPr lang="en-US" sz="5500" dirty="0">
                <a:latin typeface="Calibri" panose="020F0502020204030204" pitchFamily="34" charset="0"/>
                <a:ea typeface="+mj-ea"/>
                <a:cs typeface="+mj-cs"/>
              </a:rPr>
              <a:t>Forgiveness was bought with</a:t>
            </a:r>
            <a:br>
              <a:rPr lang="en-US" sz="5500" dirty="0">
                <a:latin typeface="Calibri" panose="020F0502020204030204" pitchFamily="34" charset="0"/>
                <a:ea typeface="+mj-ea"/>
                <a:cs typeface="+mj-cs"/>
              </a:rPr>
            </a:br>
            <a:r>
              <a:rPr lang="en-US" sz="5500" dirty="0">
                <a:latin typeface="Calibri" panose="020F0502020204030204" pitchFamily="34" charset="0"/>
                <a:ea typeface="+mj-ea"/>
                <a:cs typeface="+mj-cs"/>
              </a:rPr>
              <a:t>The precious blood of Jesus Christ</a:t>
            </a:r>
            <a:endParaRPr lang="es-SV" sz="5500" dirty="0"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8816695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5282304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5500" dirty="0">
                <a:latin typeface="Calibri" panose="020F0502020204030204" pitchFamily="34" charset="0"/>
                <a:ea typeface="+mj-ea"/>
                <a:cs typeface="+mj-cs"/>
              </a:rPr>
              <a:t>Oh what a savior</a:t>
            </a:r>
            <a:br>
              <a:rPr lang="en-US" sz="5500" dirty="0">
                <a:latin typeface="Calibri" panose="020F0502020204030204" pitchFamily="34" charset="0"/>
                <a:ea typeface="+mj-ea"/>
                <a:cs typeface="+mj-cs"/>
              </a:rPr>
            </a:br>
            <a:r>
              <a:rPr lang="en-US" sz="5500" dirty="0">
                <a:latin typeface="Calibri" panose="020F0502020204030204" pitchFamily="34" charset="0"/>
                <a:ea typeface="+mj-ea"/>
                <a:cs typeface="+mj-cs"/>
              </a:rPr>
              <a:t>Isn't He wonderful?</a:t>
            </a:r>
            <a:br>
              <a:rPr lang="en-US" sz="5500" dirty="0">
                <a:latin typeface="Calibri" panose="020F0502020204030204" pitchFamily="34" charset="0"/>
                <a:ea typeface="+mj-ea"/>
                <a:cs typeface="+mj-cs"/>
              </a:rPr>
            </a:br>
            <a:r>
              <a:rPr lang="en-US" sz="5500" dirty="0">
                <a:latin typeface="Calibri" panose="020F0502020204030204" pitchFamily="34" charset="0"/>
                <a:ea typeface="+mj-ea"/>
                <a:cs typeface="+mj-cs"/>
              </a:rPr>
              <a:t>Sing hallelujah, Christ is risen</a:t>
            </a:r>
            <a:endParaRPr lang="es-SV" sz="5500" dirty="0"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6662311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5500" dirty="0">
                <a:latin typeface="Calibri" panose="020F0502020204030204" pitchFamily="34" charset="0"/>
                <a:ea typeface="+mj-ea"/>
                <a:cs typeface="+mj-cs"/>
              </a:rPr>
              <a:t>Bow down before Him</a:t>
            </a:r>
            <a:br>
              <a:rPr lang="en-US" sz="5500" dirty="0">
                <a:latin typeface="Calibri" panose="020F0502020204030204" pitchFamily="34" charset="0"/>
                <a:ea typeface="+mj-ea"/>
                <a:cs typeface="+mj-cs"/>
              </a:rPr>
            </a:br>
            <a:r>
              <a:rPr lang="en-US" sz="5500" dirty="0">
                <a:latin typeface="Calibri" panose="020F0502020204030204" pitchFamily="34" charset="0"/>
                <a:ea typeface="+mj-ea"/>
                <a:cs typeface="+mj-cs"/>
              </a:rPr>
              <a:t>For He is Lord of all</a:t>
            </a:r>
            <a:br>
              <a:rPr lang="en-US" sz="5500" dirty="0">
                <a:latin typeface="Calibri" panose="020F0502020204030204" pitchFamily="34" charset="0"/>
                <a:ea typeface="+mj-ea"/>
                <a:cs typeface="+mj-cs"/>
              </a:rPr>
            </a:br>
            <a:r>
              <a:rPr lang="en-US" sz="5500" dirty="0">
                <a:latin typeface="Calibri" panose="020F0502020204030204" pitchFamily="34" charset="0"/>
                <a:ea typeface="+mj-ea"/>
                <a:cs typeface="+mj-cs"/>
              </a:rPr>
              <a:t>Sing Hallelujah, Christ is risen</a:t>
            </a:r>
            <a:endParaRPr lang="es-SV" sz="5500" dirty="0"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7109115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5500" dirty="0">
                <a:latin typeface="Calibri" panose="020F0502020204030204" pitchFamily="34" charset="0"/>
                <a:ea typeface="+mj-ea"/>
                <a:cs typeface="+mj-cs"/>
              </a:rPr>
              <a:t>Oh what a savior</a:t>
            </a:r>
            <a:br>
              <a:rPr lang="en-US" sz="5500" dirty="0">
                <a:latin typeface="Calibri" panose="020F0502020204030204" pitchFamily="34" charset="0"/>
                <a:ea typeface="+mj-ea"/>
                <a:cs typeface="+mj-cs"/>
              </a:rPr>
            </a:br>
            <a:r>
              <a:rPr lang="en-US" sz="5500" dirty="0">
                <a:latin typeface="Calibri" panose="020F0502020204030204" pitchFamily="34" charset="0"/>
                <a:ea typeface="+mj-ea"/>
                <a:cs typeface="+mj-cs"/>
              </a:rPr>
              <a:t>Isn't He wonderful?</a:t>
            </a:r>
            <a:br>
              <a:rPr lang="en-US" sz="5500" dirty="0">
                <a:latin typeface="Calibri" panose="020F0502020204030204" pitchFamily="34" charset="0"/>
                <a:ea typeface="+mj-ea"/>
                <a:cs typeface="+mj-cs"/>
              </a:rPr>
            </a:br>
            <a:r>
              <a:rPr lang="en-US" sz="5500" dirty="0">
                <a:latin typeface="Calibri" panose="020F0502020204030204" pitchFamily="34" charset="0"/>
                <a:ea typeface="+mj-ea"/>
                <a:cs typeface="+mj-cs"/>
              </a:rPr>
              <a:t>Sing hallelujah, Christ is risen</a:t>
            </a:r>
            <a:endParaRPr lang="es-SV" sz="5500" dirty="0"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6827410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5500" dirty="0">
                <a:latin typeface="Calibri" panose="020F0502020204030204" pitchFamily="34" charset="0"/>
                <a:ea typeface="+mj-ea"/>
                <a:cs typeface="+mj-cs"/>
              </a:rPr>
              <a:t>Bow down before Him</a:t>
            </a:r>
            <a:br>
              <a:rPr lang="en-US" sz="5500" dirty="0">
                <a:latin typeface="Calibri" panose="020F0502020204030204" pitchFamily="34" charset="0"/>
                <a:ea typeface="+mj-ea"/>
                <a:cs typeface="+mj-cs"/>
              </a:rPr>
            </a:br>
            <a:r>
              <a:rPr lang="en-US" sz="5500" dirty="0">
                <a:latin typeface="Calibri" panose="020F0502020204030204" pitchFamily="34" charset="0"/>
                <a:ea typeface="+mj-ea"/>
                <a:cs typeface="+mj-cs"/>
              </a:rPr>
              <a:t>For He is Lord of all</a:t>
            </a:r>
            <a:br>
              <a:rPr lang="en-US" sz="5500" dirty="0">
                <a:latin typeface="Calibri" panose="020F0502020204030204" pitchFamily="34" charset="0"/>
                <a:ea typeface="+mj-ea"/>
                <a:cs typeface="+mj-cs"/>
              </a:rPr>
            </a:br>
            <a:r>
              <a:rPr lang="en-US" sz="5500" dirty="0">
                <a:latin typeface="Calibri" panose="020F0502020204030204" pitchFamily="34" charset="0"/>
                <a:ea typeface="+mj-ea"/>
                <a:cs typeface="+mj-cs"/>
              </a:rPr>
              <a:t>Sing Hallelujah, Christ is risen</a:t>
            </a:r>
            <a:endParaRPr lang="es-SV" sz="5500" dirty="0"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339842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5500" dirty="0">
                <a:latin typeface="Calibri" panose="020F0502020204030204" pitchFamily="34" charset="0"/>
                <a:ea typeface="+mj-ea"/>
                <a:cs typeface="+mj-cs"/>
              </a:rPr>
              <a:t>O come to the altar</a:t>
            </a:r>
            <a:br>
              <a:rPr lang="en-US" sz="5500" dirty="0">
                <a:latin typeface="Calibri" panose="020F0502020204030204" pitchFamily="34" charset="0"/>
                <a:ea typeface="+mj-ea"/>
                <a:cs typeface="+mj-cs"/>
              </a:rPr>
            </a:br>
            <a:r>
              <a:rPr lang="en-US" sz="5500" dirty="0">
                <a:latin typeface="Calibri" panose="020F0502020204030204" pitchFamily="34" charset="0"/>
                <a:ea typeface="+mj-ea"/>
                <a:cs typeface="+mj-cs"/>
              </a:rPr>
              <a:t>The Father's arms are open wide</a:t>
            </a:r>
            <a:br>
              <a:rPr lang="en-US" sz="5500" dirty="0">
                <a:latin typeface="Calibri" panose="020F0502020204030204" pitchFamily="34" charset="0"/>
                <a:ea typeface="+mj-ea"/>
                <a:cs typeface="+mj-cs"/>
              </a:rPr>
            </a:br>
            <a:r>
              <a:rPr lang="en-US" sz="5500" dirty="0">
                <a:latin typeface="Calibri" panose="020F0502020204030204" pitchFamily="34" charset="0"/>
                <a:ea typeface="+mj-ea"/>
                <a:cs typeface="+mj-cs"/>
              </a:rPr>
              <a:t>Forgiveness was bought with</a:t>
            </a:r>
            <a:br>
              <a:rPr lang="en-US" sz="5500" dirty="0">
                <a:latin typeface="Calibri" panose="020F0502020204030204" pitchFamily="34" charset="0"/>
                <a:ea typeface="+mj-ea"/>
                <a:cs typeface="+mj-cs"/>
              </a:rPr>
            </a:br>
            <a:r>
              <a:rPr lang="en-US" sz="5500" dirty="0">
                <a:latin typeface="Calibri" panose="020F0502020204030204" pitchFamily="34" charset="0"/>
                <a:ea typeface="+mj-ea"/>
                <a:cs typeface="+mj-cs"/>
              </a:rPr>
              <a:t>The precious blood of Jesus Christ</a:t>
            </a:r>
            <a:endParaRPr lang="es-SV" sz="5500" dirty="0"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5753174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8786433"/>
      </p:ext>
    </p:extLst>
  </p:cSld>
  <p:clrMapOvr>
    <a:masterClrMapping/>
  </p:clrMapOvr>
</p:sld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5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6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7.xml><?xml version="1.0" encoding="utf-8"?>
<a:theme xmlns:a="http://schemas.openxmlformats.org/drawingml/2006/main" name="Title &amp; Subtitl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8387</TotalTime>
  <Words>2400</Words>
  <Application>Microsoft Macintosh PowerPoint</Application>
  <PresentationFormat>Panorámica</PresentationFormat>
  <Paragraphs>203</Paragraphs>
  <Slides>100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12</vt:i4>
      </vt:variant>
      <vt:variant>
        <vt:lpstr>Títulos de diapositiva</vt:lpstr>
      </vt:variant>
      <vt:variant>
        <vt:i4>100</vt:i4>
      </vt:variant>
    </vt:vector>
  </HeadingPairs>
  <TitlesOfParts>
    <vt:vector size="119" baseType="lpstr">
      <vt:lpstr>Brush Script MT</vt:lpstr>
      <vt:lpstr>Arial</vt:lpstr>
      <vt:lpstr>Calibri</vt:lpstr>
      <vt:lpstr>Calibri Light</vt:lpstr>
      <vt:lpstr>Cambria</vt:lpstr>
      <vt:lpstr>Gill Sans</vt:lpstr>
      <vt:lpstr>Kunstler Script</vt:lpstr>
      <vt:lpstr>2_Default Design</vt:lpstr>
      <vt:lpstr>3_Default Design</vt:lpstr>
      <vt:lpstr>Tema de Office</vt:lpstr>
      <vt:lpstr>3_Office Theme</vt:lpstr>
      <vt:lpstr>Office Theme</vt:lpstr>
      <vt:lpstr>1_Office Theme</vt:lpstr>
      <vt:lpstr>Title &amp; Subtitle</vt:lpstr>
      <vt:lpstr>Bullets</vt:lpstr>
      <vt:lpstr>4_Default Design</vt:lpstr>
      <vt:lpstr>Default Design</vt:lpstr>
      <vt:lpstr>1_Default Design</vt:lpstr>
      <vt:lpstr>2_Office Theme</vt:lpstr>
      <vt:lpstr>Presentación de PowerPoint</vt:lpstr>
      <vt:lpstr>Presentación de PowerPoint</vt:lpstr>
      <vt:lpstr>Presentación de PowerPoint</vt:lpstr>
      <vt:lpstr>Presentación de PowerPoint</vt:lpstr>
      <vt:lpstr>To see You high and lifted up Shining in the light of your glory Pour out Your power and love As we sing holy, holy, holy</vt:lpstr>
      <vt:lpstr>Holy, holy, holy Holy, holy, holy Holy, holy, holy I want to see You</vt:lpstr>
      <vt:lpstr>Holy, holy, holy Holy, holy, holy Holy, holy, holy I want to see You</vt:lpstr>
      <vt:lpstr>Presentación de PowerPoint</vt:lpstr>
      <vt:lpstr>Mighty To Save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Amazing Grace</vt:lpstr>
      <vt:lpstr>Amazing grace how sweet the sound That saved a wretch like me I once was lost, but now I'm found Was blind but now I see</vt:lpstr>
      <vt:lpstr>’Twas grace that taught  My heart to fear And grace my fears relieved How precious did that grace appear The hour I first believed!</vt:lpstr>
      <vt:lpstr>My chains are gone  I've been set free My God, My Savior  Has ransomed me</vt:lpstr>
      <vt:lpstr>And like a flood his mercy reigns Unending love, amazing grace</vt:lpstr>
      <vt:lpstr>The Lord has promised good to me His word my hope secures He will my shield and portion be As long as life endures</vt:lpstr>
      <vt:lpstr>My chains are gone  I've been set free My God, My Savior  has ransomed me</vt:lpstr>
      <vt:lpstr>And like a flood his mercy reigns Unending love, amazing grace</vt:lpstr>
      <vt:lpstr>My chains are gone  I've been set free My God, My Savior  has ransomed me</vt:lpstr>
      <vt:lpstr>And like a flood his mercy reigns Unending love, amazing grace</vt:lpstr>
      <vt:lpstr>The earth shall soon  dissolve like snow The sun forbear to shine</vt:lpstr>
      <vt:lpstr>But God, who called me here below Will be forever mine.</vt:lpstr>
      <vt:lpstr>Presentación de PowerPoint</vt:lpstr>
      <vt:lpstr>Presentación de PowerPoint</vt:lpstr>
      <vt:lpstr>Rejecting Jesus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 Come To The Altar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Lighthouse</dc:title>
  <dc:creator>Frank</dc:creator>
  <cp:lastModifiedBy>Francisco Magana Ayala</cp:lastModifiedBy>
  <cp:revision>75</cp:revision>
  <dcterms:created xsi:type="dcterms:W3CDTF">2015-07-25T20:50:10Z</dcterms:created>
  <dcterms:modified xsi:type="dcterms:W3CDTF">2023-02-18T22:08:17Z</dcterms:modified>
</cp:coreProperties>
</file>