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ebp" ContentType="image/webp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slides/slide112.xml" ContentType="application/vnd.openxmlformats-officedocument.presentationml.slide+xml"/>
  <Override PartName="/ppt/slides/slide113.xml" ContentType="application/vnd.openxmlformats-officedocument.presentationml.slide+xml"/>
  <Override PartName="/ppt/slides/slide114.xml" ContentType="application/vnd.openxmlformats-officedocument.presentationml.slide+xml"/>
  <Override PartName="/ppt/slides/slide115.xml" ContentType="application/vnd.openxmlformats-officedocument.presentationml.slide+xml"/>
  <Override PartName="/ppt/slides/slide116.xml" ContentType="application/vnd.openxmlformats-officedocument.presentationml.slide+xml"/>
  <Override PartName="/ppt/slides/slide117.xml" ContentType="application/vnd.openxmlformats-officedocument.presentationml.slide+xml"/>
  <Override PartName="/ppt/slides/slide118.xml" ContentType="application/vnd.openxmlformats-officedocument.presentationml.slide+xml"/>
  <Override PartName="/ppt/slides/slide119.xml" ContentType="application/vnd.openxmlformats-officedocument.presentationml.slide+xml"/>
  <Override PartName="/ppt/slides/slide120.xml" ContentType="application/vnd.openxmlformats-officedocument.presentationml.slide+xml"/>
  <Override PartName="/ppt/slides/slide121.xml" ContentType="application/vnd.openxmlformats-officedocument.presentationml.slide+xml"/>
  <Override PartName="/ppt/slides/slide122.xml" ContentType="application/vnd.openxmlformats-officedocument.presentationml.slide+xml"/>
  <Override PartName="/ppt/slides/slide123.xml" ContentType="application/vnd.openxmlformats-officedocument.presentationml.slide+xml"/>
  <Override PartName="/ppt/slides/slide124.xml" ContentType="application/vnd.openxmlformats-officedocument.presentationml.slide+xml"/>
  <Override PartName="/ppt/slides/slide125.xml" ContentType="application/vnd.openxmlformats-officedocument.presentationml.slide+xml"/>
  <Override PartName="/ppt/slides/slide126.xml" ContentType="application/vnd.openxmlformats-officedocument.presentationml.slide+xml"/>
  <Override PartName="/ppt/slides/slide127.xml" ContentType="application/vnd.openxmlformats-officedocument.presentationml.slide+xml"/>
  <Override PartName="/ppt/slides/slide128.xml" ContentType="application/vnd.openxmlformats-officedocument.presentationml.slide+xml"/>
  <Override PartName="/ppt/slides/slide129.xml" ContentType="application/vnd.openxmlformats-officedocument.presentationml.slide+xml"/>
  <Override PartName="/ppt/slides/slide130.xml" ContentType="application/vnd.openxmlformats-officedocument.presentationml.slide+xml"/>
  <Override PartName="/ppt/slides/slide131.xml" ContentType="application/vnd.openxmlformats-officedocument.presentationml.slide+xml"/>
  <Override PartName="/ppt/slides/slide1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theme/theme6.xml" ContentType="application/vnd.openxmlformats-officedocument.theme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theme/theme7.xml" ContentType="application/vnd.openxmlformats-officedocument.theme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theme/theme8.xml" ContentType="application/vnd.openxmlformats-officedocument.theme+xml"/>
  <Override PartName="/ppt/theme/theme9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  <p:sldMasterId id="2147483708" r:id="rId2"/>
    <p:sldMasterId id="2147484224" r:id="rId3"/>
    <p:sldMasterId id="2147484520" r:id="rId4"/>
    <p:sldMasterId id="2147485091" r:id="rId5"/>
    <p:sldMasterId id="2147485151" r:id="rId6"/>
    <p:sldMasterId id="2147485171" r:id="rId7"/>
    <p:sldMasterId id="2147485183" r:id="rId8"/>
  </p:sldMasterIdLst>
  <p:notesMasterIdLst>
    <p:notesMasterId r:id="rId141"/>
  </p:notesMasterIdLst>
  <p:sldIdLst>
    <p:sldId id="359" r:id="rId9"/>
    <p:sldId id="287" r:id="rId10"/>
    <p:sldId id="1710" r:id="rId11"/>
    <p:sldId id="289" r:id="rId12"/>
    <p:sldId id="257" r:id="rId13"/>
    <p:sldId id="290" r:id="rId14"/>
    <p:sldId id="1711" r:id="rId15"/>
    <p:sldId id="1712" r:id="rId16"/>
    <p:sldId id="1713" r:id="rId17"/>
    <p:sldId id="291" r:id="rId18"/>
    <p:sldId id="1714" r:id="rId19"/>
    <p:sldId id="1715" r:id="rId20"/>
    <p:sldId id="292" r:id="rId21"/>
    <p:sldId id="294" r:id="rId22"/>
    <p:sldId id="295" r:id="rId23"/>
    <p:sldId id="293" r:id="rId24"/>
    <p:sldId id="296" r:id="rId25"/>
    <p:sldId id="1716" r:id="rId26"/>
    <p:sldId id="288" r:id="rId27"/>
    <p:sldId id="1717" r:id="rId28"/>
    <p:sldId id="1718" r:id="rId29"/>
    <p:sldId id="1719" r:id="rId30"/>
    <p:sldId id="1720" r:id="rId31"/>
    <p:sldId id="1721" r:id="rId32"/>
    <p:sldId id="286" r:id="rId33"/>
    <p:sldId id="282" r:id="rId34"/>
    <p:sldId id="283" r:id="rId35"/>
    <p:sldId id="1722" r:id="rId36"/>
    <p:sldId id="284" r:id="rId37"/>
    <p:sldId id="1723" r:id="rId38"/>
    <p:sldId id="1724" r:id="rId39"/>
    <p:sldId id="360" r:id="rId40"/>
    <p:sldId id="1353" r:id="rId41"/>
    <p:sldId id="1737" r:id="rId42"/>
    <p:sldId id="1738" r:id="rId43"/>
    <p:sldId id="1739" r:id="rId44"/>
    <p:sldId id="1740" r:id="rId45"/>
    <p:sldId id="1741" r:id="rId46"/>
    <p:sldId id="1742" r:id="rId47"/>
    <p:sldId id="1743" r:id="rId48"/>
    <p:sldId id="1744" r:id="rId49"/>
    <p:sldId id="1745" r:id="rId50"/>
    <p:sldId id="1746" r:id="rId51"/>
    <p:sldId id="1747" r:id="rId52"/>
    <p:sldId id="1748" r:id="rId53"/>
    <p:sldId id="1749" r:id="rId54"/>
    <p:sldId id="281" r:id="rId55"/>
    <p:sldId id="1750" r:id="rId56"/>
    <p:sldId id="1751" r:id="rId57"/>
    <p:sldId id="1752" r:id="rId58"/>
    <p:sldId id="1753" r:id="rId59"/>
    <p:sldId id="1754" r:id="rId60"/>
    <p:sldId id="1725" r:id="rId61"/>
    <p:sldId id="1726" r:id="rId62"/>
    <p:sldId id="1727" r:id="rId63"/>
    <p:sldId id="1728" r:id="rId64"/>
    <p:sldId id="1729" r:id="rId65"/>
    <p:sldId id="261" r:id="rId66"/>
    <p:sldId id="1730" r:id="rId67"/>
    <p:sldId id="1731" r:id="rId68"/>
    <p:sldId id="1732" r:id="rId69"/>
    <p:sldId id="1733" r:id="rId70"/>
    <p:sldId id="266" r:id="rId71"/>
    <p:sldId id="267" r:id="rId72"/>
    <p:sldId id="268" r:id="rId73"/>
    <p:sldId id="270" r:id="rId74"/>
    <p:sldId id="1734" r:id="rId75"/>
    <p:sldId id="1735" r:id="rId76"/>
    <p:sldId id="1736" r:id="rId77"/>
    <p:sldId id="269" r:id="rId78"/>
    <p:sldId id="434" r:id="rId79"/>
    <p:sldId id="325" r:id="rId80"/>
    <p:sldId id="332" r:id="rId81"/>
    <p:sldId id="297" r:id="rId82"/>
    <p:sldId id="333" r:id="rId83"/>
    <p:sldId id="1708" r:id="rId84"/>
    <p:sldId id="437" r:id="rId85"/>
    <p:sldId id="460" r:id="rId86"/>
    <p:sldId id="503" r:id="rId87"/>
    <p:sldId id="438" r:id="rId88"/>
    <p:sldId id="509" r:id="rId89"/>
    <p:sldId id="1709" r:id="rId90"/>
    <p:sldId id="526" r:id="rId91"/>
    <p:sldId id="505" r:id="rId92"/>
    <p:sldId id="537" r:id="rId93"/>
    <p:sldId id="538" r:id="rId94"/>
    <p:sldId id="539" r:id="rId95"/>
    <p:sldId id="540" r:id="rId96"/>
    <p:sldId id="479" r:id="rId97"/>
    <p:sldId id="383" r:id="rId98"/>
    <p:sldId id="338" r:id="rId99"/>
    <p:sldId id="527" r:id="rId100"/>
    <p:sldId id="528" r:id="rId101"/>
    <p:sldId id="507" r:id="rId102"/>
    <p:sldId id="504" r:id="rId103"/>
    <p:sldId id="530" r:id="rId104"/>
    <p:sldId id="541" r:id="rId105"/>
    <p:sldId id="535" r:id="rId106"/>
    <p:sldId id="534" r:id="rId107"/>
    <p:sldId id="533" r:id="rId108"/>
    <p:sldId id="498" r:id="rId109"/>
    <p:sldId id="480" r:id="rId110"/>
    <p:sldId id="481" r:id="rId111"/>
    <p:sldId id="514" r:id="rId112"/>
    <p:sldId id="542" r:id="rId113"/>
    <p:sldId id="543" r:id="rId114"/>
    <p:sldId id="544" r:id="rId115"/>
    <p:sldId id="545" r:id="rId116"/>
    <p:sldId id="546" r:id="rId117"/>
    <p:sldId id="511" r:id="rId118"/>
    <p:sldId id="536" r:id="rId119"/>
    <p:sldId id="497" r:id="rId120"/>
    <p:sldId id="1695" r:id="rId121"/>
    <p:sldId id="256" r:id="rId122"/>
    <p:sldId id="273" r:id="rId123"/>
    <p:sldId id="274" r:id="rId124"/>
    <p:sldId id="258" r:id="rId125"/>
    <p:sldId id="259" r:id="rId126"/>
    <p:sldId id="260" r:id="rId127"/>
    <p:sldId id="271" r:id="rId128"/>
    <p:sldId id="262" r:id="rId129"/>
    <p:sldId id="272" r:id="rId130"/>
    <p:sldId id="263" r:id="rId131"/>
    <p:sldId id="264" r:id="rId132"/>
    <p:sldId id="265" r:id="rId133"/>
    <p:sldId id="275" r:id="rId134"/>
    <p:sldId id="276" r:id="rId135"/>
    <p:sldId id="277" r:id="rId136"/>
    <p:sldId id="278" r:id="rId137"/>
    <p:sldId id="279" r:id="rId138"/>
    <p:sldId id="280" r:id="rId139"/>
    <p:sldId id="436" r:id="rId14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93" autoAdjust="0"/>
    <p:restoredTop sz="94660"/>
  </p:normalViewPr>
  <p:slideViewPr>
    <p:cSldViewPr snapToGrid="0">
      <p:cViewPr varScale="1">
        <p:scale>
          <a:sx n="121" d="100"/>
          <a:sy n="121" d="100"/>
        </p:scale>
        <p:origin x="176" y="23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7" Type="http://schemas.openxmlformats.org/officeDocument/2006/relationships/slide" Target="slides/slide109.xml"/><Relationship Id="rId21" Type="http://schemas.openxmlformats.org/officeDocument/2006/relationships/slide" Target="slides/slide13.xml"/><Relationship Id="rId42" Type="http://schemas.openxmlformats.org/officeDocument/2006/relationships/slide" Target="slides/slide34.xml"/><Relationship Id="rId63" Type="http://schemas.openxmlformats.org/officeDocument/2006/relationships/slide" Target="slides/slide55.xml"/><Relationship Id="rId84" Type="http://schemas.openxmlformats.org/officeDocument/2006/relationships/slide" Target="slides/slide76.xml"/><Relationship Id="rId138" Type="http://schemas.openxmlformats.org/officeDocument/2006/relationships/slide" Target="slides/slide130.xml"/><Relationship Id="rId107" Type="http://schemas.openxmlformats.org/officeDocument/2006/relationships/slide" Target="slides/slide99.xml"/><Relationship Id="rId11" Type="http://schemas.openxmlformats.org/officeDocument/2006/relationships/slide" Target="slides/slide3.xml"/><Relationship Id="rId32" Type="http://schemas.openxmlformats.org/officeDocument/2006/relationships/slide" Target="slides/slide24.xml"/><Relationship Id="rId53" Type="http://schemas.openxmlformats.org/officeDocument/2006/relationships/slide" Target="slides/slide45.xml"/><Relationship Id="rId74" Type="http://schemas.openxmlformats.org/officeDocument/2006/relationships/slide" Target="slides/slide66.xml"/><Relationship Id="rId128" Type="http://schemas.openxmlformats.org/officeDocument/2006/relationships/slide" Target="slides/slide120.xml"/><Relationship Id="rId5" Type="http://schemas.openxmlformats.org/officeDocument/2006/relationships/slideMaster" Target="slideMasters/slideMaster5.xml"/><Relationship Id="rId90" Type="http://schemas.openxmlformats.org/officeDocument/2006/relationships/slide" Target="slides/slide82.xml"/><Relationship Id="rId95" Type="http://schemas.openxmlformats.org/officeDocument/2006/relationships/slide" Target="slides/slide87.xml"/><Relationship Id="rId22" Type="http://schemas.openxmlformats.org/officeDocument/2006/relationships/slide" Target="slides/slide14.xml"/><Relationship Id="rId27" Type="http://schemas.openxmlformats.org/officeDocument/2006/relationships/slide" Target="slides/slide19.xml"/><Relationship Id="rId43" Type="http://schemas.openxmlformats.org/officeDocument/2006/relationships/slide" Target="slides/slide35.xml"/><Relationship Id="rId48" Type="http://schemas.openxmlformats.org/officeDocument/2006/relationships/slide" Target="slides/slide40.xml"/><Relationship Id="rId64" Type="http://schemas.openxmlformats.org/officeDocument/2006/relationships/slide" Target="slides/slide56.xml"/><Relationship Id="rId69" Type="http://schemas.openxmlformats.org/officeDocument/2006/relationships/slide" Target="slides/slide61.xml"/><Relationship Id="rId113" Type="http://schemas.openxmlformats.org/officeDocument/2006/relationships/slide" Target="slides/slide105.xml"/><Relationship Id="rId118" Type="http://schemas.openxmlformats.org/officeDocument/2006/relationships/slide" Target="slides/slide110.xml"/><Relationship Id="rId134" Type="http://schemas.openxmlformats.org/officeDocument/2006/relationships/slide" Target="slides/slide126.xml"/><Relationship Id="rId139" Type="http://schemas.openxmlformats.org/officeDocument/2006/relationships/slide" Target="slides/slide131.xml"/><Relationship Id="rId80" Type="http://schemas.openxmlformats.org/officeDocument/2006/relationships/slide" Target="slides/slide72.xml"/><Relationship Id="rId85" Type="http://schemas.openxmlformats.org/officeDocument/2006/relationships/slide" Target="slides/slide77.xml"/><Relationship Id="rId12" Type="http://schemas.openxmlformats.org/officeDocument/2006/relationships/slide" Target="slides/slide4.xml"/><Relationship Id="rId17" Type="http://schemas.openxmlformats.org/officeDocument/2006/relationships/slide" Target="slides/slide9.xml"/><Relationship Id="rId33" Type="http://schemas.openxmlformats.org/officeDocument/2006/relationships/slide" Target="slides/slide25.xml"/><Relationship Id="rId38" Type="http://schemas.openxmlformats.org/officeDocument/2006/relationships/slide" Target="slides/slide30.xml"/><Relationship Id="rId59" Type="http://schemas.openxmlformats.org/officeDocument/2006/relationships/slide" Target="slides/slide51.xml"/><Relationship Id="rId103" Type="http://schemas.openxmlformats.org/officeDocument/2006/relationships/slide" Target="slides/slide95.xml"/><Relationship Id="rId108" Type="http://schemas.openxmlformats.org/officeDocument/2006/relationships/slide" Target="slides/slide100.xml"/><Relationship Id="rId124" Type="http://schemas.openxmlformats.org/officeDocument/2006/relationships/slide" Target="slides/slide116.xml"/><Relationship Id="rId129" Type="http://schemas.openxmlformats.org/officeDocument/2006/relationships/slide" Target="slides/slide121.xml"/><Relationship Id="rId54" Type="http://schemas.openxmlformats.org/officeDocument/2006/relationships/slide" Target="slides/slide46.xml"/><Relationship Id="rId70" Type="http://schemas.openxmlformats.org/officeDocument/2006/relationships/slide" Target="slides/slide62.xml"/><Relationship Id="rId75" Type="http://schemas.openxmlformats.org/officeDocument/2006/relationships/slide" Target="slides/slide67.xml"/><Relationship Id="rId91" Type="http://schemas.openxmlformats.org/officeDocument/2006/relationships/slide" Target="slides/slide83.xml"/><Relationship Id="rId96" Type="http://schemas.openxmlformats.org/officeDocument/2006/relationships/slide" Target="slides/slide88.xml"/><Relationship Id="rId140" Type="http://schemas.openxmlformats.org/officeDocument/2006/relationships/slide" Target="slides/slide132.xml"/><Relationship Id="rId145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23" Type="http://schemas.openxmlformats.org/officeDocument/2006/relationships/slide" Target="slides/slide15.xml"/><Relationship Id="rId28" Type="http://schemas.openxmlformats.org/officeDocument/2006/relationships/slide" Target="slides/slide20.xml"/><Relationship Id="rId49" Type="http://schemas.openxmlformats.org/officeDocument/2006/relationships/slide" Target="slides/slide41.xml"/><Relationship Id="rId114" Type="http://schemas.openxmlformats.org/officeDocument/2006/relationships/slide" Target="slides/slide106.xml"/><Relationship Id="rId119" Type="http://schemas.openxmlformats.org/officeDocument/2006/relationships/slide" Target="slides/slide111.xml"/><Relationship Id="rId44" Type="http://schemas.openxmlformats.org/officeDocument/2006/relationships/slide" Target="slides/slide36.xml"/><Relationship Id="rId60" Type="http://schemas.openxmlformats.org/officeDocument/2006/relationships/slide" Target="slides/slide52.xml"/><Relationship Id="rId65" Type="http://schemas.openxmlformats.org/officeDocument/2006/relationships/slide" Target="slides/slide57.xml"/><Relationship Id="rId81" Type="http://schemas.openxmlformats.org/officeDocument/2006/relationships/slide" Target="slides/slide73.xml"/><Relationship Id="rId86" Type="http://schemas.openxmlformats.org/officeDocument/2006/relationships/slide" Target="slides/slide78.xml"/><Relationship Id="rId130" Type="http://schemas.openxmlformats.org/officeDocument/2006/relationships/slide" Target="slides/slide122.xml"/><Relationship Id="rId135" Type="http://schemas.openxmlformats.org/officeDocument/2006/relationships/slide" Target="slides/slide127.xml"/><Relationship Id="rId13" Type="http://schemas.openxmlformats.org/officeDocument/2006/relationships/slide" Target="slides/slide5.xml"/><Relationship Id="rId18" Type="http://schemas.openxmlformats.org/officeDocument/2006/relationships/slide" Target="slides/slide10.xml"/><Relationship Id="rId39" Type="http://schemas.openxmlformats.org/officeDocument/2006/relationships/slide" Target="slides/slide31.xml"/><Relationship Id="rId109" Type="http://schemas.openxmlformats.org/officeDocument/2006/relationships/slide" Target="slides/slide101.xml"/><Relationship Id="rId34" Type="http://schemas.openxmlformats.org/officeDocument/2006/relationships/slide" Target="slides/slide26.xml"/><Relationship Id="rId50" Type="http://schemas.openxmlformats.org/officeDocument/2006/relationships/slide" Target="slides/slide42.xml"/><Relationship Id="rId55" Type="http://schemas.openxmlformats.org/officeDocument/2006/relationships/slide" Target="slides/slide47.xml"/><Relationship Id="rId76" Type="http://schemas.openxmlformats.org/officeDocument/2006/relationships/slide" Target="slides/slide68.xml"/><Relationship Id="rId97" Type="http://schemas.openxmlformats.org/officeDocument/2006/relationships/slide" Target="slides/slide89.xml"/><Relationship Id="rId104" Type="http://schemas.openxmlformats.org/officeDocument/2006/relationships/slide" Target="slides/slide96.xml"/><Relationship Id="rId120" Type="http://schemas.openxmlformats.org/officeDocument/2006/relationships/slide" Target="slides/slide112.xml"/><Relationship Id="rId125" Type="http://schemas.openxmlformats.org/officeDocument/2006/relationships/slide" Target="slides/slide117.xml"/><Relationship Id="rId141" Type="http://schemas.openxmlformats.org/officeDocument/2006/relationships/notesMaster" Target="notesMasters/notesMaster1.xml"/><Relationship Id="rId7" Type="http://schemas.openxmlformats.org/officeDocument/2006/relationships/slideMaster" Target="slideMasters/slideMaster7.xml"/><Relationship Id="rId71" Type="http://schemas.openxmlformats.org/officeDocument/2006/relationships/slide" Target="slides/slide63.xml"/><Relationship Id="rId92" Type="http://schemas.openxmlformats.org/officeDocument/2006/relationships/slide" Target="slides/slide84.xml"/><Relationship Id="rId2" Type="http://schemas.openxmlformats.org/officeDocument/2006/relationships/slideMaster" Target="slideMasters/slideMaster2.xml"/><Relationship Id="rId29" Type="http://schemas.openxmlformats.org/officeDocument/2006/relationships/slide" Target="slides/slide21.xml"/><Relationship Id="rId24" Type="http://schemas.openxmlformats.org/officeDocument/2006/relationships/slide" Target="slides/slide16.xml"/><Relationship Id="rId40" Type="http://schemas.openxmlformats.org/officeDocument/2006/relationships/slide" Target="slides/slide32.xml"/><Relationship Id="rId45" Type="http://schemas.openxmlformats.org/officeDocument/2006/relationships/slide" Target="slides/slide37.xml"/><Relationship Id="rId66" Type="http://schemas.openxmlformats.org/officeDocument/2006/relationships/slide" Target="slides/slide58.xml"/><Relationship Id="rId87" Type="http://schemas.openxmlformats.org/officeDocument/2006/relationships/slide" Target="slides/slide79.xml"/><Relationship Id="rId110" Type="http://schemas.openxmlformats.org/officeDocument/2006/relationships/slide" Target="slides/slide102.xml"/><Relationship Id="rId115" Type="http://schemas.openxmlformats.org/officeDocument/2006/relationships/slide" Target="slides/slide107.xml"/><Relationship Id="rId131" Type="http://schemas.openxmlformats.org/officeDocument/2006/relationships/slide" Target="slides/slide123.xml"/><Relationship Id="rId136" Type="http://schemas.openxmlformats.org/officeDocument/2006/relationships/slide" Target="slides/slide128.xml"/><Relationship Id="rId61" Type="http://schemas.openxmlformats.org/officeDocument/2006/relationships/slide" Target="slides/slide53.xml"/><Relationship Id="rId82" Type="http://schemas.openxmlformats.org/officeDocument/2006/relationships/slide" Target="slides/slide74.xml"/><Relationship Id="rId19" Type="http://schemas.openxmlformats.org/officeDocument/2006/relationships/slide" Target="slides/slide11.xml"/><Relationship Id="rId14" Type="http://schemas.openxmlformats.org/officeDocument/2006/relationships/slide" Target="slides/slide6.xml"/><Relationship Id="rId30" Type="http://schemas.openxmlformats.org/officeDocument/2006/relationships/slide" Target="slides/slide22.xml"/><Relationship Id="rId35" Type="http://schemas.openxmlformats.org/officeDocument/2006/relationships/slide" Target="slides/slide27.xml"/><Relationship Id="rId56" Type="http://schemas.openxmlformats.org/officeDocument/2006/relationships/slide" Target="slides/slide48.xml"/><Relationship Id="rId77" Type="http://schemas.openxmlformats.org/officeDocument/2006/relationships/slide" Target="slides/slide69.xml"/><Relationship Id="rId100" Type="http://schemas.openxmlformats.org/officeDocument/2006/relationships/slide" Target="slides/slide92.xml"/><Relationship Id="rId105" Type="http://schemas.openxmlformats.org/officeDocument/2006/relationships/slide" Target="slides/slide97.xml"/><Relationship Id="rId126" Type="http://schemas.openxmlformats.org/officeDocument/2006/relationships/slide" Target="slides/slide118.xml"/><Relationship Id="rId8" Type="http://schemas.openxmlformats.org/officeDocument/2006/relationships/slideMaster" Target="slideMasters/slideMaster8.xml"/><Relationship Id="rId51" Type="http://schemas.openxmlformats.org/officeDocument/2006/relationships/slide" Target="slides/slide43.xml"/><Relationship Id="rId72" Type="http://schemas.openxmlformats.org/officeDocument/2006/relationships/slide" Target="slides/slide64.xml"/><Relationship Id="rId93" Type="http://schemas.openxmlformats.org/officeDocument/2006/relationships/slide" Target="slides/slide85.xml"/><Relationship Id="rId98" Type="http://schemas.openxmlformats.org/officeDocument/2006/relationships/slide" Target="slides/slide90.xml"/><Relationship Id="rId121" Type="http://schemas.openxmlformats.org/officeDocument/2006/relationships/slide" Target="slides/slide113.xml"/><Relationship Id="rId142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5" Type="http://schemas.openxmlformats.org/officeDocument/2006/relationships/slide" Target="slides/slide17.xml"/><Relationship Id="rId46" Type="http://schemas.openxmlformats.org/officeDocument/2006/relationships/slide" Target="slides/slide38.xml"/><Relationship Id="rId67" Type="http://schemas.openxmlformats.org/officeDocument/2006/relationships/slide" Target="slides/slide59.xml"/><Relationship Id="rId116" Type="http://schemas.openxmlformats.org/officeDocument/2006/relationships/slide" Target="slides/slide108.xml"/><Relationship Id="rId137" Type="http://schemas.openxmlformats.org/officeDocument/2006/relationships/slide" Target="slides/slide129.xml"/><Relationship Id="rId20" Type="http://schemas.openxmlformats.org/officeDocument/2006/relationships/slide" Target="slides/slide12.xml"/><Relationship Id="rId41" Type="http://schemas.openxmlformats.org/officeDocument/2006/relationships/slide" Target="slides/slide33.xml"/><Relationship Id="rId62" Type="http://schemas.openxmlformats.org/officeDocument/2006/relationships/slide" Target="slides/slide54.xml"/><Relationship Id="rId83" Type="http://schemas.openxmlformats.org/officeDocument/2006/relationships/slide" Target="slides/slide75.xml"/><Relationship Id="rId88" Type="http://schemas.openxmlformats.org/officeDocument/2006/relationships/slide" Target="slides/slide80.xml"/><Relationship Id="rId111" Type="http://schemas.openxmlformats.org/officeDocument/2006/relationships/slide" Target="slides/slide103.xml"/><Relationship Id="rId132" Type="http://schemas.openxmlformats.org/officeDocument/2006/relationships/slide" Target="slides/slide124.xml"/><Relationship Id="rId15" Type="http://schemas.openxmlformats.org/officeDocument/2006/relationships/slide" Target="slides/slide7.xml"/><Relationship Id="rId36" Type="http://schemas.openxmlformats.org/officeDocument/2006/relationships/slide" Target="slides/slide28.xml"/><Relationship Id="rId57" Type="http://schemas.openxmlformats.org/officeDocument/2006/relationships/slide" Target="slides/slide49.xml"/><Relationship Id="rId106" Type="http://schemas.openxmlformats.org/officeDocument/2006/relationships/slide" Target="slides/slide98.xml"/><Relationship Id="rId127" Type="http://schemas.openxmlformats.org/officeDocument/2006/relationships/slide" Target="slides/slide119.xml"/><Relationship Id="rId10" Type="http://schemas.openxmlformats.org/officeDocument/2006/relationships/slide" Target="slides/slide2.xml"/><Relationship Id="rId31" Type="http://schemas.openxmlformats.org/officeDocument/2006/relationships/slide" Target="slides/slide23.xml"/><Relationship Id="rId52" Type="http://schemas.openxmlformats.org/officeDocument/2006/relationships/slide" Target="slides/slide44.xml"/><Relationship Id="rId73" Type="http://schemas.openxmlformats.org/officeDocument/2006/relationships/slide" Target="slides/slide65.xml"/><Relationship Id="rId78" Type="http://schemas.openxmlformats.org/officeDocument/2006/relationships/slide" Target="slides/slide70.xml"/><Relationship Id="rId94" Type="http://schemas.openxmlformats.org/officeDocument/2006/relationships/slide" Target="slides/slide86.xml"/><Relationship Id="rId99" Type="http://schemas.openxmlformats.org/officeDocument/2006/relationships/slide" Target="slides/slide91.xml"/><Relationship Id="rId101" Type="http://schemas.openxmlformats.org/officeDocument/2006/relationships/slide" Target="slides/slide93.xml"/><Relationship Id="rId122" Type="http://schemas.openxmlformats.org/officeDocument/2006/relationships/slide" Target="slides/slide114.xml"/><Relationship Id="rId143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1.xml"/><Relationship Id="rId26" Type="http://schemas.openxmlformats.org/officeDocument/2006/relationships/slide" Target="slides/slide18.xml"/><Relationship Id="rId47" Type="http://schemas.openxmlformats.org/officeDocument/2006/relationships/slide" Target="slides/slide39.xml"/><Relationship Id="rId68" Type="http://schemas.openxmlformats.org/officeDocument/2006/relationships/slide" Target="slides/slide60.xml"/><Relationship Id="rId89" Type="http://schemas.openxmlformats.org/officeDocument/2006/relationships/slide" Target="slides/slide81.xml"/><Relationship Id="rId112" Type="http://schemas.openxmlformats.org/officeDocument/2006/relationships/slide" Target="slides/slide104.xml"/><Relationship Id="rId133" Type="http://schemas.openxmlformats.org/officeDocument/2006/relationships/slide" Target="slides/slide125.xml"/><Relationship Id="rId16" Type="http://schemas.openxmlformats.org/officeDocument/2006/relationships/slide" Target="slides/slide8.xml"/><Relationship Id="rId37" Type="http://schemas.openxmlformats.org/officeDocument/2006/relationships/slide" Target="slides/slide29.xml"/><Relationship Id="rId58" Type="http://schemas.openxmlformats.org/officeDocument/2006/relationships/slide" Target="slides/slide50.xml"/><Relationship Id="rId79" Type="http://schemas.openxmlformats.org/officeDocument/2006/relationships/slide" Target="slides/slide71.xml"/><Relationship Id="rId102" Type="http://schemas.openxmlformats.org/officeDocument/2006/relationships/slide" Target="slides/slide94.xml"/><Relationship Id="rId123" Type="http://schemas.openxmlformats.org/officeDocument/2006/relationships/slide" Target="slides/slide115.xml"/><Relationship Id="rId14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SV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613F532-4ADD-42EF-83DC-816694B245D5}" type="datetimeFigureOut">
              <a:rPr lang="es-SV" smtClean="0"/>
              <a:t>11/2/23</a:t>
            </a:fld>
            <a:endParaRPr lang="es-SV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SV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SV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SV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A6FEEF7-D4FA-4BC4-9D93-F083024B9CEF}" type="slidenum">
              <a:rPr lang="es-SV" smtClean="0"/>
              <a:t>‹Nº›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12883981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1833"/>
            <a:ext cx="9144000" cy="2387865"/>
          </a:xfrm>
        </p:spPr>
        <p:txBody>
          <a:bodyPr anchor="b"/>
          <a:lstStyle>
            <a:lvl1pPr algn="ctr">
              <a:defRPr sz="5000"/>
            </a:lvl1pPr>
          </a:lstStyle>
          <a:p>
            <a:r>
              <a:rPr lang="en-US"/>
              <a:t>Click to edit Master title style</a:t>
            </a:r>
            <a:endParaRPr lang="es-SV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303"/>
            <a:ext cx="9144000" cy="1654968"/>
          </a:xfrm>
        </p:spPr>
        <p:txBody>
          <a:bodyPr/>
          <a:lstStyle>
            <a:lvl1pPr marL="0" indent="0" algn="ctr">
              <a:buNone/>
              <a:defRPr sz="2000"/>
            </a:lvl1pPr>
            <a:lvl2pPr marL="380985" indent="0" algn="ctr">
              <a:buNone/>
              <a:defRPr sz="1667"/>
            </a:lvl2pPr>
            <a:lvl3pPr marL="761970" indent="0" algn="ctr">
              <a:buNone/>
              <a:defRPr sz="1500"/>
            </a:lvl3pPr>
            <a:lvl4pPr marL="1142954" indent="0" algn="ctr">
              <a:buNone/>
              <a:defRPr sz="1333"/>
            </a:lvl4pPr>
            <a:lvl5pPr marL="1523939" indent="0" algn="ctr">
              <a:buNone/>
              <a:defRPr sz="1333"/>
            </a:lvl5pPr>
            <a:lvl6pPr marL="1904924" indent="0" algn="ctr">
              <a:buNone/>
              <a:defRPr sz="1333"/>
            </a:lvl6pPr>
            <a:lvl7pPr marL="2285909" indent="0" algn="ctr">
              <a:buNone/>
              <a:defRPr sz="1333"/>
            </a:lvl7pPr>
            <a:lvl8pPr marL="2666893" indent="0" algn="ctr">
              <a:buNone/>
              <a:defRPr sz="1333"/>
            </a:lvl8pPr>
            <a:lvl9pPr marL="3047878" indent="0" algn="ctr">
              <a:buNone/>
              <a:defRPr sz="1333"/>
            </a:lvl9pPr>
          </a:lstStyle>
          <a:p>
            <a:r>
              <a:rPr lang="en-US"/>
              <a:t>Click to edit Master subtitle style</a:t>
            </a:r>
            <a:endParaRPr lang="es-SV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BD5BA88-621F-4F1E-85D9-0F1F30A931CC}" type="slidenum">
              <a:rPr lang="en-US">
                <a:solidFill>
                  <a:srgbClr val="000000"/>
                </a:solidFill>
              </a:rPr>
              <a:pPr/>
              <a:t>‹Nº›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50155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s-SV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SV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CB035E5-AA5B-43A8-BE7B-4305C86118E7}" type="slidenum">
              <a:rPr lang="en-US">
                <a:solidFill>
                  <a:srgbClr val="000000"/>
                </a:solidFill>
              </a:rPr>
              <a:pPr/>
              <a:t>‹Nº›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88694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730" y="275167"/>
            <a:ext cx="2743729" cy="585126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s-SV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8542" y="275167"/>
            <a:ext cx="8104188" cy="585126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SV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B023AD1-7396-464A-8A34-9E2CEE321CA4}" type="slidenum">
              <a:rPr lang="en-US">
                <a:solidFill>
                  <a:srgbClr val="000000"/>
                </a:solidFill>
              </a:rPr>
              <a:pPr/>
              <a:t>‹Nº›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805035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1833"/>
            <a:ext cx="9144000" cy="2387865"/>
          </a:xfrm>
        </p:spPr>
        <p:txBody>
          <a:bodyPr anchor="b"/>
          <a:lstStyle>
            <a:lvl1pPr algn="ctr">
              <a:defRPr sz="5000"/>
            </a:lvl1pPr>
          </a:lstStyle>
          <a:p>
            <a:r>
              <a:rPr lang="en-US"/>
              <a:t>Click to edit Master title style</a:t>
            </a:r>
            <a:endParaRPr lang="es-SV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303"/>
            <a:ext cx="9144000" cy="1654968"/>
          </a:xfrm>
        </p:spPr>
        <p:txBody>
          <a:bodyPr/>
          <a:lstStyle>
            <a:lvl1pPr marL="0" indent="0" algn="ctr">
              <a:buNone/>
              <a:defRPr sz="2000"/>
            </a:lvl1pPr>
            <a:lvl2pPr marL="380985" indent="0" algn="ctr">
              <a:buNone/>
              <a:defRPr sz="1667"/>
            </a:lvl2pPr>
            <a:lvl3pPr marL="761970" indent="0" algn="ctr">
              <a:buNone/>
              <a:defRPr sz="1500"/>
            </a:lvl3pPr>
            <a:lvl4pPr marL="1142954" indent="0" algn="ctr">
              <a:buNone/>
              <a:defRPr sz="1333"/>
            </a:lvl4pPr>
            <a:lvl5pPr marL="1523939" indent="0" algn="ctr">
              <a:buNone/>
              <a:defRPr sz="1333"/>
            </a:lvl5pPr>
            <a:lvl6pPr marL="1904924" indent="0" algn="ctr">
              <a:buNone/>
              <a:defRPr sz="1333"/>
            </a:lvl6pPr>
            <a:lvl7pPr marL="2285909" indent="0" algn="ctr">
              <a:buNone/>
              <a:defRPr sz="1333"/>
            </a:lvl7pPr>
            <a:lvl8pPr marL="2666893" indent="0" algn="ctr">
              <a:buNone/>
              <a:defRPr sz="1333"/>
            </a:lvl8pPr>
            <a:lvl9pPr marL="3047878" indent="0" algn="ctr">
              <a:buNone/>
              <a:defRPr sz="1333"/>
            </a:lvl9pPr>
          </a:lstStyle>
          <a:p>
            <a:r>
              <a:rPr lang="en-US"/>
              <a:t>Click to edit Master subtitle style</a:t>
            </a:r>
            <a:endParaRPr lang="es-SV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39107E0-3CC6-4037-8F96-71725EE551BC}" type="slidenum">
              <a:rPr lang="en-US">
                <a:solidFill>
                  <a:srgbClr val="000000"/>
                </a:solidFill>
              </a:rPr>
              <a:pPr/>
              <a:t>‹Nº›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175923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s-SV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SV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466E2A9-771C-446C-BAE2-572F41FC7292}" type="slidenum">
              <a:rPr lang="en-US">
                <a:solidFill>
                  <a:srgbClr val="000000"/>
                </a:solidFill>
              </a:rPr>
              <a:pPr/>
              <a:t>‹Nº›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022815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2116" y="1709208"/>
            <a:ext cx="10515864" cy="2853532"/>
          </a:xfrm>
        </p:spPr>
        <p:txBody>
          <a:bodyPr anchor="b"/>
          <a:lstStyle>
            <a:lvl1pPr>
              <a:defRPr sz="5000"/>
            </a:lvl1pPr>
          </a:lstStyle>
          <a:p>
            <a:r>
              <a:rPr lang="en-US"/>
              <a:t>Click to edit Master title style</a:t>
            </a:r>
            <a:endParaRPr lang="es-SV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2116" y="4589199"/>
            <a:ext cx="10515864" cy="1500188"/>
          </a:xfrm>
        </p:spPr>
        <p:txBody>
          <a:bodyPr/>
          <a:lstStyle>
            <a:lvl1pPr marL="0" indent="0">
              <a:buNone/>
              <a:defRPr sz="2000"/>
            </a:lvl1pPr>
            <a:lvl2pPr marL="380985" indent="0">
              <a:buNone/>
              <a:defRPr sz="1667"/>
            </a:lvl2pPr>
            <a:lvl3pPr marL="761970" indent="0">
              <a:buNone/>
              <a:defRPr sz="1500"/>
            </a:lvl3pPr>
            <a:lvl4pPr marL="1142954" indent="0">
              <a:buNone/>
              <a:defRPr sz="1333"/>
            </a:lvl4pPr>
            <a:lvl5pPr marL="1523939" indent="0">
              <a:buNone/>
              <a:defRPr sz="1333"/>
            </a:lvl5pPr>
            <a:lvl6pPr marL="1904924" indent="0">
              <a:buNone/>
              <a:defRPr sz="1333"/>
            </a:lvl6pPr>
            <a:lvl7pPr marL="2285909" indent="0">
              <a:buNone/>
              <a:defRPr sz="1333"/>
            </a:lvl7pPr>
            <a:lvl8pPr marL="2666893" indent="0">
              <a:buNone/>
              <a:defRPr sz="1333"/>
            </a:lvl8pPr>
            <a:lvl9pPr marL="3047878" indent="0">
              <a:buNone/>
              <a:defRPr sz="1333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CD276BF-1DFC-49FD-90F7-269625D9347A}" type="slidenum">
              <a:rPr lang="en-US">
                <a:solidFill>
                  <a:srgbClr val="000000"/>
                </a:solidFill>
              </a:rPr>
              <a:pPr/>
              <a:t>‹Nº›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126791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s-SV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8542" y="1599407"/>
            <a:ext cx="5423958" cy="452702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SV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59500" y="1599407"/>
            <a:ext cx="5423958" cy="452702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SV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E62448E-5A0A-4248-B8D3-3D31D2A34EFB}" type="slidenum">
              <a:rPr lang="en-US">
                <a:solidFill>
                  <a:srgbClr val="000000"/>
                </a:solidFill>
              </a:rPr>
              <a:pPr/>
              <a:t>‹Nº›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511586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053" y="365125"/>
            <a:ext cx="10515864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s-SV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0052" y="1681427"/>
            <a:ext cx="5158052" cy="824177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380985" indent="0">
              <a:buNone/>
              <a:defRPr sz="1667" b="1"/>
            </a:lvl2pPr>
            <a:lvl3pPr marL="761970" indent="0">
              <a:buNone/>
              <a:defRPr sz="1500" b="1"/>
            </a:lvl3pPr>
            <a:lvl4pPr marL="1142954" indent="0">
              <a:buNone/>
              <a:defRPr sz="1333" b="1"/>
            </a:lvl4pPr>
            <a:lvl5pPr marL="1523939" indent="0">
              <a:buNone/>
              <a:defRPr sz="1333" b="1"/>
            </a:lvl5pPr>
            <a:lvl6pPr marL="1904924" indent="0">
              <a:buNone/>
              <a:defRPr sz="1333" b="1"/>
            </a:lvl6pPr>
            <a:lvl7pPr marL="2285909" indent="0">
              <a:buNone/>
              <a:defRPr sz="1333" b="1"/>
            </a:lvl7pPr>
            <a:lvl8pPr marL="2666893" indent="0">
              <a:buNone/>
              <a:defRPr sz="1333" b="1"/>
            </a:lvl8pPr>
            <a:lvl9pPr marL="3047878" indent="0">
              <a:buNone/>
              <a:defRPr sz="13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0052" y="2505604"/>
            <a:ext cx="5158052" cy="368432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SV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729" y="1681427"/>
            <a:ext cx="5183188" cy="824177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380985" indent="0">
              <a:buNone/>
              <a:defRPr sz="1667" b="1"/>
            </a:lvl2pPr>
            <a:lvl3pPr marL="761970" indent="0">
              <a:buNone/>
              <a:defRPr sz="1500" b="1"/>
            </a:lvl3pPr>
            <a:lvl4pPr marL="1142954" indent="0">
              <a:buNone/>
              <a:defRPr sz="1333" b="1"/>
            </a:lvl4pPr>
            <a:lvl5pPr marL="1523939" indent="0">
              <a:buNone/>
              <a:defRPr sz="1333" b="1"/>
            </a:lvl5pPr>
            <a:lvl6pPr marL="1904924" indent="0">
              <a:buNone/>
              <a:defRPr sz="1333" b="1"/>
            </a:lvl6pPr>
            <a:lvl7pPr marL="2285909" indent="0">
              <a:buNone/>
              <a:defRPr sz="1333" b="1"/>
            </a:lvl7pPr>
            <a:lvl8pPr marL="2666893" indent="0">
              <a:buNone/>
              <a:defRPr sz="1333" b="1"/>
            </a:lvl8pPr>
            <a:lvl9pPr marL="3047878" indent="0">
              <a:buNone/>
              <a:defRPr sz="13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729" y="2505604"/>
            <a:ext cx="5183188" cy="368432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SV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04497A8-F575-4F2A-9384-CEA54EFEBBFF}" type="slidenum">
              <a:rPr lang="en-US">
                <a:solidFill>
                  <a:srgbClr val="000000"/>
                </a:solidFill>
              </a:rPr>
              <a:pPr/>
              <a:t>‹Nº›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107301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s-SV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EF4ADC3-0FB1-4E83-9F04-97A4E2A0DBA8}" type="slidenum">
              <a:rPr lang="en-US">
                <a:solidFill>
                  <a:srgbClr val="000000"/>
                </a:solidFill>
              </a:rPr>
              <a:pPr/>
              <a:t>‹Nº›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768870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A4A793B-945C-40F6-AC28-D8E1FA8D4880}" type="slidenum">
              <a:rPr lang="en-US">
                <a:solidFill>
                  <a:srgbClr val="000000"/>
                </a:solidFill>
              </a:rPr>
              <a:pPr/>
              <a:t>‹Nº›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279711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053" y="457729"/>
            <a:ext cx="3931708" cy="1599407"/>
          </a:xfrm>
        </p:spPr>
        <p:txBody>
          <a:bodyPr anchor="b"/>
          <a:lstStyle>
            <a:lvl1pPr>
              <a:defRPr sz="2667"/>
            </a:lvl1pPr>
          </a:lstStyle>
          <a:p>
            <a:r>
              <a:rPr lang="en-US"/>
              <a:t>Click to edit Master title style</a:t>
            </a:r>
            <a:endParaRPr lang="es-SV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6896"/>
            <a:ext cx="6172729" cy="4873625"/>
          </a:xfrm>
        </p:spPr>
        <p:txBody>
          <a:bodyPr/>
          <a:lstStyle>
            <a:lvl1pPr>
              <a:defRPr sz="2667"/>
            </a:lvl1pPr>
            <a:lvl2pPr>
              <a:defRPr sz="2333"/>
            </a:lvl2pPr>
            <a:lvl3pPr>
              <a:defRPr sz="2000"/>
            </a:lvl3pPr>
            <a:lvl4pPr>
              <a:defRPr sz="1667"/>
            </a:lvl4pPr>
            <a:lvl5pPr>
              <a:defRPr sz="1667"/>
            </a:lvl5pPr>
            <a:lvl6pPr>
              <a:defRPr sz="1667"/>
            </a:lvl6pPr>
            <a:lvl7pPr>
              <a:defRPr sz="1667"/>
            </a:lvl7pPr>
            <a:lvl8pPr>
              <a:defRPr sz="1667"/>
            </a:lvl8pPr>
            <a:lvl9pPr>
              <a:defRPr sz="16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SV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053" y="2057136"/>
            <a:ext cx="3931708" cy="3811323"/>
          </a:xfrm>
        </p:spPr>
        <p:txBody>
          <a:bodyPr/>
          <a:lstStyle>
            <a:lvl1pPr marL="0" indent="0">
              <a:buNone/>
              <a:defRPr sz="1333"/>
            </a:lvl1pPr>
            <a:lvl2pPr marL="380985" indent="0">
              <a:buNone/>
              <a:defRPr sz="1167"/>
            </a:lvl2pPr>
            <a:lvl3pPr marL="761970" indent="0">
              <a:buNone/>
              <a:defRPr sz="1000"/>
            </a:lvl3pPr>
            <a:lvl4pPr marL="1142954" indent="0">
              <a:buNone/>
              <a:defRPr sz="833"/>
            </a:lvl4pPr>
            <a:lvl5pPr marL="1523939" indent="0">
              <a:buNone/>
              <a:defRPr sz="833"/>
            </a:lvl5pPr>
            <a:lvl6pPr marL="1904924" indent="0">
              <a:buNone/>
              <a:defRPr sz="833"/>
            </a:lvl6pPr>
            <a:lvl7pPr marL="2285909" indent="0">
              <a:buNone/>
              <a:defRPr sz="833"/>
            </a:lvl7pPr>
            <a:lvl8pPr marL="2666893" indent="0">
              <a:buNone/>
              <a:defRPr sz="833"/>
            </a:lvl8pPr>
            <a:lvl9pPr marL="3047878" indent="0">
              <a:buNone/>
              <a:defRPr sz="833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1C3F664-26A9-48D9-9424-E59470A436F4}" type="slidenum">
              <a:rPr lang="en-US">
                <a:solidFill>
                  <a:srgbClr val="000000"/>
                </a:solidFill>
              </a:rPr>
              <a:pPr/>
              <a:t>‹Nº›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28168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s-SV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SV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4B93602-F220-4EA6-8B8F-A93621D50F9F}" type="slidenum">
              <a:rPr lang="en-US">
                <a:solidFill>
                  <a:srgbClr val="000000"/>
                </a:solidFill>
              </a:rPr>
              <a:pPr/>
              <a:t>‹Nº›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795219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053" y="457729"/>
            <a:ext cx="3931708" cy="1599407"/>
          </a:xfrm>
        </p:spPr>
        <p:txBody>
          <a:bodyPr anchor="b"/>
          <a:lstStyle>
            <a:lvl1pPr>
              <a:defRPr sz="2667"/>
            </a:lvl1pPr>
          </a:lstStyle>
          <a:p>
            <a:r>
              <a:rPr lang="en-US"/>
              <a:t>Click to edit Master title style</a:t>
            </a:r>
            <a:endParaRPr lang="es-SV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6896"/>
            <a:ext cx="6172729" cy="4873625"/>
          </a:xfrm>
        </p:spPr>
        <p:txBody>
          <a:bodyPr/>
          <a:lstStyle>
            <a:lvl1pPr marL="0" indent="0">
              <a:buNone/>
              <a:defRPr sz="2667"/>
            </a:lvl1pPr>
            <a:lvl2pPr marL="380985" indent="0">
              <a:buNone/>
              <a:defRPr sz="2333"/>
            </a:lvl2pPr>
            <a:lvl3pPr marL="761970" indent="0">
              <a:buNone/>
              <a:defRPr sz="2000"/>
            </a:lvl3pPr>
            <a:lvl4pPr marL="1142954" indent="0">
              <a:buNone/>
              <a:defRPr sz="1667"/>
            </a:lvl4pPr>
            <a:lvl5pPr marL="1523939" indent="0">
              <a:buNone/>
              <a:defRPr sz="1667"/>
            </a:lvl5pPr>
            <a:lvl6pPr marL="1904924" indent="0">
              <a:buNone/>
              <a:defRPr sz="1667"/>
            </a:lvl6pPr>
            <a:lvl7pPr marL="2285909" indent="0">
              <a:buNone/>
              <a:defRPr sz="1667"/>
            </a:lvl7pPr>
            <a:lvl8pPr marL="2666893" indent="0">
              <a:buNone/>
              <a:defRPr sz="1667"/>
            </a:lvl8pPr>
            <a:lvl9pPr marL="3047878" indent="0">
              <a:buNone/>
              <a:defRPr sz="1667"/>
            </a:lvl9pPr>
          </a:lstStyle>
          <a:p>
            <a:endParaRPr lang="es-SV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053" y="2057136"/>
            <a:ext cx="3931708" cy="3811323"/>
          </a:xfrm>
        </p:spPr>
        <p:txBody>
          <a:bodyPr/>
          <a:lstStyle>
            <a:lvl1pPr marL="0" indent="0">
              <a:buNone/>
              <a:defRPr sz="1333"/>
            </a:lvl1pPr>
            <a:lvl2pPr marL="380985" indent="0">
              <a:buNone/>
              <a:defRPr sz="1167"/>
            </a:lvl2pPr>
            <a:lvl3pPr marL="761970" indent="0">
              <a:buNone/>
              <a:defRPr sz="1000"/>
            </a:lvl3pPr>
            <a:lvl4pPr marL="1142954" indent="0">
              <a:buNone/>
              <a:defRPr sz="833"/>
            </a:lvl4pPr>
            <a:lvl5pPr marL="1523939" indent="0">
              <a:buNone/>
              <a:defRPr sz="833"/>
            </a:lvl5pPr>
            <a:lvl6pPr marL="1904924" indent="0">
              <a:buNone/>
              <a:defRPr sz="833"/>
            </a:lvl6pPr>
            <a:lvl7pPr marL="2285909" indent="0">
              <a:buNone/>
              <a:defRPr sz="833"/>
            </a:lvl7pPr>
            <a:lvl8pPr marL="2666893" indent="0">
              <a:buNone/>
              <a:defRPr sz="833"/>
            </a:lvl8pPr>
            <a:lvl9pPr marL="3047878" indent="0">
              <a:buNone/>
              <a:defRPr sz="833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6E00CCB-576C-488B-8FD8-4C1ACEE4921D}" type="slidenum">
              <a:rPr lang="en-US">
                <a:solidFill>
                  <a:srgbClr val="000000"/>
                </a:solidFill>
              </a:rPr>
              <a:pPr/>
              <a:t>‹Nº›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984388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s-SV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SV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E852088-8377-498E-A74B-CD9B0D1407E2}" type="slidenum">
              <a:rPr lang="en-US">
                <a:solidFill>
                  <a:srgbClr val="000000"/>
                </a:solidFill>
              </a:rPr>
              <a:pPr/>
              <a:t>‹Nº›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591518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730" y="275167"/>
            <a:ext cx="2743729" cy="585126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s-SV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8542" y="275167"/>
            <a:ext cx="8104188" cy="585126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SV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981D3CE-507C-46B1-A340-54E8BDD5F2A7}" type="slidenum">
              <a:rPr lang="en-US">
                <a:solidFill>
                  <a:srgbClr val="000000"/>
                </a:solidFill>
              </a:rPr>
              <a:pPr/>
              <a:t>‹Nº›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937386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MX"/>
              <a:t>Haz clic para editar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9E0076-C605-4196-B6A9-E4C55B7CA503}" type="datetimeFigureOut">
              <a:rPr lang="en-US" smtClean="0"/>
              <a:t>2/11/23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7C73E5-2C22-4910-B6B5-4BA6AC4B9604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716124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9E0076-C605-4196-B6A9-E4C55B7CA503}" type="datetimeFigureOut">
              <a:rPr lang="en-US" smtClean="0"/>
              <a:t>2/11/23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7C73E5-2C22-4910-B6B5-4BA6AC4B9604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589821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9E0076-C605-4196-B6A9-E4C55B7CA503}" type="datetimeFigureOut">
              <a:rPr lang="en-US" smtClean="0"/>
              <a:t>2/11/23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7C73E5-2C22-4910-B6B5-4BA6AC4B9604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508022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9E0076-C605-4196-B6A9-E4C55B7CA503}" type="datetimeFigureOut">
              <a:rPr lang="en-US" smtClean="0"/>
              <a:t>2/11/23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7C73E5-2C22-4910-B6B5-4BA6AC4B9604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409347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9E0076-C605-4196-B6A9-E4C55B7CA503}" type="datetimeFigureOut">
              <a:rPr lang="en-US" smtClean="0"/>
              <a:t>2/11/23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7C73E5-2C22-4910-B6B5-4BA6AC4B9604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680651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9E0076-C605-4196-B6A9-E4C55B7CA503}" type="datetimeFigureOut">
              <a:rPr lang="en-US" smtClean="0"/>
              <a:t>2/11/23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7C73E5-2C22-4910-B6B5-4BA6AC4B9604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405229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9E0076-C605-4196-B6A9-E4C55B7CA503}" type="datetimeFigureOut">
              <a:rPr lang="en-US" smtClean="0"/>
              <a:t>2/11/23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7C73E5-2C22-4910-B6B5-4BA6AC4B9604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67055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2116" y="1709208"/>
            <a:ext cx="10515864" cy="2853532"/>
          </a:xfrm>
        </p:spPr>
        <p:txBody>
          <a:bodyPr anchor="b"/>
          <a:lstStyle>
            <a:lvl1pPr>
              <a:defRPr sz="5000"/>
            </a:lvl1pPr>
          </a:lstStyle>
          <a:p>
            <a:r>
              <a:rPr lang="en-US"/>
              <a:t>Click to edit Master title style</a:t>
            </a:r>
            <a:endParaRPr lang="es-SV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2116" y="4589199"/>
            <a:ext cx="10515864" cy="1500188"/>
          </a:xfrm>
        </p:spPr>
        <p:txBody>
          <a:bodyPr/>
          <a:lstStyle>
            <a:lvl1pPr marL="0" indent="0">
              <a:buNone/>
              <a:defRPr sz="2000"/>
            </a:lvl1pPr>
            <a:lvl2pPr marL="380985" indent="0">
              <a:buNone/>
              <a:defRPr sz="1667"/>
            </a:lvl2pPr>
            <a:lvl3pPr marL="761970" indent="0">
              <a:buNone/>
              <a:defRPr sz="1500"/>
            </a:lvl3pPr>
            <a:lvl4pPr marL="1142954" indent="0">
              <a:buNone/>
              <a:defRPr sz="1333"/>
            </a:lvl4pPr>
            <a:lvl5pPr marL="1523939" indent="0">
              <a:buNone/>
              <a:defRPr sz="1333"/>
            </a:lvl5pPr>
            <a:lvl6pPr marL="1904924" indent="0">
              <a:buNone/>
              <a:defRPr sz="1333"/>
            </a:lvl6pPr>
            <a:lvl7pPr marL="2285909" indent="0">
              <a:buNone/>
              <a:defRPr sz="1333"/>
            </a:lvl7pPr>
            <a:lvl8pPr marL="2666893" indent="0">
              <a:buNone/>
              <a:defRPr sz="1333"/>
            </a:lvl8pPr>
            <a:lvl9pPr marL="3047878" indent="0">
              <a:buNone/>
              <a:defRPr sz="1333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AE041BA-E8E5-4629-A91E-0A7F08B40CAC}" type="slidenum">
              <a:rPr lang="en-US">
                <a:solidFill>
                  <a:srgbClr val="000000"/>
                </a:solidFill>
              </a:rPr>
              <a:pPr/>
              <a:t>‹Nº›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167165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9E0076-C605-4196-B6A9-E4C55B7CA503}" type="datetimeFigureOut">
              <a:rPr lang="en-US" smtClean="0"/>
              <a:t>2/11/23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7C73E5-2C22-4910-B6B5-4BA6AC4B9604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440451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MX"/>
              <a:t>Haz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9E0076-C605-4196-B6A9-E4C55B7CA503}" type="datetimeFigureOut">
              <a:rPr lang="en-US" smtClean="0"/>
              <a:t>2/11/23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7C73E5-2C22-4910-B6B5-4BA6AC4B9604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653286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9E0076-C605-4196-B6A9-E4C55B7CA503}" type="datetimeFigureOut">
              <a:rPr lang="en-US" smtClean="0"/>
              <a:t>2/11/23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7C73E5-2C22-4910-B6B5-4BA6AC4B9604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136790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9E0076-C605-4196-B6A9-E4C55B7CA503}" type="datetimeFigureOut">
              <a:rPr lang="en-US" smtClean="0"/>
              <a:t>2/11/23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7C73E5-2C22-4910-B6B5-4BA6AC4B9604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375146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5822DA-C93C-45BA-ABA4-E24D997043E2}" type="datetimeFigureOut">
              <a:rPr lang="es-SV" smtClean="0">
                <a:solidFill>
                  <a:prstClr val="white">
                    <a:tint val="75000"/>
                  </a:prstClr>
                </a:solidFill>
              </a:rPr>
              <a:pPr/>
              <a:t>11/2/23</a:t>
            </a:fld>
            <a:endParaRPr lang="es-SV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DB4A8-FFAA-46DE-A5FC-76CE2763C024}" type="slidenum">
              <a:rPr lang="es-SV" smtClean="0">
                <a:solidFill>
                  <a:prstClr val="white">
                    <a:tint val="75000"/>
                  </a:prstClr>
                </a:solidFill>
              </a:rPr>
              <a:pPr/>
              <a:t>‹Nº›</a:t>
            </a:fld>
            <a:endParaRPr lang="es-SV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607253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5822DA-C93C-45BA-ABA4-E24D997043E2}" type="datetimeFigureOut">
              <a:rPr lang="es-SV" smtClean="0">
                <a:solidFill>
                  <a:prstClr val="white">
                    <a:tint val="75000"/>
                  </a:prstClr>
                </a:solidFill>
              </a:rPr>
              <a:pPr/>
              <a:t>11/2/23</a:t>
            </a:fld>
            <a:endParaRPr lang="es-SV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DB4A8-FFAA-46DE-A5FC-76CE2763C024}" type="slidenum">
              <a:rPr lang="es-SV" smtClean="0">
                <a:solidFill>
                  <a:prstClr val="white">
                    <a:tint val="75000"/>
                  </a:prstClr>
                </a:solidFill>
              </a:rPr>
              <a:pPr/>
              <a:t>‹Nº›</a:t>
            </a:fld>
            <a:endParaRPr lang="es-SV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1725611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5822DA-C93C-45BA-ABA4-E24D997043E2}" type="datetimeFigureOut">
              <a:rPr lang="es-SV" smtClean="0">
                <a:solidFill>
                  <a:prstClr val="white">
                    <a:tint val="75000"/>
                  </a:prstClr>
                </a:solidFill>
              </a:rPr>
              <a:pPr/>
              <a:t>11/2/23</a:t>
            </a:fld>
            <a:endParaRPr lang="es-SV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DB4A8-FFAA-46DE-A5FC-76CE2763C024}" type="slidenum">
              <a:rPr lang="es-SV" smtClean="0">
                <a:solidFill>
                  <a:prstClr val="white">
                    <a:tint val="75000"/>
                  </a:prstClr>
                </a:solidFill>
              </a:rPr>
              <a:pPr/>
              <a:t>‹Nº›</a:t>
            </a:fld>
            <a:endParaRPr lang="es-SV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1817653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5822DA-C93C-45BA-ABA4-E24D997043E2}" type="datetimeFigureOut">
              <a:rPr lang="es-SV" smtClean="0">
                <a:solidFill>
                  <a:prstClr val="white">
                    <a:tint val="75000"/>
                  </a:prstClr>
                </a:solidFill>
              </a:rPr>
              <a:pPr/>
              <a:t>11/2/23</a:t>
            </a:fld>
            <a:endParaRPr lang="es-SV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DB4A8-FFAA-46DE-A5FC-76CE2763C024}" type="slidenum">
              <a:rPr lang="es-SV" smtClean="0">
                <a:solidFill>
                  <a:prstClr val="white">
                    <a:tint val="75000"/>
                  </a:prstClr>
                </a:solidFill>
              </a:rPr>
              <a:pPr/>
              <a:t>‹Nº›</a:t>
            </a:fld>
            <a:endParaRPr lang="es-SV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2917546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5822DA-C93C-45BA-ABA4-E24D997043E2}" type="datetimeFigureOut">
              <a:rPr lang="es-SV" smtClean="0">
                <a:solidFill>
                  <a:prstClr val="white">
                    <a:tint val="75000"/>
                  </a:prstClr>
                </a:solidFill>
              </a:rPr>
              <a:pPr/>
              <a:t>11/2/23</a:t>
            </a:fld>
            <a:endParaRPr lang="es-SV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DB4A8-FFAA-46DE-A5FC-76CE2763C024}" type="slidenum">
              <a:rPr lang="es-SV" smtClean="0">
                <a:solidFill>
                  <a:prstClr val="white">
                    <a:tint val="75000"/>
                  </a:prstClr>
                </a:solidFill>
              </a:rPr>
              <a:pPr/>
              <a:t>‹Nº›</a:t>
            </a:fld>
            <a:endParaRPr lang="es-SV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388956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5822DA-C93C-45BA-ABA4-E24D997043E2}" type="datetimeFigureOut">
              <a:rPr lang="es-SV" smtClean="0">
                <a:solidFill>
                  <a:prstClr val="white">
                    <a:tint val="75000"/>
                  </a:prstClr>
                </a:solidFill>
              </a:rPr>
              <a:pPr/>
              <a:t>11/2/23</a:t>
            </a:fld>
            <a:endParaRPr lang="es-SV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DB4A8-FFAA-46DE-A5FC-76CE2763C024}" type="slidenum">
              <a:rPr lang="es-SV" smtClean="0">
                <a:solidFill>
                  <a:prstClr val="white">
                    <a:tint val="75000"/>
                  </a:prstClr>
                </a:solidFill>
              </a:rPr>
              <a:pPr/>
              <a:t>‹Nº›</a:t>
            </a:fld>
            <a:endParaRPr lang="es-SV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15730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s-SV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8542" y="1599407"/>
            <a:ext cx="5423958" cy="452702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SV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59500" y="1599407"/>
            <a:ext cx="5423958" cy="452702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SV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D545C5E-D465-416D-8930-8FBEB7027477}" type="slidenum">
              <a:rPr lang="en-US">
                <a:solidFill>
                  <a:srgbClr val="000000"/>
                </a:solidFill>
              </a:rPr>
              <a:pPr/>
              <a:t>‹Nº›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5527548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5822DA-C93C-45BA-ABA4-E24D997043E2}" type="datetimeFigureOut">
              <a:rPr lang="es-SV" smtClean="0">
                <a:solidFill>
                  <a:prstClr val="white">
                    <a:tint val="75000"/>
                  </a:prstClr>
                </a:solidFill>
              </a:rPr>
              <a:pPr/>
              <a:t>11/2/23</a:t>
            </a:fld>
            <a:endParaRPr lang="es-SV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DB4A8-FFAA-46DE-A5FC-76CE2763C024}" type="slidenum">
              <a:rPr lang="es-SV" smtClean="0">
                <a:solidFill>
                  <a:prstClr val="white">
                    <a:tint val="75000"/>
                  </a:prstClr>
                </a:solidFill>
              </a:rPr>
              <a:pPr/>
              <a:t>‹Nº›</a:t>
            </a:fld>
            <a:endParaRPr lang="es-SV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9050323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5822DA-C93C-45BA-ABA4-E24D997043E2}" type="datetimeFigureOut">
              <a:rPr lang="es-SV" smtClean="0">
                <a:solidFill>
                  <a:prstClr val="white">
                    <a:tint val="75000"/>
                  </a:prstClr>
                </a:solidFill>
              </a:rPr>
              <a:pPr/>
              <a:t>11/2/23</a:t>
            </a:fld>
            <a:endParaRPr lang="es-SV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DB4A8-FFAA-46DE-A5FC-76CE2763C024}" type="slidenum">
              <a:rPr lang="es-SV" smtClean="0">
                <a:solidFill>
                  <a:prstClr val="white">
                    <a:tint val="75000"/>
                  </a:prstClr>
                </a:solidFill>
              </a:rPr>
              <a:pPr/>
              <a:t>‹Nº›</a:t>
            </a:fld>
            <a:endParaRPr lang="es-SV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0611094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5822DA-C93C-45BA-ABA4-E24D997043E2}" type="datetimeFigureOut">
              <a:rPr lang="es-SV" smtClean="0">
                <a:solidFill>
                  <a:prstClr val="white">
                    <a:tint val="75000"/>
                  </a:prstClr>
                </a:solidFill>
              </a:rPr>
              <a:pPr/>
              <a:t>11/2/23</a:t>
            </a:fld>
            <a:endParaRPr lang="es-SV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DB4A8-FFAA-46DE-A5FC-76CE2763C024}" type="slidenum">
              <a:rPr lang="es-SV" smtClean="0">
                <a:solidFill>
                  <a:prstClr val="white">
                    <a:tint val="75000"/>
                  </a:prstClr>
                </a:solidFill>
              </a:rPr>
              <a:pPr/>
              <a:t>‹Nº›</a:t>
            </a:fld>
            <a:endParaRPr lang="es-SV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5476690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5822DA-C93C-45BA-ABA4-E24D997043E2}" type="datetimeFigureOut">
              <a:rPr lang="es-SV" smtClean="0">
                <a:solidFill>
                  <a:prstClr val="white">
                    <a:tint val="75000"/>
                  </a:prstClr>
                </a:solidFill>
              </a:rPr>
              <a:pPr/>
              <a:t>11/2/23</a:t>
            </a:fld>
            <a:endParaRPr lang="es-SV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DB4A8-FFAA-46DE-A5FC-76CE2763C024}" type="slidenum">
              <a:rPr lang="es-SV" smtClean="0">
                <a:solidFill>
                  <a:prstClr val="white">
                    <a:tint val="75000"/>
                  </a:prstClr>
                </a:solidFill>
              </a:rPr>
              <a:pPr/>
              <a:t>‹Nº›</a:t>
            </a:fld>
            <a:endParaRPr lang="es-SV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70416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5822DA-C93C-45BA-ABA4-E24D997043E2}" type="datetimeFigureOut">
              <a:rPr lang="es-SV" smtClean="0">
                <a:solidFill>
                  <a:prstClr val="white">
                    <a:tint val="75000"/>
                  </a:prstClr>
                </a:solidFill>
              </a:rPr>
              <a:pPr/>
              <a:t>11/2/23</a:t>
            </a:fld>
            <a:endParaRPr lang="es-SV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DB4A8-FFAA-46DE-A5FC-76CE2763C024}" type="slidenum">
              <a:rPr lang="es-SV" smtClean="0">
                <a:solidFill>
                  <a:prstClr val="white">
                    <a:tint val="75000"/>
                  </a:prstClr>
                </a:solidFill>
              </a:rPr>
              <a:pPr/>
              <a:t>‹Nº›</a:t>
            </a:fld>
            <a:endParaRPr lang="es-SV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3382409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7FD54D-EB6A-4A31-AD9A-7B1F697CB621}" type="datetimeFigureOut">
              <a:rPr lang="es-SV" smtClean="0"/>
              <a:t>11/2/23</a:t>
            </a:fld>
            <a:endParaRPr lang="es-SV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956A06-FE2B-47A9-AC92-3E265F650883}" type="slidenum">
              <a:rPr lang="es-SV" smtClean="0"/>
              <a:t>‹Nº›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3027985842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7FD54D-EB6A-4A31-AD9A-7B1F697CB621}" type="datetimeFigureOut">
              <a:rPr lang="es-SV" smtClean="0"/>
              <a:t>11/2/23</a:t>
            </a:fld>
            <a:endParaRPr lang="es-SV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956A06-FE2B-47A9-AC92-3E265F650883}" type="slidenum">
              <a:rPr lang="es-SV" smtClean="0"/>
              <a:t>‹Nº›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2545998834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7FD54D-EB6A-4A31-AD9A-7B1F697CB621}" type="datetimeFigureOut">
              <a:rPr lang="es-SV" smtClean="0"/>
              <a:t>11/2/23</a:t>
            </a:fld>
            <a:endParaRPr lang="es-SV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956A06-FE2B-47A9-AC92-3E265F650883}" type="slidenum">
              <a:rPr lang="es-SV" smtClean="0"/>
              <a:t>‹Nº›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1827443778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7FD54D-EB6A-4A31-AD9A-7B1F697CB621}" type="datetimeFigureOut">
              <a:rPr lang="es-SV" smtClean="0"/>
              <a:t>11/2/23</a:t>
            </a:fld>
            <a:endParaRPr lang="es-SV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956A06-FE2B-47A9-AC92-3E265F650883}" type="slidenum">
              <a:rPr lang="es-SV" smtClean="0"/>
              <a:t>‹Nº›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1715461373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7FD54D-EB6A-4A31-AD9A-7B1F697CB621}" type="datetimeFigureOut">
              <a:rPr lang="es-SV" smtClean="0"/>
              <a:t>11/2/23</a:t>
            </a:fld>
            <a:endParaRPr lang="es-SV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956A06-FE2B-47A9-AC92-3E265F650883}" type="slidenum">
              <a:rPr lang="es-SV" smtClean="0"/>
              <a:t>‹Nº›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31845781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053" y="365125"/>
            <a:ext cx="10515864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s-SV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0052" y="1681427"/>
            <a:ext cx="5158052" cy="824177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380985" indent="0">
              <a:buNone/>
              <a:defRPr sz="1667" b="1"/>
            </a:lvl2pPr>
            <a:lvl3pPr marL="761970" indent="0">
              <a:buNone/>
              <a:defRPr sz="1500" b="1"/>
            </a:lvl3pPr>
            <a:lvl4pPr marL="1142954" indent="0">
              <a:buNone/>
              <a:defRPr sz="1333" b="1"/>
            </a:lvl4pPr>
            <a:lvl5pPr marL="1523939" indent="0">
              <a:buNone/>
              <a:defRPr sz="1333" b="1"/>
            </a:lvl5pPr>
            <a:lvl6pPr marL="1904924" indent="0">
              <a:buNone/>
              <a:defRPr sz="1333" b="1"/>
            </a:lvl6pPr>
            <a:lvl7pPr marL="2285909" indent="0">
              <a:buNone/>
              <a:defRPr sz="1333" b="1"/>
            </a:lvl7pPr>
            <a:lvl8pPr marL="2666893" indent="0">
              <a:buNone/>
              <a:defRPr sz="1333" b="1"/>
            </a:lvl8pPr>
            <a:lvl9pPr marL="3047878" indent="0">
              <a:buNone/>
              <a:defRPr sz="13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0052" y="2505604"/>
            <a:ext cx="5158052" cy="368432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SV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729" y="1681427"/>
            <a:ext cx="5183188" cy="824177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380985" indent="0">
              <a:buNone/>
              <a:defRPr sz="1667" b="1"/>
            </a:lvl2pPr>
            <a:lvl3pPr marL="761970" indent="0">
              <a:buNone/>
              <a:defRPr sz="1500" b="1"/>
            </a:lvl3pPr>
            <a:lvl4pPr marL="1142954" indent="0">
              <a:buNone/>
              <a:defRPr sz="1333" b="1"/>
            </a:lvl4pPr>
            <a:lvl5pPr marL="1523939" indent="0">
              <a:buNone/>
              <a:defRPr sz="1333" b="1"/>
            </a:lvl5pPr>
            <a:lvl6pPr marL="1904924" indent="0">
              <a:buNone/>
              <a:defRPr sz="1333" b="1"/>
            </a:lvl6pPr>
            <a:lvl7pPr marL="2285909" indent="0">
              <a:buNone/>
              <a:defRPr sz="1333" b="1"/>
            </a:lvl7pPr>
            <a:lvl8pPr marL="2666893" indent="0">
              <a:buNone/>
              <a:defRPr sz="1333" b="1"/>
            </a:lvl8pPr>
            <a:lvl9pPr marL="3047878" indent="0">
              <a:buNone/>
              <a:defRPr sz="13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729" y="2505604"/>
            <a:ext cx="5183188" cy="368432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SV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AF08C23-27CD-4C8B-B336-47F4B4A0D45C}" type="slidenum">
              <a:rPr lang="en-US">
                <a:solidFill>
                  <a:srgbClr val="000000"/>
                </a:solidFill>
              </a:rPr>
              <a:pPr/>
              <a:t>‹Nº›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1770830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7FD54D-EB6A-4A31-AD9A-7B1F697CB621}" type="datetimeFigureOut">
              <a:rPr lang="es-SV" smtClean="0"/>
              <a:t>11/2/23</a:t>
            </a:fld>
            <a:endParaRPr lang="es-SV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956A06-FE2B-47A9-AC92-3E265F650883}" type="slidenum">
              <a:rPr lang="es-SV" smtClean="0"/>
              <a:t>‹Nº›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403735751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7FD54D-EB6A-4A31-AD9A-7B1F697CB621}" type="datetimeFigureOut">
              <a:rPr lang="es-SV" smtClean="0"/>
              <a:t>11/2/23</a:t>
            </a:fld>
            <a:endParaRPr lang="es-SV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956A06-FE2B-47A9-AC92-3E265F650883}" type="slidenum">
              <a:rPr lang="es-SV" smtClean="0"/>
              <a:t>‹Nº›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164581476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7FD54D-EB6A-4A31-AD9A-7B1F697CB621}" type="datetimeFigureOut">
              <a:rPr lang="es-SV" smtClean="0"/>
              <a:t>11/2/23</a:t>
            </a:fld>
            <a:endParaRPr lang="es-SV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956A06-FE2B-47A9-AC92-3E265F650883}" type="slidenum">
              <a:rPr lang="es-SV" smtClean="0"/>
              <a:t>‹Nº›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4079471542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7FD54D-EB6A-4A31-AD9A-7B1F697CB621}" type="datetimeFigureOut">
              <a:rPr lang="es-SV" smtClean="0"/>
              <a:t>11/2/23</a:t>
            </a:fld>
            <a:endParaRPr lang="es-SV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956A06-FE2B-47A9-AC92-3E265F650883}" type="slidenum">
              <a:rPr lang="es-SV" smtClean="0"/>
              <a:t>‹Nº›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899633540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7FD54D-EB6A-4A31-AD9A-7B1F697CB621}" type="datetimeFigureOut">
              <a:rPr lang="es-SV" smtClean="0"/>
              <a:t>11/2/23</a:t>
            </a:fld>
            <a:endParaRPr lang="es-SV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956A06-FE2B-47A9-AC92-3E265F650883}" type="slidenum">
              <a:rPr lang="es-SV" smtClean="0"/>
              <a:t>‹Nº›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1357101881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7FD54D-EB6A-4A31-AD9A-7B1F697CB621}" type="datetimeFigureOut">
              <a:rPr lang="es-SV" smtClean="0"/>
              <a:t>11/2/23</a:t>
            </a:fld>
            <a:endParaRPr lang="es-SV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956A06-FE2B-47A9-AC92-3E265F650883}" type="slidenum">
              <a:rPr lang="es-SV" smtClean="0"/>
              <a:t>‹Nº›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608721787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95269" y="1122363"/>
            <a:ext cx="9001462" cy="2387600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95269" y="3602038"/>
            <a:ext cx="9001462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B9EBBA-996F-894A-B54A-D6246ED52CEA}" type="datetimeFigureOut">
              <a:rPr lang="en-US" smtClean="0"/>
              <a:pPr/>
              <a:t>2/11/23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8905096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A1323-8D79-1946-B0D7-40001CF92E9D}" type="datetimeFigureOut">
              <a:rPr lang="en-US" smtClean="0"/>
              <a:pPr/>
              <a:t>2/11/23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6474093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29244" y="657226"/>
            <a:ext cx="9733512" cy="2852737"/>
          </a:xfrm>
        </p:spPr>
        <p:txBody>
          <a:bodyPr anchor="b">
            <a:normAutofit/>
          </a:bodyPr>
          <a:lstStyle>
            <a:lvl1pPr>
              <a:defRPr sz="3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29244" y="3602038"/>
            <a:ext cx="9733512" cy="1500187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FA1846-DA80-1C48-A609-854EA85C59AD}" type="datetimeFigureOut">
              <a:rPr lang="en-US" smtClean="0"/>
              <a:pPr/>
              <a:t>2/11/23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8334676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632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3795" y="2088319"/>
            <a:ext cx="5106004" cy="370288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3403" y="2088319"/>
            <a:ext cx="5094154" cy="370288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302355-E14B-8545-A8F8-0FE83CC9D524}" type="datetimeFigureOut">
              <a:rPr lang="en-US" smtClean="0"/>
              <a:pPr/>
              <a:t>2/11/23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42365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s-SV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8CBCAA2-1AEE-4235-94DC-1558D0E7AD7F}" type="slidenum">
              <a:rPr lang="en-US">
                <a:solidFill>
                  <a:srgbClr val="000000"/>
                </a:solidFill>
              </a:rPr>
              <a:pPr/>
              <a:t>‹Nº›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7885555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804" y="2088320"/>
            <a:ext cx="4879199" cy="823912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13795" y="2912232"/>
            <a:ext cx="5107208" cy="287896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2003" y="2088320"/>
            <a:ext cx="4865554" cy="823912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912232"/>
            <a:ext cx="5095357" cy="287896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640F58-564D-2B4F-AE67-E407BA4FCF45}" type="datetimeFigureOut">
              <a:rPr lang="en-US" smtClean="0"/>
              <a:pPr/>
              <a:t>2/11/23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1755429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3A34C8-038E-2045-AF43-DF7DBB8E0E9E}" type="datetimeFigureOut">
              <a:rPr lang="en-US" smtClean="0"/>
              <a:pPr/>
              <a:t>2/11/23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0256292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18C68F-D26B-8F47-958C-23B49CF8A634}" type="datetimeFigureOut">
              <a:rPr lang="en-US" smtClean="0"/>
              <a:pPr/>
              <a:t>2/11/23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0822995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7228" y="609600"/>
            <a:ext cx="3932237" cy="2362200"/>
          </a:xfr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78064" y="609600"/>
            <a:ext cx="6189492" cy="5181600"/>
          </a:xfrm>
        </p:spPr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7228" y="2971800"/>
            <a:ext cx="3932237" cy="2819399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DF5E60-9974-AC48-9591-99C2BB44B7CF}" type="datetimeFigureOut">
              <a:rPr lang="en-US" smtClean="0"/>
              <a:pPr/>
              <a:t>2/11/23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7261237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7227" y="609600"/>
            <a:ext cx="5929773" cy="2362200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4" y="758881"/>
            <a:ext cx="3255356" cy="4883038"/>
          </a:xfrm>
          <a:noFill/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971800"/>
            <a:ext cx="5934950" cy="28194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B482E8-6E0E-1B4F-B1FD-C69DB9E858D9}" type="datetimeFigureOut">
              <a:rPr lang="en-US" smtClean="0"/>
              <a:pPr/>
              <a:t>2/11/23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3209859"/>
      </p:ext>
    </p:extLst>
  </p:cSld>
  <p:clrMapOvr>
    <a:masterClrMapping/>
  </p:clrMapOvr>
  <p:hf sldNum="0" hdr="0" ftr="0" dt="0"/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4289372"/>
            <a:ext cx="10367564" cy="819355"/>
          </a:xfr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13806" y="621321"/>
            <a:ext cx="10367564" cy="3379735"/>
          </a:xfrm>
          <a:noFill/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5108728"/>
            <a:ext cx="10365998" cy="682472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B482E8-6E0E-1B4F-B1FD-C69DB9E858D9}" type="datetimeFigureOut">
              <a:rPr lang="en-US" smtClean="0"/>
              <a:pPr/>
              <a:t>2/11/23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1884771"/>
      </p:ext>
    </p:extLst>
  </p:cSld>
  <p:clrMapOvr>
    <a:masterClrMapping/>
  </p:clrMapOvr>
  <p:hf sldNum="0" hdr="0" ftr="0" dt="0"/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3424859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4204820"/>
            <a:ext cx="10353761" cy="1592186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B482E8-6E0E-1B4F-B1FD-C69DB9E858D9}" type="datetimeFigureOut">
              <a:rPr lang="en-US" smtClean="0"/>
              <a:pPr/>
              <a:t>2/11/23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4063807"/>
      </p:ext>
    </p:extLst>
  </p:cSld>
  <p:clrMapOvr>
    <a:masterClrMapping/>
  </p:clrMapOvr>
  <p:hf sldNum="0" hdr="0" ftr="0" dt="0"/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426812"/>
          </a:xfrm>
        </p:spPr>
        <p:txBody>
          <a:bodyPr anchor="t">
            <a:normAutofit/>
          </a:bodyPr>
          <a:lstStyle>
            <a:lvl1pPr marL="0" indent="0" algn="r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204821"/>
            <a:ext cx="10353762" cy="158638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B482E8-6E0E-1B4F-B1FD-C69DB9E858D9}" type="datetimeFigureOut">
              <a:rPr lang="en-US" smtClean="0"/>
              <a:pPr/>
              <a:t>2/11/23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836612" y="73524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57956" y="297209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037371611"/>
      </p:ext>
    </p:extLst>
  </p:cSld>
  <p:clrMapOvr>
    <a:masterClrMapping/>
  </p:clrMapOvr>
  <p:hf sldNum="0" hdr="0" ftr="0" dt="0"/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2126942"/>
            <a:ext cx="10355327" cy="25118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650556"/>
            <a:ext cx="10353763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B482E8-6E0E-1B4F-B1FD-C69DB9E858D9}" type="datetimeFigureOut">
              <a:rPr lang="en-US" smtClean="0"/>
              <a:pPr/>
              <a:t>2/11/23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2057695"/>
      </p:ext>
    </p:extLst>
  </p:cSld>
  <p:clrMapOvr>
    <a:masterClrMapping/>
  </p:clrMapOvr>
  <p:hf sldNum="0" hdr="0" ftr="0" dt="0"/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94" y="609600"/>
            <a:ext cx="10353762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94" y="2088319"/>
            <a:ext cx="3298956" cy="823305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94" y="2911624"/>
            <a:ext cx="3298956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4878" y="2088320"/>
            <a:ext cx="3298558" cy="823304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4878" y="2911624"/>
            <a:ext cx="3299821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088320"/>
            <a:ext cx="3291211" cy="823304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6346" y="2911624"/>
            <a:ext cx="3291211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B482E8-6E0E-1B4F-B1FD-C69DB9E858D9}" type="datetimeFigureOut">
              <a:rPr lang="en-US" smtClean="0"/>
              <a:pPr/>
              <a:t>2/11/23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6195843"/>
      </p:ext>
    </p:extLst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F4BAB2F-6261-4563-8565-FD5C331C4B79}" type="slidenum">
              <a:rPr lang="en-US">
                <a:solidFill>
                  <a:srgbClr val="000000"/>
                </a:solidFill>
              </a:rPr>
              <a:pPr/>
              <a:t>‹Nº›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4753251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95" y="4195899"/>
            <a:ext cx="3298955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092020" y="2298987"/>
            <a:ext cx="2940050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95" y="4772161"/>
            <a:ext cx="3298955" cy="101903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01" y="4195899"/>
            <a:ext cx="3298983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68996" y="2298987"/>
            <a:ext cx="2930525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72160"/>
            <a:ext cx="3300336" cy="101903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423" y="4195899"/>
            <a:ext cx="3289900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52803" y="2298987"/>
            <a:ext cx="2932113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298" y="4772161"/>
            <a:ext cx="3294258" cy="1019037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B482E8-6E0E-1B4F-B1FD-C69DB9E858D9}" type="datetimeFigureOut">
              <a:rPr lang="en-US" smtClean="0"/>
              <a:pPr/>
              <a:t>2/11/23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7775161"/>
      </p:ext>
    </p:extLst>
  </p:cSld>
  <p:clrMapOvr>
    <a:masterClrMapping/>
  </p:clrMapOvr>
  <p:hf sldNum="0" hdr="0" ftr="0" dt="0"/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C52C72-DE31-F449-A4ED-4C594FD91407}" type="datetimeFigureOut">
              <a:rPr lang="en-US" smtClean="0"/>
              <a:pPr/>
              <a:t>2/11/23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8219747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599"/>
            <a:ext cx="2542657" cy="518160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3794" y="609599"/>
            <a:ext cx="7658705" cy="518160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62726E-379B-B349-9EED-81ED093FA806}" type="datetimeFigureOut">
              <a:rPr lang="en-US" smtClean="0"/>
              <a:pPr/>
              <a:t>2/11/23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0037880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4800600"/>
            <a:ext cx="10561418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5" name="Picture Placeholder 14"/>
          <p:cNvSpPr>
            <a:spLocks noGrp="1" noChangeAspect="1"/>
          </p:cNvSpPr>
          <p:nvPr>
            <p:ph type="pic" sz="quarter" idx="13"/>
          </p:nvPr>
        </p:nvSpPr>
        <p:spPr bwMode="auto">
          <a:xfrm>
            <a:off x="0" y="0"/>
            <a:ext cx="12192000" cy="4800600"/>
          </a:xfrm>
          <a:custGeom>
            <a:avLst/>
            <a:gdLst/>
            <a:ahLst/>
            <a:cxnLst/>
            <a:rect l="0" t="0" r="r" b="b"/>
            <a:pathLst>
              <a:path w="5760" h="3289">
                <a:moveTo>
                  <a:pt x="5760" y="0"/>
                </a:moveTo>
                <a:lnTo>
                  <a:pt x="0" y="0"/>
                </a:lnTo>
                <a:lnTo>
                  <a:pt x="0" y="3100"/>
                </a:lnTo>
                <a:lnTo>
                  <a:pt x="943" y="3100"/>
                </a:lnTo>
                <a:lnTo>
                  <a:pt x="1123" y="3281"/>
                </a:lnTo>
                <a:lnTo>
                  <a:pt x="1123" y="3281"/>
                </a:lnTo>
                <a:lnTo>
                  <a:pt x="1127" y="3283"/>
                </a:lnTo>
                <a:lnTo>
                  <a:pt x="1133" y="3286"/>
                </a:lnTo>
                <a:lnTo>
                  <a:pt x="1139" y="3289"/>
                </a:lnTo>
                <a:lnTo>
                  <a:pt x="1144" y="3289"/>
                </a:lnTo>
                <a:lnTo>
                  <a:pt x="1150" y="3289"/>
                </a:lnTo>
                <a:lnTo>
                  <a:pt x="1155" y="3286"/>
                </a:lnTo>
                <a:lnTo>
                  <a:pt x="1161" y="3283"/>
                </a:lnTo>
                <a:lnTo>
                  <a:pt x="1165" y="3281"/>
                </a:lnTo>
                <a:lnTo>
                  <a:pt x="1345" y="3100"/>
                </a:lnTo>
                <a:lnTo>
                  <a:pt x="5760" y="3100"/>
                </a:lnTo>
                <a:lnTo>
                  <a:pt x="5760" y="0"/>
                </a:lnTo>
                <a:close/>
              </a:path>
            </a:pathLst>
          </a:custGeom>
          <a:noFill/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numCol="1" anchor="t" anchorCtr="0" compatLnSpc="1">
            <a:prstTxWarp prst="textNoShape">
              <a:avLst/>
            </a:prstTxWarp>
            <a:normAutofit/>
          </a:bodyPr>
          <a:lstStyle>
            <a:lvl1pPr marL="0" indent="0" algn="ctr">
              <a:buFontTx/>
              <a:buNone/>
              <a:defRPr sz="16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0000" y="5367338"/>
            <a:ext cx="10561418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C79C5D-2A6F-F04D-97DA-BEF2467B64E4}" type="datetimeFigureOut">
              <a:rPr lang="en-US" dirty="0"/>
              <a:pPr/>
              <a:t>2/11/23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2903092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B482E8-6E0E-1B4F-B1FD-C69DB9E858D9}" type="datetimeFigureOut">
              <a:rPr lang="en-US" smtClean="0"/>
              <a:pPr/>
              <a:t>2/11/23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0286226"/>
      </p:ext>
    </p:extLst>
  </p:cSld>
  <p:clrMapOvr>
    <a:masterClrMapping/>
  </p:clrMapOvr>
  <p:hf sldNum="0" hdr="0" ftr="0" dt="0"/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2B4D13-19A9-4E2B-B7D0-A7F140DC8B63}" type="datetimeFigureOut">
              <a:rPr lang="es-SV" smtClean="0"/>
              <a:t>11/2/23</a:t>
            </a:fld>
            <a:endParaRPr lang="es-SV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9A1F81-953E-4294-8289-B2095EF215A3}" type="slidenum">
              <a:rPr lang="es-SV" smtClean="0"/>
              <a:t>‹Nº›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4290909044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2B4D13-19A9-4E2B-B7D0-A7F140DC8B63}" type="datetimeFigureOut">
              <a:rPr lang="es-SV" smtClean="0"/>
              <a:t>11/2/23</a:t>
            </a:fld>
            <a:endParaRPr lang="es-SV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9A1F81-953E-4294-8289-B2095EF215A3}" type="slidenum">
              <a:rPr lang="es-SV" smtClean="0"/>
              <a:t>‹Nº›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4054919642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2B4D13-19A9-4E2B-B7D0-A7F140DC8B63}" type="datetimeFigureOut">
              <a:rPr lang="es-SV" smtClean="0"/>
              <a:t>11/2/23</a:t>
            </a:fld>
            <a:endParaRPr lang="es-SV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9A1F81-953E-4294-8289-B2095EF215A3}" type="slidenum">
              <a:rPr lang="es-SV" smtClean="0"/>
              <a:t>‹Nº›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3340261332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2B4D13-19A9-4E2B-B7D0-A7F140DC8B63}" type="datetimeFigureOut">
              <a:rPr lang="es-SV" smtClean="0"/>
              <a:t>11/2/23</a:t>
            </a:fld>
            <a:endParaRPr lang="es-SV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9A1F81-953E-4294-8289-B2095EF215A3}" type="slidenum">
              <a:rPr lang="es-SV" smtClean="0"/>
              <a:t>‹Nº›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733125162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2B4D13-19A9-4E2B-B7D0-A7F140DC8B63}" type="datetimeFigureOut">
              <a:rPr lang="es-SV" smtClean="0"/>
              <a:t>11/2/23</a:t>
            </a:fld>
            <a:endParaRPr lang="es-SV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9A1F81-953E-4294-8289-B2095EF215A3}" type="slidenum">
              <a:rPr lang="es-SV" smtClean="0"/>
              <a:t>‹Nº›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10653540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053" y="457729"/>
            <a:ext cx="3931708" cy="1599407"/>
          </a:xfrm>
        </p:spPr>
        <p:txBody>
          <a:bodyPr anchor="b"/>
          <a:lstStyle>
            <a:lvl1pPr>
              <a:defRPr sz="2667"/>
            </a:lvl1pPr>
          </a:lstStyle>
          <a:p>
            <a:r>
              <a:rPr lang="en-US"/>
              <a:t>Click to edit Master title style</a:t>
            </a:r>
            <a:endParaRPr lang="es-SV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6896"/>
            <a:ext cx="6172729" cy="4873625"/>
          </a:xfrm>
        </p:spPr>
        <p:txBody>
          <a:bodyPr/>
          <a:lstStyle>
            <a:lvl1pPr>
              <a:defRPr sz="2667"/>
            </a:lvl1pPr>
            <a:lvl2pPr>
              <a:defRPr sz="2333"/>
            </a:lvl2pPr>
            <a:lvl3pPr>
              <a:defRPr sz="2000"/>
            </a:lvl3pPr>
            <a:lvl4pPr>
              <a:defRPr sz="1667"/>
            </a:lvl4pPr>
            <a:lvl5pPr>
              <a:defRPr sz="1667"/>
            </a:lvl5pPr>
            <a:lvl6pPr>
              <a:defRPr sz="1667"/>
            </a:lvl6pPr>
            <a:lvl7pPr>
              <a:defRPr sz="1667"/>
            </a:lvl7pPr>
            <a:lvl8pPr>
              <a:defRPr sz="1667"/>
            </a:lvl8pPr>
            <a:lvl9pPr>
              <a:defRPr sz="16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SV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053" y="2057136"/>
            <a:ext cx="3931708" cy="3811323"/>
          </a:xfrm>
        </p:spPr>
        <p:txBody>
          <a:bodyPr/>
          <a:lstStyle>
            <a:lvl1pPr marL="0" indent="0">
              <a:buNone/>
              <a:defRPr sz="1333"/>
            </a:lvl1pPr>
            <a:lvl2pPr marL="380985" indent="0">
              <a:buNone/>
              <a:defRPr sz="1167"/>
            </a:lvl2pPr>
            <a:lvl3pPr marL="761970" indent="0">
              <a:buNone/>
              <a:defRPr sz="1000"/>
            </a:lvl3pPr>
            <a:lvl4pPr marL="1142954" indent="0">
              <a:buNone/>
              <a:defRPr sz="833"/>
            </a:lvl4pPr>
            <a:lvl5pPr marL="1523939" indent="0">
              <a:buNone/>
              <a:defRPr sz="833"/>
            </a:lvl5pPr>
            <a:lvl6pPr marL="1904924" indent="0">
              <a:buNone/>
              <a:defRPr sz="833"/>
            </a:lvl6pPr>
            <a:lvl7pPr marL="2285909" indent="0">
              <a:buNone/>
              <a:defRPr sz="833"/>
            </a:lvl7pPr>
            <a:lvl8pPr marL="2666893" indent="0">
              <a:buNone/>
              <a:defRPr sz="833"/>
            </a:lvl8pPr>
            <a:lvl9pPr marL="3047878" indent="0">
              <a:buNone/>
              <a:defRPr sz="833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7E4CF06-E832-42FB-A878-8E56F50D23A1}" type="slidenum">
              <a:rPr lang="en-US">
                <a:solidFill>
                  <a:srgbClr val="000000"/>
                </a:solidFill>
              </a:rPr>
              <a:pPr/>
              <a:t>‹Nº›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6982524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2B4D13-19A9-4E2B-B7D0-A7F140DC8B63}" type="datetimeFigureOut">
              <a:rPr lang="es-SV" smtClean="0"/>
              <a:t>11/2/23</a:t>
            </a:fld>
            <a:endParaRPr lang="es-SV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9A1F81-953E-4294-8289-B2095EF215A3}" type="slidenum">
              <a:rPr lang="es-SV" smtClean="0"/>
              <a:t>‹Nº›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2988586005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2B4D13-19A9-4E2B-B7D0-A7F140DC8B63}" type="datetimeFigureOut">
              <a:rPr lang="es-SV" smtClean="0"/>
              <a:t>11/2/23</a:t>
            </a:fld>
            <a:endParaRPr lang="es-SV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9A1F81-953E-4294-8289-B2095EF215A3}" type="slidenum">
              <a:rPr lang="es-SV" smtClean="0"/>
              <a:t>‹Nº›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3178888166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2B4D13-19A9-4E2B-B7D0-A7F140DC8B63}" type="datetimeFigureOut">
              <a:rPr lang="es-SV" smtClean="0"/>
              <a:t>11/2/23</a:t>
            </a:fld>
            <a:endParaRPr lang="es-SV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9A1F81-953E-4294-8289-B2095EF215A3}" type="slidenum">
              <a:rPr lang="es-SV" smtClean="0"/>
              <a:t>‹Nº›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615580353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2B4D13-19A9-4E2B-B7D0-A7F140DC8B63}" type="datetimeFigureOut">
              <a:rPr lang="es-SV" smtClean="0"/>
              <a:t>11/2/23</a:t>
            </a:fld>
            <a:endParaRPr lang="es-SV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9A1F81-953E-4294-8289-B2095EF215A3}" type="slidenum">
              <a:rPr lang="es-SV" smtClean="0"/>
              <a:t>‹Nº›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2918989436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2B4D13-19A9-4E2B-B7D0-A7F140DC8B63}" type="datetimeFigureOut">
              <a:rPr lang="es-SV" smtClean="0"/>
              <a:t>11/2/23</a:t>
            </a:fld>
            <a:endParaRPr lang="es-SV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9A1F81-953E-4294-8289-B2095EF215A3}" type="slidenum">
              <a:rPr lang="es-SV" smtClean="0"/>
              <a:t>‹Nº›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3302290518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2B4D13-19A9-4E2B-B7D0-A7F140DC8B63}" type="datetimeFigureOut">
              <a:rPr lang="es-SV" smtClean="0"/>
              <a:t>11/2/23</a:t>
            </a:fld>
            <a:endParaRPr lang="es-SV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9A1F81-953E-4294-8289-B2095EF215A3}" type="slidenum">
              <a:rPr lang="es-SV" smtClean="0"/>
              <a:t>‹Nº›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1051455890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1833"/>
            <a:ext cx="9144000" cy="2387865"/>
          </a:xfrm>
        </p:spPr>
        <p:txBody>
          <a:bodyPr anchor="b"/>
          <a:lstStyle>
            <a:lvl1pPr algn="ctr">
              <a:defRPr sz="5000"/>
            </a:lvl1pPr>
          </a:lstStyle>
          <a:p>
            <a:r>
              <a:rPr lang="en-US"/>
              <a:t>Click to edit Master title style</a:t>
            </a:r>
            <a:endParaRPr lang="es-SV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303"/>
            <a:ext cx="9144000" cy="1654968"/>
          </a:xfrm>
        </p:spPr>
        <p:txBody>
          <a:bodyPr/>
          <a:lstStyle>
            <a:lvl1pPr marL="0" indent="0" algn="ctr">
              <a:buNone/>
              <a:defRPr sz="2000"/>
            </a:lvl1pPr>
            <a:lvl2pPr marL="380985" indent="0" algn="ctr">
              <a:buNone/>
              <a:defRPr sz="1667"/>
            </a:lvl2pPr>
            <a:lvl3pPr marL="761970" indent="0" algn="ctr">
              <a:buNone/>
              <a:defRPr sz="1500"/>
            </a:lvl3pPr>
            <a:lvl4pPr marL="1142954" indent="0" algn="ctr">
              <a:buNone/>
              <a:defRPr sz="1333"/>
            </a:lvl4pPr>
            <a:lvl5pPr marL="1523939" indent="0" algn="ctr">
              <a:buNone/>
              <a:defRPr sz="1333"/>
            </a:lvl5pPr>
            <a:lvl6pPr marL="1904924" indent="0" algn="ctr">
              <a:buNone/>
              <a:defRPr sz="1333"/>
            </a:lvl6pPr>
            <a:lvl7pPr marL="2285909" indent="0" algn="ctr">
              <a:buNone/>
              <a:defRPr sz="1333"/>
            </a:lvl7pPr>
            <a:lvl8pPr marL="2666893" indent="0" algn="ctr">
              <a:buNone/>
              <a:defRPr sz="1333"/>
            </a:lvl8pPr>
            <a:lvl9pPr marL="3047878" indent="0" algn="ctr">
              <a:buNone/>
              <a:defRPr sz="1333"/>
            </a:lvl9pPr>
          </a:lstStyle>
          <a:p>
            <a:r>
              <a:rPr lang="en-US"/>
              <a:t>Click to edit Master subtitle style</a:t>
            </a:r>
            <a:endParaRPr lang="es-SV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6182CD9-F89C-4B85-B0A0-0F4AD1F0BB38}" type="slidenum">
              <a:rPr lang="en-US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5041667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s-SV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SV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811FBBF-743A-4109-8C7E-FCD75DBB2BC2}" type="slidenum">
              <a:rPr lang="en-US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1722452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2116" y="1709208"/>
            <a:ext cx="10515864" cy="2853532"/>
          </a:xfrm>
        </p:spPr>
        <p:txBody>
          <a:bodyPr anchor="b"/>
          <a:lstStyle>
            <a:lvl1pPr>
              <a:defRPr sz="5000"/>
            </a:lvl1pPr>
          </a:lstStyle>
          <a:p>
            <a:r>
              <a:rPr lang="en-US"/>
              <a:t>Click to edit Master title style</a:t>
            </a:r>
            <a:endParaRPr lang="es-SV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2116" y="4589199"/>
            <a:ext cx="10515864" cy="1500188"/>
          </a:xfrm>
        </p:spPr>
        <p:txBody>
          <a:bodyPr/>
          <a:lstStyle>
            <a:lvl1pPr marL="0" indent="0">
              <a:buNone/>
              <a:defRPr sz="2000"/>
            </a:lvl1pPr>
            <a:lvl2pPr marL="380985" indent="0">
              <a:buNone/>
              <a:defRPr sz="1667"/>
            </a:lvl2pPr>
            <a:lvl3pPr marL="761970" indent="0">
              <a:buNone/>
              <a:defRPr sz="1500"/>
            </a:lvl3pPr>
            <a:lvl4pPr marL="1142954" indent="0">
              <a:buNone/>
              <a:defRPr sz="1333"/>
            </a:lvl4pPr>
            <a:lvl5pPr marL="1523939" indent="0">
              <a:buNone/>
              <a:defRPr sz="1333"/>
            </a:lvl5pPr>
            <a:lvl6pPr marL="1904924" indent="0">
              <a:buNone/>
              <a:defRPr sz="1333"/>
            </a:lvl6pPr>
            <a:lvl7pPr marL="2285909" indent="0">
              <a:buNone/>
              <a:defRPr sz="1333"/>
            </a:lvl7pPr>
            <a:lvl8pPr marL="2666893" indent="0">
              <a:buNone/>
              <a:defRPr sz="1333"/>
            </a:lvl8pPr>
            <a:lvl9pPr marL="3047878" indent="0">
              <a:buNone/>
              <a:defRPr sz="1333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AB8D7B2-B63F-4187-97FA-737A876649CE}" type="slidenum">
              <a:rPr lang="en-US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0596226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s-SV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8542" y="1599407"/>
            <a:ext cx="5423958" cy="452702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SV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59500" y="1599407"/>
            <a:ext cx="5423958" cy="452702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SV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4CB459C-4393-42A1-A18D-FB446A9FB735}" type="slidenum">
              <a:rPr lang="en-US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83317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053" y="457729"/>
            <a:ext cx="3931708" cy="1599407"/>
          </a:xfrm>
        </p:spPr>
        <p:txBody>
          <a:bodyPr anchor="b"/>
          <a:lstStyle>
            <a:lvl1pPr>
              <a:defRPr sz="2667"/>
            </a:lvl1pPr>
          </a:lstStyle>
          <a:p>
            <a:r>
              <a:rPr lang="en-US"/>
              <a:t>Click to edit Master title style</a:t>
            </a:r>
            <a:endParaRPr lang="es-SV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6896"/>
            <a:ext cx="6172729" cy="4873625"/>
          </a:xfrm>
        </p:spPr>
        <p:txBody>
          <a:bodyPr/>
          <a:lstStyle>
            <a:lvl1pPr marL="0" indent="0">
              <a:buNone/>
              <a:defRPr sz="2667"/>
            </a:lvl1pPr>
            <a:lvl2pPr marL="380985" indent="0">
              <a:buNone/>
              <a:defRPr sz="2333"/>
            </a:lvl2pPr>
            <a:lvl3pPr marL="761970" indent="0">
              <a:buNone/>
              <a:defRPr sz="2000"/>
            </a:lvl3pPr>
            <a:lvl4pPr marL="1142954" indent="0">
              <a:buNone/>
              <a:defRPr sz="1667"/>
            </a:lvl4pPr>
            <a:lvl5pPr marL="1523939" indent="0">
              <a:buNone/>
              <a:defRPr sz="1667"/>
            </a:lvl5pPr>
            <a:lvl6pPr marL="1904924" indent="0">
              <a:buNone/>
              <a:defRPr sz="1667"/>
            </a:lvl6pPr>
            <a:lvl7pPr marL="2285909" indent="0">
              <a:buNone/>
              <a:defRPr sz="1667"/>
            </a:lvl7pPr>
            <a:lvl8pPr marL="2666893" indent="0">
              <a:buNone/>
              <a:defRPr sz="1667"/>
            </a:lvl8pPr>
            <a:lvl9pPr marL="3047878" indent="0">
              <a:buNone/>
              <a:defRPr sz="1667"/>
            </a:lvl9pPr>
          </a:lstStyle>
          <a:p>
            <a:endParaRPr lang="es-SV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053" y="2057136"/>
            <a:ext cx="3931708" cy="3811323"/>
          </a:xfrm>
        </p:spPr>
        <p:txBody>
          <a:bodyPr/>
          <a:lstStyle>
            <a:lvl1pPr marL="0" indent="0">
              <a:buNone/>
              <a:defRPr sz="1333"/>
            </a:lvl1pPr>
            <a:lvl2pPr marL="380985" indent="0">
              <a:buNone/>
              <a:defRPr sz="1167"/>
            </a:lvl2pPr>
            <a:lvl3pPr marL="761970" indent="0">
              <a:buNone/>
              <a:defRPr sz="1000"/>
            </a:lvl3pPr>
            <a:lvl4pPr marL="1142954" indent="0">
              <a:buNone/>
              <a:defRPr sz="833"/>
            </a:lvl4pPr>
            <a:lvl5pPr marL="1523939" indent="0">
              <a:buNone/>
              <a:defRPr sz="833"/>
            </a:lvl5pPr>
            <a:lvl6pPr marL="1904924" indent="0">
              <a:buNone/>
              <a:defRPr sz="833"/>
            </a:lvl6pPr>
            <a:lvl7pPr marL="2285909" indent="0">
              <a:buNone/>
              <a:defRPr sz="833"/>
            </a:lvl7pPr>
            <a:lvl8pPr marL="2666893" indent="0">
              <a:buNone/>
              <a:defRPr sz="833"/>
            </a:lvl8pPr>
            <a:lvl9pPr marL="3047878" indent="0">
              <a:buNone/>
              <a:defRPr sz="833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9ECA072-2D67-4AFC-918A-5F6E705F2D12}" type="slidenum">
              <a:rPr lang="en-US">
                <a:solidFill>
                  <a:srgbClr val="000000"/>
                </a:solidFill>
              </a:rPr>
              <a:pPr/>
              <a:t>‹Nº›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6748667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053" y="365125"/>
            <a:ext cx="10515864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s-SV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0052" y="1681427"/>
            <a:ext cx="5158052" cy="824177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380985" indent="0">
              <a:buNone/>
              <a:defRPr sz="1667" b="1"/>
            </a:lvl2pPr>
            <a:lvl3pPr marL="761970" indent="0">
              <a:buNone/>
              <a:defRPr sz="1500" b="1"/>
            </a:lvl3pPr>
            <a:lvl4pPr marL="1142954" indent="0">
              <a:buNone/>
              <a:defRPr sz="1333" b="1"/>
            </a:lvl4pPr>
            <a:lvl5pPr marL="1523939" indent="0">
              <a:buNone/>
              <a:defRPr sz="1333" b="1"/>
            </a:lvl5pPr>
            <a:lvl6pPr marL="1904924" indent="0">
              <a:buNone/>
              <a:defRPr sz="1333" b="1"/>
            </a:lvl6pPr>
            <a:lvl7pPr marL="2285909" indent="0">
              <a:buNone/>
              <a:defRPr sz="1333" b="1"/>
            </a:lvl7pPr>
            <a:lvl8pPr marL="2666893" indent="0">
              <a:buNone/>
              <a:defRPr sz="1333" b="1"/>
            </a:lvl8pPr>
            <a:lvl9pPr marL="3047878" indent="0">
              <a:buNone/>
              <a:defRPr sz="13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0052" y="2505604"/>
            <a:ext cx="5158052" cy="368432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SV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729" y="1681427"/>
            <a:ext cx="5183188" cy="824177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380985" indent="0">
              <a:buNone/>
              <a:defRPr sz="1667" b="1"/>
            </a:lvl2pPr>
            <a:lvl3pPr marL="761970" indent="0">
              <a:buNone/>
              <a:defRPr sz="1500" b="1"/>
            </a:lvl3pPr>
            <a:lvl4pPr marL="1142954" indent="0">
              <a:buNone/>
              <a:defRPr sz="1333" b="1"/>
            </a:lvl4pPr>
            <a:lvl5pPr marL="1523939" indent="0">
              <a:buNone/>
              <a:defRPr sz="1333" b="1"/>
            </a:lvl5pPr>
            <a:lvl6pPr marL="1904924" indent="0">
              <a:buNone/>
              <a:defRPr sz="1333" b="1"/>
            </a:lvl6pPr>
            <a:lvl7pPr marL="2285909" indent="0">
              <a:buNone/>
              <a:defRPr sz="1333" b="1"/>
            </a:lvl7pPr>
            <a:lvl8pPr marL="2666893" indent="0">
              <a:buNone/>
              <a:defRPr sz="1333" b="1"/>
            </a:lvl8pPr>
            <a:lvl9pPr marL="3047878" indent="0">
              <a:buNone/>
              <a:defRPr sz="13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729" y="2505604"/>
            <a:ext cx="5183188" cy="368432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SV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C2C7B88-CCF1-4F37-BFF1-664C87F0D44A}" type="slidenum">
              <a:rPr lang="en-US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440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s-SV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CF621F5-AB44-4D5B-8FE3-C381B449C8F2}" type="slidenum">
              <a:rPr lang="en-US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3837707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E32F33D-5E8B-45A0-BBD6-B796836DAE1F}" type="slidenum">
              <a:rPr lang="en-US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4258294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053" y="457729"/>
            <a:ext cx="3931708" cy="1599407"/>
          </a:xfrm>
        </p:spPr>
        <p:txBody>
          <a:bodyPr anchor="b"/>
          <a:lstStyle>
            <a:lvl1pPr>
              <a:defRPr sz="2667"/>
            </a:lvl1pPr>
          </a:lstStyle>
          <a:p>
            <a:r>
              <a:rPr lang="en-US"/>
              <a:t>Click to edit Master title style</a:t>
            </a:r>
            <a:endParaRPr lang="es-SV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6896"/>
            <a:ext cx="6172729" cy="4873625"/>
          </a:xfrm>
        </p:spPr>
        <p:txBody>
          <a:bodyPr/>
          <a:lstStyle>
            <a:lvl1pPr>
              <a:defRPr sz="2667"/>
            </a:lvl1pPr>
            <a:lvl2pPr>
              <a:defRPr sz="2333"/>
            </a:lvl2pPr>
            <a:lvl3pPr>
              <a:defRPr sz="2000"/>
            </a:lvl3pPr>
            <a:lvl4pPr>
              <a:defRPr sz="1667"/>
            </a:lvl4pPr>
            <a:lvl5pPr>
              <a:defRPr sz="1667"/>
            </a:lvl5pPr>
            <a:lvl6pPr>
              <a:defRPr sz="1667"/>
            </a:lvl6pPr>
            <a:lvl7pPr>
              <a:defRPr sz="1667"/>
            </a:lvl7pPr>
            <a:lvl8pPr>
              <a:defRPr sz="1667"/>
            </a:lvl8pPr>
            <a:lvl9pPr>
              <a:defRPr sz="16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SV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053" y="2057136"/>
            <a:ext cx="3931708" cy="3811323"/>
          </a:xfrm>
        </p:spPr>
        <p:txBody>
          <a:bodyPr/>
          <a:lstStyle>
            <a:lvl1pPr marL="0" indent="0">
              <a:buNone/>
              <a:defRPr sz="1333"/>
            </a:lvl1pPr>
            <a:lvl2pPr marL="380985" indent="0">
              <a:buNone/>
              <a:defRPr sz="1167"/>
            </a:lvl2pPr>
            <a:lvl3pPr marL="761970" indent="0">
              <a:buNone/>
              <a:defRPr sz="1000"/>
            </a:lvl3pPr>
            <a:lvl4pPr marL="1142954" indent="0">
              <a:buNone/>
              <a:defRPr sz="833"/>
            </a:lvl4pPr>
            <a:lvl5pPr marL="1523939" indent="0">
              <a:buNone/>
              <a:defRPr sz="833"/>
            </a:lvl5pPr>
            <a:lvl6pPr marL="1904924" indent="0">
              <a:buNone/>
              <a:defRPr sz="833"/>
            </a:lvl6pPr>
            <a:lvl7pPr marL="2285909" indent="0">
              <a:buNone/>
              <a:defRPr sz="833"/>
            </a:lvl7pPr>
            <a:lvl8pPr marL="2666893" indent="0">
              <a:buNone/>
              <a:defRPr sz="833"/>
            </a:lvl8pPr>
            <a:lvl9pPr marL="3047878" indent="0">
              <a:buNone/>
              <a:defRPr sz="833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85A3222-FCE9-42D6-8FB1-148D05351608}" type="slidenum">
              <a:rPr lang="en-US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0409833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053" y="457729"/>
            <a:ext cx="3931708" cy="1599407"/>
          </a:xfrm>
        </p:spPr>
        <p:txBody>
          <a:bodyPr anchor="b"/>
          <a:lstStyle>
            <a:lvl1pPr>
              <a:defRPr sz="2667"/>
            </a:lvl1pPr>
          </a:lstStyle>
          <a:p>
            <a:r>
              <a:rPr lang="en-US"/>
              <a:t>Click to edit Master title style</a:t>
            </a:r>
            <a:endParaRPr lang="es-SV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6896"/>
            <a:ext cx="6172729" cy="4873625"/>
          </a:xfrm>
        </p:spPr>
        <p:txBody>
          <a:bodyPr/>
          <a:lstStyle>
            <a:lvl1pPr marL="0" indent="0">
              <a:buNone/>
              <a:defRPr sz="2667"/>
            </a:lvl1pPr>
            <a:lvl2pPr marL="380985" indent="0">
              <a:buNone/>
              <a:defRPr sz="2333"/>
            </a:lvl2pPr>
            <a:lvl3pPr marL="761970" indent="0">
              <a:buNone/>
              <a:defRPr sz="2000"/>
            </a:lvl3pPr>
            <a:lvl4pPr marL="1142954" indent="0">
              <a:buNone/>
              <a:defRPr sz="1667"/>
            </a:lvl4pPr>
            <a:lvl5pPr marL="1523939" indent="0">
              <a:buNone/>
              <a:defRPr sz="1667"/>
            </a:lvl5pPr>
            <a:lvl6pPr marL="1904924" indent="0">
              <a:buNone/>
              <a:defRPr sz="1667"/>
            </a:lvl6pPr>
            <a:lvl7pPr marL="2285909" indent="0">
              <a:buNone/>
              <a:defRPr sz="1667"/>
            </a:lvl7pPr>
            <a:lvl8pPr marL="2666893" indent="0">
              <a:buNone/>
              <a:defRPr sz="1667"/>
            </a:lvl8pPr>
            <a:lvl9pPr marL="3047878" indent="0">
              <a:buNone/>
              <a:defRPr sz="1667"/>
            </a:lvl9pPr>
          </a:lstStyle>
          <a:p>
            <a:endParaRPr lang="es-SV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053" y="2057136"/>
            <a:ext cx="3931708" cy="3811323"/>
          </a:xfrm>
        </p:spPr>
        <p:txBody>
          <a:bodyPr/>
          <a:lstStyle>
            <a:lvl1pPr marL="0" indent="0">
              <a:buNone/>
              <a:defRPr sz="1333"/>
            </a:lvl1pPr>
            <a:lvl2pPr marL="380985" indent="0">
              <a:buNone/>
              <a:defRPr sz="1167"/>
            </a:lvl2pPr>
            <a:lvl3pPr marL="761970" indent="0">
              <a:buNone/>
              <a:defRPr sz="1000"/>
            </a:lvl3pPr>
            <a:lvl4pPr marL="1142954" indent="0">
              <a:buNone/>
              <a:defRPr sz="833"/>
            </a:lvl4pPr>
            <a:lvl5pPr marL="1523939" indent="0">
              <a:buNone/>
              <a:defRPr sz="833"/>
            </a:lvl5pPr>
            <a:lvl6pPr marL="1904924" indent="0">
              <a:buNone/>
              <a:defRPr sz="833"/>
            </a:lvl6pPr>
            <a:lvl7pPr marL="2285909" indent="0">
              <a:buNone/>
              <a:defRPr sz="833"/>
            </a:lvl7pPr>
            <a:lvl8pPr marL="2666893" indent="0">
              <a:buNone/>
              <a:defRPr sz="833"/>
            </a:lvl8pPr>
            <a:lvl9pPr marL="3047878" indent="0">
              <a:buNone/>
              <a:defRPr sz="833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0C74242-507A-429B-936C-386D9FC9A07A}" type="slidenum">
              <a:rPr lang="en-US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2242666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s-SV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SV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A1FE94E-C345-4D8A-AB7D-EE4013E816C9}" type="slidenum">
              <a:rPr lang="en-US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1185166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730" y="275167"/>
            <a:ext cx="2743729" cy="585126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s-SV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8542" y="275167"/>
            <a:ext cx="8104188" cy="585126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SV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39403C8-9962-41CB-A258-2DD3319875CB}" type="slidenum">
              <a:rPr lang="en-US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07986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13" Type="http://schemas.openxmlformats.org/officeDocument/2006/relationships/slideLayout" Target="../slideLayouts/slideLayout68.xml"/><Relationship Id="rId18" Type="http://schemas.openxmlformats.org/officeDocument/2006/relationships/slideLayout" Target="../slideLayouts/slideLayout7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slideLayout" Target="../slideLayouts/slideLayout67.xml"/><Relationship Id="rId17" Type="http://schemas.openxmlformats.org/officeDocument/2006/relationships/slideLayout" Target="../slideLayouts/slideLayout72.xml"/><Relationship Id="rId2" Type="http://schemas.openxmlformats.org/officeDocument/2006/relationships/slideLayout" Target="../slideLayouts/slideLayout57.xml"/><Relationship Id="rId16" Type="http://schemas.openxmlformats.org/officeDocument/2006/relationships/slideLayout" Target="../slideLayouts/slideLayout71.xml"/><Relationship Id="rId20" Type="http://schemas.openxmlformats.org/officeDocument/2006/relationships/theme" Target="../theme/theme6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5" Type="http://schemas.openxmlformats.org/officeDocument/2006/relationships/slideLayout" Target="../slideLayouts/slideLayout70.xml"/><Relationship Id="rId10" Type="http://schemas.openxmlformats.org/officeDocument/2006/relationships/slideLayout" Target="../slideLayouts/slideLayout65.xml"/><Relationship Id="rId19" Type="http://schemas.openxmlformats.org/officeDocument/2006/relationships/slideLayout" Target="../slideLayouts/slideLayout74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Relationship Id="rId14" Type="http://schemas.openxmlformats.org/officeDocument/2006/relationships/slideLayout" Target="../slideLayouts/slideLayout69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2.xml"/><Relationship Id="rId3" Type="http://schemas.openxmlformats.org/officeDocument/2006/relationships/slideLayout" Target="../slideLayouts/slideLayout77.xml"/><Relationship Id="rId7" Type="http://schemas.openxmlformats.org/officeDocument/2006/relationships/slideLayout" Target="../slideLayouts/slideLayout81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76.xml"/><Relationship Id="rId1" Type="http://schemas.openxmlformats.org/officeDocument/2006/relationships/slideLayout" Target="../slideLayouts/slideLayout75.xml"/><Relationship Id="rId6" Type="http://schemas.openxmlformats.org/officeDocument/2006/relationships/slideLayout" Target="../slideLayouts/slideLayout80.xml"/><Relationship Id="rId11" Type="http://schemas.openxmlformats.org/officeDocument/2006/relationships/slideLayout" Target="../slideLayouts/slideLayout85.xml"/><Relationship Id="rId5" Type="http://schemas.openxmlformats.org/officeDocument/2006/relationships/slideLayout" Target="../slideLayouts/slideLayout79.xml"/><Relationship Id="rId10" Type="http://schemas.openxmlformats.org/officeDocument/2006/relationships/slideLayout" Target="../slideLayouts/slideLayout84.xml"/><Relationship Id="rId4" Type="http://schemas.openxmlformats.org/officeDocument/2006/relationships/slideLayout" Target="../slideLayouts/slideLayout78.xml"/><Relationship Id="rId9" Type="http://schemas.openxmlformats.org/officeDocument/2006/relationships/slideLayout" Target="../slideLayouts/slideLayout83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3.xml"/><Relationship Id="rId3" Type="http://schemas.openxmlformats.org/officeDocument/2006/relationships/slideLayout" Target="../slideLayouts/slideLayout88.xml"/><Relationship Id="rId7" Type="http://schemas.openxmlformats.org/officeDocument/2006/relationships/slideLayout" Target="../slideLayouts/slideLayout92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87.xml"/><Relationship Id="rId1" Type="http://schemas.openxmlformats.org/officeDocument/2006/relationships/slideLayout" Target="../slideLayouts/slideLayout86.xml"/><Relationship Id="rId6" Type="http://schemas.openxmlformats.org/officeDocument/2006/relationships/slideLayout" Target="../slideLayouts/slideLayout91.xml"/><Relationship Id="rId11" Type="http://schemas.openxmlformats.org/officeDocument/2006/relationships/slideLayout" Target="../slideLayouts/slideLayout96.xml"/><Relationship Id="rId5" Type="http://schemas.openxmlformats.org/officeDocument/2006/relationships/slideLayout" Target="../slideLayouts/slideLayout90.xml"/><Relationship Id="rId10" Type="http://schemas.openxmlformats.org/officeDocument/2006/relationships/slideLayout" Target="../slideLayouts/slideLayout95.xml"/><Relationship Id="rId4" Type="http://schemas.openxmlformats.org/officeDocument/2006/relationships/slideLayout" Target="../slideLayouts/slideLayout89.xml"/><Relationship Id="rId9" Type="http://schemas.openxmlformats.org/officeDocument/2006/relationships/slideLayout" Target="../slideLayouts/slideLayout9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8542" y="275167"/>
            <a:ext cx="10974917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6316" tIns="53158" rIns="106316" bIns="5315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8542" y="1599407"/>
            <a:ext cx="10974917" cy="45270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6316" tIns="53158" rIns="106316" bIns="5315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8542" y="6245490"/>
            <a:ext cx="2846917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6316" tIns="53158" rIns="106316" bIns="53158" numCol="1" anchor="t" anchorCtr="0" compatLnSpc="1">
            <a:prstTxWarp prst="textNoShape">
              <a:avLst/>
            </a:prstTxWarp>
          </a:bodyPr>
          <a:lstStyle>
            <a:lvl1pPr defTabSz="886319">
              <a:defRPr sz="1333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4542" y="6245490"/>
            <a:ext cx="3862917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6316" tIns="53158" rIns="106316" bIns="53158" numCol="1" anchor="t" anchorCtr="0" compatLnSpc="1">
            <a:prstTxWarp prst="textNoShape">
              <a:avLst/>
            </a:prstTxWarp>
          </a:bodyPr>
          <a:lstStyle>
            <a:lvl1pPr algn="ctr" defTabSz="886319">
              <a:defRPr sz="1333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6542" y="6245490"/>
            <a:ext cx="2846917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6316" tIns="53158" rIns="106316" bIns="53158" numCol="1" anchor="t" anchorCtr="0" compatLnSpc="1">
            <a:prstTxWarp prst="textNoShape">
              <a:avLst/>
            </a:prstTxWarp>
          </a:bodyPr>
          <a:lstStyle>
            <a:lvl1pPr algn="r" defTabSz="886319">
              <a:defRPr sz="1333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D6C59285-724C-46C2-B998-AE5BDACE81BD}" type="slidenum">
              <a:rPr 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‹Nº›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47966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defTabSz="886319" rtl="0" fontAlgn="base">
        <a:spcBef>
          <a:spcPct val="0"/>
        </a:spcBef>
        <a:spcAft>
          <a:spcPct val="0"/>
        </a:spcAft>
        <a:defRPr sz="425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defTabSz="886319" rtl="0" fontAlgn="base">
        <a:spcBef>
          <a:spcPct val="0"/>
        </a:spcBef>
        <a:spcAft>
          <a:spcPct val="0"/>
        </a:spcAft>
        <a:defRPr sz="425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2pPr>
      <a:lvl3pPr algn="ctr" defTabSz="886319" rtl="0" fontAlgn="base">
        <a:spcBef>
          <a:spcPct val="0"/>
        </a:spcBef>
        <a:spcAft>
          <a:spcPct val="0"/>
        </a:spcAft>
        <a:defRPr sz="425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3pPr>
      <a:lvl4pPr algn="ctr" defTabSz="886319" rtl="0" fontAlgn="base">
        <a:spcBef>
          <a:spcPct val="0"/>
        </a:spcBef>
        <a:spcAft>
          <a:spcPct val="0"/>
        </a:spcAft>
        <a:defRPr sz="425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4pPr>
      <a:lvl5pPr algn="ctr" defTabSz="886319" rtl="0" fontAlgn="base">
        <a:spcBef>
          <a:spcPct val="0"/>
        </a:spcBef>
        <a:spcAft>
          <a:spcPct val="0"/>
        </a:spcAft>
        <a:defRPr sz="425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5pPr>
      <a:lvl6pPr marL="380985" algn="ctr" defTabSz="886319" rtl="0" fontAlgn="base">
        <a:spcBef>
          <a:spcPct val="0"/>
        </a:spcBef>
        <a:spcAft>
          <a:spcPct val="0"/>
        </a:spcAft>
        <a:defRPr sz="425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6pPr>
      <a:lvl7pPr marL="761970" algn="ctr" defTabSz="886319" rtl="0" fontAlgn="base">
        <a:spcBef>
          <a:spcPct val="0"/>
        </a:spcBef>
        <a:spcAft>
          <a:spcPct val="0"/>
        </a:spcAft>
        <a:defRPr sz="425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7pPr>
      <a:lvl8pPr marL="1142954" algn="ctr" defTabSz="886319" rtl="0" fontAlgn="base">
        <a:spcBef>
          <a:spcPct val="0"/>
        </a:spcBef>
        <a:spcAft>
          <a:spcPct val="0"/>
        </a:spcAft>
        <a:defRPr sz="425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8pPr>
      <a:lvl9pPr marL="1523939" algn="ctr" defTabSz="886319" rtl="0" fontAlgn="base">
        <a:spcBef>
          <a:spcPct val="0"/>
        </a:spcBef>
        <a:spcAft>
          <a:spcPct val="0"/>
        </a:spcAft>
        <a:defRPr sz="425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9pPr>
    </p:titleStyle>
    <p:bodyStyle>
      <a:lvl1pPr marL="332039" indent="-332039" algn="l" defTabSz="886319" rtl="0" fontAlgn="base">
        <a:spcBef>
          <a:spcPct val="20000"/>
        </a:spcBef>
        <a:spcAft>
          <a:spcPct val="0"/>
        </a:spcAft>
        <a:buChar char="•"/>
        <a:defRPr sz="3083" kern="1200">
          <a:solidFill>
            <a:schemeClr val="tx1"/>
          </a:solidFill>
          <a:latin typeface="+mn-lt"/>
          <a:ea typeface="+mn-ea"/>
          <a:cs typeface="+mn-cs"/>
        </a:defRPr>
      </a:lvl1pPr>
      <a:lvl2pPr marL="719638" indent="-276479" algn="l" defTabSz="886319" rtl="0" fontAlgn="base">
        <a:spcBef>
          <a:spcPct val="20000"/>
        </a:spcBef>
        <a:spcAft>
          <a:spcPct val="0"/>
        </a:spcAft>
        <a:buChar char="–"/>
        <a:defRPr sz="2667" kern="1200">
          <a:solidFill>
            <a:schemeClr val="tx1"/>
          </a:solidFill>
          <a:latin typeface="+mn-lt"/>
          <a:ea typeface="+mn-ea"/>
          <a:cs typeface="+mn-cs"/>
        </a:defRPr>
      </a:lvl2pPr>
      <a:lvl3pPr marL="1107237" indent="-220919" algn="l" defTabSz="886319" rtl="0" fontAlgn="base">
        <a:spcBef>
          <a:spcPct val="20000"/>
        </a:spcBef>
        <a:spcAft>
          <a:spcPct val="0"/>
        </a:spcAft>
        <a:buChar char="•"/>
        <a:defRPr sz="2333" kern="1200">
          <a:solidFill>
            <a:schemeClr val="tx1"/>
          </a:solidFill>
          <a:latin typeface="+mn-lt"/>
          <a:ea typeface="+mn-ea"/>
          <a:cs typeface="+mn-cs"/>
        </a:defRPr>
      </a:lvl3pPr>
      <a:lvl4pPr marL="1550396" indent="-222241" algn="l" defTabSz="886319" rtl="0" fontAlgn="base">
        <a:spcBef>
          <a:spcPct val="20000"/>
        </a:spcBef>
        <a:spcAft>
          <a:spcPct val="0"/>
        </a:spcAft>
        <a:buChar char="–"/>
        <a:defRPr sz="1917" kern="1200">
          <a:solidFill>
            <a:schemeClr val="tx1"/>
          </a:solidFill>
          <a:latin typeface="+mn-lt"/>
          <a:ea typeface="+mn-ea"/>
          <a:cs typeface="+mn-cs"/>
        </a:defRPr>
      </a:lvl4pPr>
      <a:lvl5pPr marL="1993556" indent="-222241" algn="l" defTabSz="886319" rtl="0" fontAlgn="base">
        <a:spcBef>
          <a:spcPct val="20000"/>
        </a:spcBef>
        <a:spcAft>
          <a:spcPct val="0"/>
        </a:spcAft>
        <a:buChar char="»"/>
        <a:defRPr sz="1917" kern="1200">
          <a:solidFill>
            <a:schemeClr val="tx1"/>
          </a:solidFill>
          <a:latin typeface="+mn-lt"/>
          <a:ea typeface="+mn-ea"/>
          <a:cs typeface="+mn-cs"/>
        </a:defRPr>
      </a:lvl5pPr>
      <a:lvl6pPr marL="2095416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476401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857386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238370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SV"/>
      </a:defPPr>
      <a:lvl1pPr marL="0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380985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761970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42954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23939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904924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85909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666893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047878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8542" y="275167"/>
            <a:ext cx="10974917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6316" tIns="53158" rIns="106316" bIns="5315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8542" y="1599407"/>
            <a:ext cx="10974917" cy="45270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6316" tIns="53158" rIns="106316" bIns="5315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8542" y="6245490"/>
            <a:ext cx="2846917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6316" tIns="53158" rIns="106316" bIns="53158" numCol="1" anchor="t" anchorCtr="0" compatLnSpc="1">
            <a:prstTxWarp prst="textNoShape">
              <a:avLst/>
            </a:prstTxWarp>
          </a:bodyPr>
          <a:lstStyle>
            <a:lvl1pPr defTabSz="886319">
              <a:defRPr sz="1333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4542" y="6245490"/>
            <a:ext cx="3862917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6316" tIns="53158" rIns="106316" bIns="53158" numCol="1" anchor="t" anchorCtr="0" compatLnSpc="1">
            <a:prstTxWarp prst="textNoShape">
              <a:avLst/>
            </a:prstTxWarp>
          </a:bodyPr>
          <a:lstStyle>
            <a:lvl1pPr algn="ctr" defTabSz="886319">
              <a:defRPr sz="1333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6542" y="6245490"/>
            <a:ext cx="2846917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6316" tIns="53158" rIns="106316" bIns="53158" numCol="1" anchor="t" anchorCtr="0" compatLnSpc="1">
            <a:prstTxWarp prst="textNoShape">
              <a:avLst/>
            </a:prstTxWarp>
          </a:bodyPr>
          <a:lstStyle>
            <a:lvl1pPr algn="r" defTabSz="886319">
              <a:defRPr sz="1333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BFABF855-287E-4E37-AE88-DD247D8AA3D7}" type="slidenum">
              <a:rPr 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‹Nº›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6236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defTabSz="886319" rtl="0" fontAlgn="base">
        <a:spcBef>
          <a:spcPct val="0"/>
        </a:spcBef>
        <a:spcAft>
          <a:spcPct val="0"/>
        </a:spcAft>
        <a:defRPr sz="425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defTabSz="886319" rtl="0" fontAlgn="base">
        <a:spcBef>
          <a:spcPct val="0"/>
        </a:spcBef>
        <a:spcAft>
          <a:spcPct val="0"/>
        </a:spcAft>
        <a:defRPr sz="425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2pPr>
      <a:lvl3pPr algn="ctr" defTabSz="886319" rtl="0" fontAlgn="base">
        <a:spcBef>
          <a:spcPct val="0"/>
        </a:spcBef>
        <a:spcAft>
          <a:spcPct val="0"/>
        </a:spcAft>
        <a:defRPr sz="425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3pPr>
      <a:lvl4pPr algn="ctr" defTabSz="886319" rtl="0" fontAlgn="base">
        <a:spcBef>
          <a:spcPct val="0"/>
        </a:spcBef>
        <a:spcAft>
          <a:spcPct val="0"/>
        </a:spcAft>
        <a:defRPr sz="425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4pPr>
      <a:lvl5pPr algn="ctr" defTabSz="886319" rtl="0" fontAlgn="base">
        <a:spcBef>
          <a:spcPct val="0"/>
        </a:spcBef>
        <a:spcAft>
          <a:spcPct val="0"/>
        </a:spcAft>
        <a:defRPr sz="425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5pPr>
      <a:lvl6pPr marL="380985" algn="ctr" defTabSz="886319" rtl="0" fontAlgn="base">
        <a:spcBef>
          <a:spcPct val="0"/>
        </a:spcBef>
        <a:spcAft>
          <a:spcPct val="0"/>
        </a:spcAft>
        <a:defRPr sz="425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6pPr>
      <a:lvl7pPr marL="761970" algn="ctr" defTabSz="886319" rtl="0" fontAlgn="base">
        <a:spcBef>
          <a:spcPct val="0"/>
        </a:spcBef>
        <a:spcAft>
          <a:spcPct val="0"/>
        </a:spcAft>
        <a:defRPr sz="425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7pPr>
      <a:lvl8pPr marL="1142954" algn="ctr" defTabSz="886319" rtl="0" fontAlgn="base">
        <a:spcBef>
          <a:spcPct val="0"/>
        </a:spcBef>
        <a:spcAft>
          <a:spcPct val="0"/>
        </a:spcAft>
        <a:defRPr sz="425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8pPr>
      <a:lvl9pPr marL="1523939" algn="ctr" defTabSz="886319" rtl="0" fontAlgn="base">
        <a:spcBef>
          <a:spcPct val="0"/>
        </a:spcBef>
        <a:spcAft>
          <a:spcPct val="0"/>
        </a:spcAft>
        <a:defRPr sz="425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9pPr>
    </p:titleStyle>
    <p:bodyStyle>
      <a:lvl1pPr marL="332039" indent="-332039" algn="l" defTabSz="886319" rtl="0" fontAlgn="base">
        <a:spcBef>
          <a:spcPct val="20000"/>
        </a:spcBef>
        <a:spcAft>
          <a:spcPct val="0"/>
        </a:spcAft>
        <a:buChar char="•"/>
        <a:defRPr sz="3083" kern="1200">
          <a:solidFill>
            <a:schemeClr val="tx1"/>
          </a:solidFill>
          <a:latin typeface="+mn-lt"/>
          <a:ea typeface="+mn-ea"/>
          <a:cs typeface="+mn-cs"/>
        </a:defRPr>
      </a:lvl1pPr>
      <a:lvl2pPr marL="719638" indent="-276479" algn="l" defTabSz="886319" rtl="0" fontAlgn="base">
        <a:spcBef>
          <a:spcPct val="20000"/>
        </a:spcBef>
        <a:spcAft>
          <a:spcPct val="0"/>
        </a:spcAft>
        <a:buChar char="–"/>
        <a:defRPr sz="2667" kern="1200">
          <a:solidFill>
            <a:schemeClr val="tx1"/>
          </a:solidFill>
          <a:latin typeface="+mn-lt"/>
          <a:ea typeface="+mn-ea"/>
          <a:cs typeface="+mn-cs"/>
        </a:defRPr>
      </a:lvl2pPr>
      <a:lvl3pPr marL="1107237" indent="-220919" algn="l" defTabSz="886319" rtl="0" fontAlgn="base">
        <a:spcBef>
          <a:spcPct val="20000"/>
        </a:spcBef>
        <a:spcAft>
          <a:spcPct val="0"/>
        </a:spcAft>
        <a:buChar char="•"/>
        <a:defRPr sz="2333" kern="1200">
          <a:solidFill>
            <a:schemeClr val="tx1"/>
          </a:solidFill>
          <a:latin typeface="+mn-lt"/>
          <a:ea typeface="+mn-ea"/>
          <a:cs typeface="+mn-cs"/>
        </a:defRPr>
      </a:lvl3pPr>
      <a:lvl4pPr marL="1550396" indent="-222241" algn="l" defTabSz="886319" rtl="0" fontAlgn="base">
        <a:spcBef>
          <a:spcPct val="20000"/>
        </a:spcBef>
        <a:spcAft>
          <a:spcPct val="0"/>
        </a:spcAft>
        <a:buChar char="–"/>
        <a:defRPr sz="1917" kern="1200">
          <a:solidFill>
            <a:schemeClr val="tx1"/>
          </a:solidFill>
          <a:latin typeface="+mn-lt"/>
          <a:ea typeface="+mn-ea"/>
          <a:cs typeface="+mn-cs"/>
        </a:defRPr>
      </a:lvl4pPr>
      <a:lvl5pPr marL="1993556" indent="-222241" algn="l" defTabSz="886319" rtl="0" fontAlgn="base">
        <a:spcBef>
          <a:spcPct val="20000"/>
        </a:spcBef>
        <a:spcAft>
          <a:spcPct val="0"/>
        </a:spcAft>
        <a:buChar char="»"/>
        <a:defRPr sz="1917" kern="1200">
          <a:solidFill>
            <a:schemeClr val="tx1"/>
          </a:solidFill>
          <a:latin typeface="+mn-lt"/>
          <a:ea typeface="+mn-ea"/>
          <a:cs typeface="+mn-cs"/>
        </a:defRPr>
      </a:lvl5pPr>
      <a:lvl6pPr marL="2095416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476401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857386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238370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SV"/>
      </a:defPPr>
      <a:lvl1pPr marL="0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380985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761970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42954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23939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904924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85909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666893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047878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9E0076-C605-4196-B6A9-E4C55B7CA503}" type="datetimeFigureOut">
              <a:rPr lang="en-US" smtClean="0"/>
              <a:t>2/11/23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7C73E5-2C22-4910-B6B5-4BA6AC4B9604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83548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25" r:id="rId1"/>
    <p:sldLayoutId id="2147484226" r:id="rId2"/>
    <p:sldLayoutId id="2147484227" r:id="rId3"/>
    <p:sldLayoutId id="2147484228" r:id="rId4"/>
    <p:sldLayoutId id="2147484229" r:id="rId5"/>
    <p:sldLayoutId id="2147484230" r:id="rId6"/>
    <p:sldLayoutId id="2147484231" r:id="rId7"/>
    <p:sldLayoutId id="2147484232" r:id="rId8"/>
    <p:sldLayoutId id="2147484233" r:id="rId9"/>
    <p:sldLayoutId id="2147484234" r:id="rId10"/>
    <p:sldLayoutId id="214748423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5822DA-C93C-45BA-ABA4-E24D997043E2}" type="datetimeFigureOut">
              <a:rPr lang="es-SV" smtClean="0">
                <a:solidFill>
                  <a:prstClr val="white">
                    <a:tint val="75000"/>
                  </a:prstClr>
                </a:solidFill>
              </a:rPr>
              <a:pPr/>
              <a:t>11/2/23</a:t>
            </a:fld>
            <a:endParaRPr lang="es-SV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SV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2DB4A8-FFAA-46DE-A5FC-76CE2763C024}" type="slidenum">
              <a:rPr lang="es-SV" smtClean="0">
                <a:solidFill>
                  <a:prstClr val="white">
                    <a:tint val="75000"/>
                  </a:prstClr>
                </a:solidFill>
              </a:rPr>
              <a:pPr/>
              <a:t>‹Nº›</a:t>
            </a:fld>
            <a:endParaRPr lang="es-SV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459127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4521" r:id="rId1"/>
    <p:sldLayoutId id="2147484522" r:id="rId2"/>
    <p:sldLayoutId id="2147484523" r:id="rId3"/>
    <p:sldLayoutId id="2147484524" r:id="rId4"/>
    <p:sldLayoutId id="2147484525" r:id="rId5"/>
    <p:sldLayoutId id="2147484526" r:id="rId6"/>
    <p:sldLayoutId id="2147484527" r:id="rId7"/>
    <p:sldLayoutId id="2147484528" r:id="rId8"/>
    <p:sldLayoutId id="2147484529" r:id="rId9"/>
    <p:sldLayoutId id="2147484530" r:id="rId10"/>
    <p:sldLayoutId id="214748453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7FD54D-EB6A-4A31-AD9A-7B1F697CB621}" type="datetimeFigureOut">
              <a:rPr lang="es-SV" smtClean="0"/>
              <a:t>11/2/23</a:t>
            </a:fld>
            <a:endParaRPr lang="es-SV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SV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956A06-FE2B-47A9-AC92-3E265F650883}" type="slidenum">
              <a:rPr lang="es-SV" smtClean="0"/>
              <a:t>‹Nº›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69247053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5092" r:id="rId1"/>
    <p:sldLayoutId id="2147485093" r:id="rId2"/>
    <p:sldLayoutId id="2147485094" r:id="rId3"/>
    <p:sldLayoutId id="2147485095" r:id="rId4"/>
    <p:sldLayoutId id="2147485096" r:id="rId5"/>
    <p:sldLayoutId id="2147485097" r:id="rId6"/>
    <p:sldLayoutId id="2147485098" r:id="rId7"/>
    <p:sldLayoutId id="2147485099" r:id="rId8"/>
    <p:sldLayoutId id="2147485100" r:id="rId9"/>
    <p:sldLayoutId id="2147485101" r:id="rId10"/>
    <p:sldLayoutId id="2147485102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632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95" y="2096064"/>
            <a:ext cx="10353762" cy="36951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6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B482E8-6E0E-1B4F-B1FD-C69DB9E858D9}" type="datetimeFigureOut">
              <a:rPr lang="en-US" smtClean="0"/>
              <a:pPr/>
              <a:t>2/11/23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94" y="5883275"/>
            <a:ext cx="66728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5354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789474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5152" r:id="rId1"/>
    <p:sldLayoutId id="2147485153" r:id="rId2"/>
    <p:sldLayoutId id="2147485154" r:id="rId3"/>
    <p:sldLayoutId id="2147485155" r:id="rId4"/>
    <p:sldLayoutId id="2147485156" r:id="rId5"/>
    <p:sldLayoutId id="2147485157" r:id="rId6"/>
    <p:sldLayoutId id="2147485158" r:id="rId7"/>
    <p:sldLayoutId id="2147485159" r:id="rId8"/>
    <p:sldLayoutId id="2147485160" r:id="rId9"/>
    <p:sldLayoutId id="2147485161" r:id="rId10"/>
    <p:sldLayoutId id="2147485162" r:id="rId11"/>
    <p:sldLayoutId id="2147485163" r:id="rId12"/>
    <p:sldLayoutId id="2147485164" r:id="rId13"/>
    <p:sldLayoutId id="2147485165" r:id="rId14"/>
    <p:sldLayoutId id="2147485166" r:id="rId15"/>
    <p:sldLayoutId id="2147485167" r:id="rId16"/>
    <p:sldLayoutId id="2147485168" r:id="rId17"/>
    <p:sldLayoutId id="2147485169" r:id="rId18"/>
    <p:sldLayoutId id="2147485170" r:id="rId19"/>
  </p:sldLayoutIdLst>
  <p:hf sldNum="0" hdr="0" ftr="0" dt="0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400" b="1" i="0" kern="1200" cap="all">
          <a:solidFill>
            <a:schemeClr val="tx1"/>
          </a:solidFill>
          <a:effectLst>
            <a:outerShdw blurRad="50800" dist="63500" dir="2700000" algn="tl" rotWithShape="0">
              <a:srgbClr val="000000">
                <a:alpha val="48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2B4D13-19A9-4E2B-B7D0-A7F140DC8B63}" type="datetimeFigureOut">
              <a:rPr lang="es-SV" smtClean="0"/>
              <a:t>11/2/23</a:t>
            </a:fld>
            <a:endParaRPr lang="es-SV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SV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9A1F81-953E-4294-8289-B2095EF215A3}" type="slidenum">
              <a:rPr lang="es-SV" smtClean="0"/>
              <a:t>‹Nº›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371812739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5172" r:id="rId1"/>
    <p:sldLayoutId id="2147485173" r:id="rId2"/>
    <p:sldLayoutId id="2147485174" r:id="rId3"/>
    <p:sldLayoutId id="2147485175" r:id="rId4"/>
    <p:sldLayoutId id="2147485176" r:id="rId5"/>
    <p:sldLayoutId id="2147485177" r:id="rId6"/>
    <p:sldLayoutId id="2147485178" r:id="rId7"/>
    <p:sldLayoutId id="2147485179" r:id="rId8"/>
    <p:sldLayoutId id="2147485180" r:id="rId9"/>
    <p:sldLayoutId id="2147485181" r:id="rId10"/>
    <p:sldLayoutId id="2147485182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8542" y="275167"/>
            <a:ext cx="10974917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6316" tIns="53158" rIns="106316" bIns="5315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8542" y="1599407"/>
            <a:ext cx="10974917" cy="45270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6316" tIns="53158" rIns="106316" bIns="5315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8542" y="6245490"/>
            <a:ext cx="2846917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6316" tIns="53158" rIns="106316" bIns="53158" numCol="1" anchor="t" anchorCtr="0" compatLnSpc="1">
            <a:prstTxWarp prst="textNoShape">
              <a:avLst/>
            </a:prstTxWarp>
          </a:bodyPr>
          <a:lstStyle>
            <a:lvl1pPr defTabSz="886319">
              <a:defRPr sz="1333"/>
            </a:lvl1pPr>
          </a:lstStyle>
          <a:p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4542" y="6245490"/>
            <a:ext cx="3862917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6316" tIns="53158" rIns="106316" bIns="53158" numCol="1" anchor="t" anchorCtr="0" compatLnSpc="1">
            <a:prstTxWarp prst="textNoShape">
              <a:avLst/>
            </a:prstTxWarp>
          </a:bodyPr>
          <a:lstStyle>
            <a:lvl1pPr algn="ctr" defTabSz="886319">
              <a:defRPr sz="1333"/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6542" y="6245490"/>
            <a:ext cx="2846917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6316" tIns="53158" rIns="106316" bIns="53158" numCol="1" anchor="t" anchorCtr="0" compatLnSpc="1">
            <a:prstTxWarp prst="textNoShape">
              <a:avLst/>
            </a:prstTxWarp>
          </a:bodyPr>
          <a:lstStyle>
            <a:lvl1pPr algn="r" defTabSz="886319">
              <a:defRPr sz="1333"/>
            </a:lvl1pPr>
          </a:lstStyle>
          <a:p>
            <a:fld id="{DDC85315-62AA-4E08-935C-5E45EC7D662D}" type="slidenum">
              <a:rPr lang="en-US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85303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184" r:id="rId1"/>
    <p:sldLayoutId id="2147485185" r:id="rId2"/>
    <p:sldLayoutId id="2147485186" r:id="rId3"/>
    <p:sldLayoutId id="2147485187" r:id="rId4"/>
    <p:sldLayoutId id="2147485188" r:id="rId5"/>
    <p:sldLayoutId id="2147485189" r:id="rId6"/>
    <p:sldLayoutId id="2147485190" r:id="rId7"/>
    <p:sldLayoutId id="2147485191" r:id="rId8"/>
    <p:sldLayoutId id="2147485192" r:id="rId9"/>
    <p:sldLayoutId id="2147485193" r:id="rId10"/>
    <p:sldLayoutId id="2147485194" r:id="rId11"/>
  </p:sldLayoutIdLst>
  <p:txStyles>
    <p:titleStyle>
      <a:lvl1pPr algn="ctr" defTabSz="886319" rtl="0" fontAlgn="base">
        <a:spcBef>
          <a:spcPct val="0"/>
        </a:spcBef>
        <a:spcAft>
          <a:spcPct val="0"/>
        </a:spcAft>
        <a:defRPr sz="425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defTabSz="886319" rtl="0" fontAlgn="base">
        <a:spcBef>
          <a:spcPct val="0"/>
        </a:spcBef>
        <a:spcAft>
          <a:spcPct val="0"/>
        </a:spcAft>
        <a:defRPr sz="425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2pPr>
      <a:lvl3pPr algn="ctr" defTabSz="886319" rtl="0" fontAlgn="base">
        <a:spcBef>
          <a:spcPct val="0"/>
        </a:spcBef>
        <a:spcAft>
          <a:spcPct val="0"/>
        </a:spcAft>
        <a:defRPr sz="425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3pPr>
      <a:lvl4pPr algn="ctr" defTabSz="886319" rtl="0" fontAlgn="base">
        <a:spcBef>
          <a:spcPct val="0"/>
        </a:spcBef>
        <a:spcAft>
          <a:spcPct val="0"/>
        </a:spcAft>
        <a:defRPr sz="425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4pPr>
      <a:lvl5pPr algn="ctr" defTabSz="886319" rtl="0" fontAlgn="base">
        <a:spcBef>
          <a:spcPct val="0"/>
        </a:spcBef>
        <a:spcAft>
          <a:spcPct val="0"/>
        </a:spcAft>
        <a:defRPr sz="425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5pPr>
      <a:lvl6pPr marL="380985" algn="ctr" defTabSz="886319" rtl="0" fontAlgn="base">
        <a:spcBef>
          <a:spcPct val="0"/>
        </a:spcBef>
        <a:spcAft>
          <a:spcPct val="0"/>
        </a:spcAft>
        <a:defRPr sz="425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6pPr>
      <a:lvl7pPr marL="761970" algn="ctr" defTabSz="886319" rtl="0" fontAlgn="base">
        <a:spcBef>
          <a:spcPct val="0"/>
        </a:spcBef>
        <a:spcAft>
          <a:spcPct val="0"/>
        </a:spcAft>
        <a:defRPr sz="425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7pPr>
      <a:lvl8pPr marL="1142954" algn="ctr" defTabSz="886319" rtl="0" fontAlgn="base">
        <a:spcBef>
          <a:spcPct val="0"/>
        </a:spcBef>
        <a:spcAft>
          <a:spcPct val="0"/>
        </a:spcAft>
        <a:defRPr sz="425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8pPr>
      <a:lvl9pPr marL="1523939" algn="ctr" defTabSz="886319" rtl="0" fontAlgn="base">
        <a:spcBef>
          <a:spcPct val="0"/>
        </a:spcBef>
        <a:spcAft>
          <a:spcPct val="0"/>
        </a:spcAft>
        <a:defRPr sz="425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9pPr>
    </p:titleStyle>
    <p:bodyStyle>
      <a:lvl1pPr marL="332039" indent="-332039" algn="l" defTabSz="886319" rtl="0" fontAlgn="base">
        <a:spcBef>
          <a:spcPct val="20000"/>
        </a:spcBef>
        <a:spcAft>
          <a:spcPct val="0"/>
        </a:spcAft>
        <a:buChar char="•"/>
        <a:defRPr sz="3083" kern="1200">
          <a:solidFill>
            <a:schemeClr val="tx1"/>
          </a:solidFill>
          <a:latin typeface="+mn-lt"/>
          <a:ea typeface="+mn-ea"/>
          <a:cs typeface="+mn-cs"/>
        </a:defRPr>
      </a:lvl1pPr>
      <a:lvl2pPr marL="719638" indent="-276479" algn="l" defTabSz="886319" rtl="0" fontAlgn="base">
        <a:spcBef>
          <a:spcPct val="20000"/>
        </a:spcBef>
        <a:spcAft>
          <a:spcPct val="0"/>
        </a:spcAft>
        <a:buChar char="–"/>
        <a:defRPr sz="2667" kern="1200">
          <a:solidFill>
            <a:schemeClr val="tx1"/>
          </a:solidFill>
          <a:latin typeface="+mn-lt"/>
          <a:ea typeface="+mn-ea"/>
          <a:cs typeface="+mn-cs"/>
        </a:defRPr>
      </a:lvl2pPr>
      <a:lvl3pPr marL="1107237" indent="-220919" algn="l" defTabSz="886319" rtl="0" fontAlgn="base">
        <a:spcBef>
          <a:spcPct val="20000"/>
        </a:spcBef>
        <a:spcAft>
          <a:spcPct val="0"/>
        </a:spcAft>
        <a:buChar char="•"/>
        <a:defRPr sz="2333" kern="1200">
          <a:solidFill>
            <a:schemeClr val="tx1"/>
          </a:solidFill>
          <a:latin typeface="+mn-lt"/>
          <a:ea typeface="+mn-ea"/>
          <a:cs typeface="+mn-cs"/>
        </a:defRPr>
      </a:lvl3pPr>
      <a:lvl4pPr marL="1550396" indent="-222241" algn="l" defTabSz="886319" rtl="0" fontAlgn="base">
        <a:spcBef>
          <a:spcPct val="20000"/>
        </a:spcBef>
        <a:spcAft>
          <a:spcPct val="0"/>
        </a:spcAft>
        <a:buChar char="–"/>
        <a:defRPr sz="1917" kern="1200">
          <a:solidFill>
            <a:schemeClr val="tx1"/>
          </a:solidFill>
          <a:latin typeface="+mn-lt"/>
          <a:ea typeface="+mn-ea"/>
          <a:cs typeface="+mn-cs"/>
        </a:defRPr>
      </a:lvl4pPr>
      <a:lvl5pPr marL="1993556" indent="-222241" algn="l" defTabSz="886319" rtl="0" fontAlgn="base">
        <a:spcBef>
          <a:spcPct val="20000"/>
        </a:spcBef>
        <a:spcAft>
          <a:spcPct val="0"/>
        </a:spcAft>
        <a:buChar char="»"/>
        <a:defRPr sz="1917" kern="1200">
          <a:solidFill>
            <a:schemeClr val="tx1"/>
          </a:solidFill>
          <a:latin typeface="+mn-lt"/>
          <a:ea typeface="+mn-ea"/>
          <a:cs typeface="+mn-cs"/>
        </a:defRPr>
      </a:lvl5pPr>
      <a:lvl6pPr marL="2095416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476401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857386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238370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SV"/>
      </a:defPPr>
      <a:lvl1pPr marL="0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380985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761970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42954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23939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904924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85909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666893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047878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4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7.xml"/></Relationships>
</file>

<file path=ppt/slides/_rels/slide10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2.xml"/></Relationships>
</file>

<file path=ppt/slides/_rels/slide10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2.xml"/></Relationships>
</file>

<file path=ppt/slides/_rels/slide10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2.xml"/></Relationships>
</file>

<file path=ppt/slides/_rels/slide10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2.xml"/></Relationships>
</file>

<file path=ppt/slides/_rels/slide10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2.xml"/></Relationships>
</file>

<file path=ppt/slides/_rels/slide10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2.xml"/></Relationships>
</file>

<file path=ppt/slides/_rels/slide10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2.xml"/></Relationships>
</file>

<file path=ppt/slides/_rels/slide10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2.xml"/></Relationships>
</file>

<file path=ppt/slides/_rels/slide10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2.xml"/></Relationships>
</file>

<file path=ppt/slides/_rels/slide10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7.xml"/></Relationships>
</file>

<file path=ppt/slides/_rels/slide1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2.xml"/></Relationships>
</file>

<file path=ppt/slides/_rels/slide1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2.xml"/></Relationships>
</file>

<file path=ppt/slides/_rels/slide1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4.xml"/></Relationships>
</file>

<file path=ppt/slides/_rels/slide1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_rels/slide1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5.xml"/></Relationships>
</file>

<file path=ppt/slides/_rels/slide1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6.xml"/></Relationships>
</file>

<file path=ppt/slides/_rels/slide1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6.xml"/></Relationships>
</file>

<file path=ppt/slides/_rels/slide1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6.xml"/></Relationships>
</file>

<file path=ppt/slides/_rels/slide1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6.xml"/></Relationships>
</file>

<file path=ppt/slides/_rels/slide1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7.xml"/></Relationships>
</file>

<file path=ppt/slides/_rels/slide1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6.xml"/></Relationships>
</file>

<file path=ppt/slides/_rels/slide1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6.xml"/></Relationships>
</file>

<file path=ppt/slides/_rels/slide1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6.xml"/></Relationships>
</file>

<file path=ppt/slides/_rels/slide1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6.xml"/></Relationships>
</file>

<file path=ppt/slides/_rels/slide1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6.xml"/></Relationships>
</file>

<file path=ppt/slides/_rels/slide1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6.xml"/></Relationships>
</file>

<file path=ppt/slides/_rels/slide1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6.xml"/></Relationships>
</file>

<file path=ppt/slides/_rels/slide1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6.xml"/></Relationships>
</file>

<file path=ppt/slides/_rels/slide1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6.xml"/></Relationships>
</file>

<file path=ppt/slides/_rels/slide1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7.xml"/></Relationships>
</file>

<file path=ppt/slides/_rels/slide1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6.xml"/></Relationships>
</file>

<file path=ppt/slides/_rels/slide1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6.xml"/></Relationships>
</file>

<file path=ppt/slides/_rels/slide1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5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4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4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7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7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7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7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7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7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7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7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7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7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7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7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7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5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7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7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3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4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8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webp"/><Relationship Id="rId1" Type="http://schemas.openxmlformats.org/officeDocument/2006/relationships/slideLayout" Target="../slideLayouts/slideLayout74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2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2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2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7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2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2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2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2.xml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2.xml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2.xml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2.xml"/></Relationships>
</file>

<file path=ppt/slides/_rels/slide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2.xml"/></Relationships>
</file>

<file path=ppt/slides/_rels/slide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2.xml"/></Relationships>
</file>

<file path=ppt/slides/_rels/slide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7.xml"/></Relationships>
</file>

<file path=ppt/slides/_rels/slide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2.xml"/></Relationships>
</file>

<file path=ppt/slides/_rels/slide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2.xml"/></Relationships>
</file>

<file path=ppt/slides/_rels/slide9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2.xml"/></Relationships>
</file>

<file path=ppt/slides/_rels/slide9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2.xml"/></Relationships>
</file>

<file path=ppt/slides/_rels/slide9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2.xml"/></Relationships>
</file>

<file path=ppt/slides/_rels/slide9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2.xml"/></Relationships>
</file>

<file path=ppt/slides/_rels/slide9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2.xml"/></Relationships>
</file>

<file path=ppt/slides/_rels/slide9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2.xml"/></Relationships>
</file>

<file path=ppt/slides/_rels/slide9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2.xml"/></Relationships>
</file>

<file path=ppt/slides/_rels/slide9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681492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0" y="0"/>
            <a:ext cx="12192000" cy="6858000"/>
          </a:xfrm>
          <a:noFill/>
        </p:spPr>
        <p:txBody>
          <a:bodyPr anchor="ctr" anchorCtr="1"/>
          <a:lstStyle/>
          <a:p>
            <a:pPr marL="0" indent="0" algn="ctr">
              <a:lnSpc>
                <a:spcPct val="110000"/>
              </a:lnSpc>
              <a:spcBef>
                <a:spcPct val="0"/>
              </a:spcBef>
              <a:buNone/>
            </a:pPr>
            <a:r>
              <a:rPr lang="en-US" sz="5500" dirty="0">
                <a:solidFill>
                  <a:srgbClr val="FFFFFF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When the world's all as it should be</a:t>
            </a:r>
            <a:br>
              <a:rPr lang="en-US" sz="5500" dirty="0">
                <a:solidFill>
                  <a:srgbClr val="FFFFFF"/>
                </a:solidFill>
                <a:latin typeface="Calibri" panose="020F0502020204030204" pitchFamily="34" charset="0"/>
                <a:cs typeface="Arial" panose="020B0604020202020204" pitchFamily="34" charset="0"/>
              </a:rPr>
            </a:br>
            <a:r>
              <a:rPr lang="en-US" sz="5500" dirty="0">
                <a:solidFill>
                  <a:srgbClr val="FFFFFF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Blessed be Your name </a:t>
            </a:r>
          </a:p>
        </p:txBody>
      </p:sp>
    </p:spTree>
  </p:cSld>
  <p:clrMapOvr>
    <a:masterClrMapping/>
  </p:clrMapOvr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:a16="http://schemas.microsoft.com/office/drawing/2014/main" id="{2099290C-EFB4-4C91-A56F-2B22A50DC3BE}"/>
              </a:ext>
            </a:extLst>
          </p:cNvPr>
          <p:cNvSpPr txBox="1"/>
          <p:nvPr/>
        </p:nvSpPr>
        <p:spPr>
          <a:xfrm>
            <a:off x="619125" y="797511"/>
            <a:ext cx="10915650" cy="5262979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rPr>
              <a:t>The Cleansing of the Temple 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0" i="0" u="none" strike="noStrike" kern="1200" cap="none" spc="0" normalizeH="0" baseline="0" noProof="0" dirty="0">
                <a:ln>
                  <a:noFill/>
                </a:ln>
                <a:solidFill>
                  <a:srgbClr val="9EC544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rPr>
              <a:t>(Matthew 21:12-17)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7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ckwell" panose="02060603020205020403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36988647"/>
      </p:ext>
    </p:extLst>
  </p:cSld>
  <p:clrMapOvr>
    <a:masterClrMapping/>
  </p:clrMapOvr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:a16="http://schemas.microsoft.com/office/drawing/2014/main" id="{2099290C-EFB4-4C91-A56F-2B22A50DC3BE}"/>
              </a:ext>
            </a:extLst>
          </p:cNvPr>
          <p:cNvSpPr txBox="1"/>
          <p:nvPr/>
        </p:nvSpPr>
        <p:spPr>
          <a:xfrm>
            <a:off x="619125" y="997562"/>
            <a:ext cx="10915650" cy="486287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rPr>
              <a:t>12 Then </a:t>
            </a:r>
            <a:r>
              <a:rPr kumimoji="0" lang="en-US" sz="6200" b="1" i="0" u="none" strike="noStrike" kern="1200" cap="none" spc="0" normalizeH="0" baseline="0" noProof="0" dirty="0">
                <a:ln>
                  <a:noFill/>
                </a:ln>
                <a:solidFill>
                  <a:srgbClr val="9EC544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rPr>
              <a:t>Jesus entered</a:t>
            </a:r>
            <a:r>
              <a:rPr kumimoji="0" lang="en-US" sz="6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rPr>
              <a:t> the </a:t>
            </a:r>
            <a:r>
              <a:rPr kumimoji="0" lang="en-US" sz="6200" b="1" i="0" u="none" strike="noStrike" kern="1200" cap="none" spc="0" normalizeH="0" baseline="0" noProof="0" dirty="0">
                <a:ln>
                  <a:noFill/>
                </a:ln>
                <a:solidFill>
                  <a:srgbClr val="9EC544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rPr>
              <a:t>temple area</a:t>
            </a:r>
            <a:r>
              <a:rPr kumimoji="0" lang="en-US" sz="6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rPr>
              <a:t> and </a:t>
            </a:r>
            <a:r>
              <a:rPr kumimoji="0" lang="en-US" sz="6200" b="1" i="0" u="none" strike="noStrike" kern="1200" cap="none" spc="0" normalizeH="0" baseline="0" noProof="0" dirty="0">
                <a:ln>
                  <a:noFill/>
                </a:ln>
                <a:solidFill>
                  <a:srgbClr val="9EC544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rPr>
              <a:t>drove out </a:t>
            </a:r>
            <a:r>
              <a:rPr kumimoji="0" lang="en-US" sz="6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rPr>
              <a:t>all </a:t>
            </a:r>
            <a:r>
              <a:rPr kumimoji="0" lang="en-US" sz="6200" b="1" i="0" u="none" strike="noStrike" kern="1200" cap="none" spc="0" normalizeH="0" baseline="0" noProof="0" dirty="0">
                <a:ln>
                  <a:noFill/>
                </a:ln>
                <a:solidFill>
                  <a:srgbClr val="9EC544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rPr>
              <a:t>those who</a:t>
            </a:r>
            <a:r>
              <a:rPr kumimoji="0" lang="en-US" sz="6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rPr>
              <a:t> were </a:t>
            </a:r>
            <a:r>
              <a:rPr kumimoji="0" lang="en-US" sz="6200" b="1" i="0" u="none" strike="noStrike" kern="1200" cap="none" spc="0" normalizeH="0" baseline="0" noProof="0" dirty="0">
                <a:ln>
                  <a:noFill/>
                </a:ln>
                <a:solidFill>
                  <a:srgbClr val="9EC544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rPr>
              <a:t>selling</a:t>
            </a:r>
            <a:r>
              <a:rPr kumimoji="0" lang="en-US" sz="6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rPr>
              <a:t> and </a:t>
            </a:r>
            <a:r>
              <a:rPr kumimoji="0" lang="en-US" sz="6200" b="1" i="0" u="none" strike="noStrike" kern="1200" cap="none" spc="0" normalizeH="0" baseline="0" noProof="0" dirty="0">
                <a:ln>
                  <a:noFill/>
                </a:ln>
                <a:solidFill>
                  <a:srgbClr val="9EC544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rPr>
              <a:t>buying</a:t>
            </a:r>
            <a:r>
              <a:rPr kumimoji="0" lang="en-US" sz="6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rPr>
              <a:t> in the temple courts</a:t>
            </a:r>
            <a:endParaRPr kumimoji="0" lang="es-SV" sz="6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ckwell" panose="02060603020205020403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64413756"/>
      </p:ext>
    </p:extLst>
  </p:cSld>
  <p:clrMapOvr>
    <a:masterClrMapping/>
  </p:clrMapOvr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:a16="http://schemas.microsoft.com/office/drawing/2014/main" id="{2099290C-EFB4-4C91-A56F-2B22A50DC3BE}"/>
              </a:ext>
            </a:extLst>
          </p:cNvPr>
          <p:cNvSpPr txBox="1"/>
          <p:nvPr/>
        </p:nvSpPr>
        <p:spPr>
          <a:xfrm>
            <a:off x="638175" y="1474619"/>
            <a:ext cx="10915650" cy="3908762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rPr>
              <a:t>and </a:t>
            </a:r>
            <a:r>
              <a:rPr kumimoji="0" lang="en-US" sz="6200" b="1" i="0" u="none" strike="noStrike" kern="1200" cap="none" spc="0" normalizeH="0" baseline="0" noProof="0" dirty="0">
                <a:ln>
                  <a:noFill/>
                </a:ln>
                <a:solidFill>
                  <a:srgbClr val="9EC544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rPr>
              <a:t>turned over </a:t>
            </a:r>
            <a:r>
              <a:rPr kumimoji="0" lang="en-US" sz="6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rPr>
              <a:t>the </a:t>
            </a:r>
            <a:r>
              <a:rPr kumimoji="0" lang="en-US" sz="6200" b="1" i="0" u="none" strike="noStrike" kern="1200" cap="none" spc="0" normalizeH="0" baseline="0" noProof="0" dirty="0">
                <a:ln>
                  <a:noFill/>
                </a:ln>
                <a:solidFill>
                  <a:srgbClr val="9EC544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rPr>
              <a:t>tables </a:t>
            </a:r>
            <a:r>
              <a:rPr kumimoji="0" lang="en-US" sz="6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rPr>
              <a:t>of the </a:t>
            </a:r>
            <a:r>
              <a:rPr kumimoji="0" lang="en-US" sz="6200" b="1" i="0" u="none" strike="noStrike" kern="1200" cap="none" spc="0" normalizeH="0" baseline="0" noProof="0" dirty="0">
                <a:ln>
                  <a:noFill/>
                </a:ln>
                <a:solidFill>
                  <a:srgbClr val="9EC544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rPr>
              <a:t>money changers </a:t>
            </a:r>
            <a:r>
              <a:rPr kumimoji="0" lang="en-US" sz="6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rPr>
              <a:t>and the chairs of those </a:t>
            </a:r>
            <a:r>
              <a:rPr kumimoji="0" lang="en-US" sz="6200" b="1" i="0" u="none" strike="noStrike" kern="1200" cap="none" spc="0" normalizeH="0" baseline="0" noProof="0" dirty="0">
                <a:ln>
                  <a:noFill/>
                </a:ln>
                <a:solidFill>
                  <a:srgbClr val="9EC544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rPr>
              <a:t>selling doves</a:t>
            </a:r>
            <a:r>
              <a:rPr kumimoji="0" lang="en-US" sz="6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rPr>
              <a:t>. </a:t>
            </a:r>
            <a:endParaRPr kumimoji="0" lang="es-SV" sz="6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ckwell" panose="02060603020205020403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88289367"/>
      </p:ext>
    </p:extLst>
  </p:cSld>
  <p:clrMapOvr>
    <a:masterClrMapping/>
  </p:clrMapOvr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:a16="http://schemas.microsoft.com/office/drawing/2014/main" id="{2099290C-EFB4-4C91-A56F-2B22A50DC3BE}"/>
              </a:ext>
            </a:extLst>
          </p:cNvPr>
          <p:cNvSpPr txBox="1"/>
          <p:nvPr/>
        </p:nvSpPr>
        <p:spPr>
          <a:xfrm>
            <a:off x="619125" y="997562"/>
            <a:ext cx="10915650" cy="486287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rPr>
              <a:t>13 And </a:t>
            </a:r>
            <a:r>
              <a:rPr kumimoji="0" lang="en-US" sz="6200" b="1" i="0" u="none" strike="noStrike" kern="1200" cap="none" spc="0" normalizeH="0" baseline="0" noProof="0" dirty="0">
                <a:ln>
                  <a:noFill/>
                </a:ln>
                <a:solidFill>
                  <a:srgbClr val="9EC544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rPr>
              <a:t>he said</a:t>
            </a:r>
            <a:r>
              <a:rPr kumimoji="0" lang="en-US" sz="6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rPr>
              <a:t> to them, “</a:t>
            </a:r>
            <a:r>
              <a:rPr kumimoji="0" lang="en-US" sz="6200" b="1" i="0" u="none" strike="noStrike" kern="1200" cap="none" spc="0" normalizeH="0" baseline="0" noProof="0" dirty="0">
                <a:ln>
                  <a:noFill/>
                </a:ln>
                <a:solidFill>
                  <a:srgbClr val="9EC544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rPr>
              <a:t>It is written</a:t>
            </a:r>
            <a:r>
              <a:rPr kumimoji="0" lang="en-US" sz="6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rPr>
              <a:t>, </a:t>
            </a:r>
            <a:r>
              <a:rPr kumimoji="0" lang="en-US" sz="6200" b="1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rPr>
              <a:t>‘</a:t>
            </a:r>
            <a:r>
              <a:rPr kumimoji="0" lang="en-US" sz="6200" b="1" i="1" u="none" strike="noStrike" kern="1200" cap="none" spc="0" normalizeH="0" baseline="0" noProof="0" dirty="0">
                <a:ln>
                  <a:noFill/>
                </a:ln>
                <a:solidFill>
                  <a:srgbClr val="9EC544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rPr>
              <a:t>My house</a:t>
            </a:r>
            <a:r>
              <a:rPr kumimoji="0" lang="en-US" sz="6200" b="1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rPr>
              <a:t> will be </a:t>
            </a:r>
            <a:r>
              <a:rPr kumimoji="0" lang="en-US" sz="6200" b="1" i="1" u="none" strike="noStrike" kern="1200" cap="none" spc="0" normalizeH="0" baseline="0" noProof="0" dirty="0">
                <a:ln>
                  <a:noFill/>
                </a:ln>
                <a:solidFill>
                  <a:srgbClr val="9EC544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rPr>
              <a:t>called</a:t>
            </a:r>
            <a:r>
              <a:rPr kumimoji="0" lang="en-US" sz="6200" b="1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rPr>
              <a:t> a </a:t>
            </a:r>
            <a:r>
              <a:rPr kumimoji="0" lang="en-US" sz="6200" b="1" i="1" u="none" strike="noStrike" kern="1200" cap="none" spc="0" normalizeH="0" baseline="0" noProof="0" dirty="0">
                <a:ln>
                  <a:noFill/>
                </a:ln>
                <a:solidFill>
                  <a:srgbClr val="9EC544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rPr>
              <a:t>house of prayer</a:t>
            </a:r>
            <a:r>
              <a:rPr kumimoji="0" lang="en-US" sz="6200" b="1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rPr>
              <a:t>,’</a:t>
            </a:r>
            <a:r>
              <a:rPr kumimoji="0" lang="en-US" sz="6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rPr>
              <a:t> but you are turning it </a:t>
            </a:r>
            <a:r>
              <a:rPr kumimoji="0" lang="en-US" sz="6200" b="1" i="0" u="none" strike="noStrike" kern="1200" cap="none" spc="0" normalizeH="0" baseline="0" noProof="0" dirty="0">
                <a:ln>
                  <a:noFill/>
                </a:ln>
                <a:solidFill>
                  <a:srgbClr val="9EC544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rPr>
              <a:t>into a </a:t>
            </a:r>
            <a:r>
              <a:rPr kumimoji="0" lang="en-US" sz="6200" b="1" i="1" u="none" strike="noStrike" kern="1200" cap="none" spc="0" normalizeH="0" baseline="0" noProof="0" dirty="0">
                <a:ln>
                  <a:noFill/>
                </a:ln>
                <a:solidFill>
                  <a:srgbClr val="9EC544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rPr>
              <a:t>den of robbers</a:t>
            </a:r>
            <a:r>
              <a:rPr kumimoji="0" lang="en-US" sz="6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rPr>
              <a:t>!”</a:t>
            </a:r>
          </a:p>
        </p:txBody>
      </p:sp>
    </p:spTree>
    <p:extLst>
      <p:ext uri="{BB962C8B-B14F-4D97-AF65-F5344CB8AC3E}">
        <p14:creationId xmlns:p14="http://schemas.microsoft.com/office/powerpoint/2010/main" val="2149122588"/>
      </p:ext>
    </p:extLst>
  </p:cSld>
  <p:clrMapOvr>
    <a:masterClrMapping/>
  </p:clrMapOvr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:a16="http://schemas.microsoft.com/office/drawing/2014/main" id="{2099290C-EFB4-4C91-A56F-2B22A50DC3BE}"/>
              </a:ext>
            </a:extLst>
          </p:cNvPr>
          <p:cNvSpPr txBox="1"/>
          <p:nvPr/>
        </p:nvSpPr>
        <p:spPr>
          <a:xfrm>
            <a:off x="619125" y="1474616"/>
            <a:ext cx="10915650" cy="3908762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rPr>
              <a:t>14 The </a:t>
            </a:r>
            <a:r>
              <a:rPr kumimoji="0" lang="en-US" sz="6200" b="1" i="0" u="none" strike="noStrike" kern="1200" cap="none" spc="0" normalizeH="0" baseline="0" noProof="0" dirty="0">
                <a:ln>
                  <a:noFill/>
                </a:ln>
                <a:solidFill>
                  <a:srgbClr val="9EC544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rPr>
              <a:t>blind</a:t>
            </a:r>
            <a:r>
              <a:rPr kumimoji="0" lang="en-US" sz="6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rPr>
              <a:t> and </a:t>
            </a:r>
            <a:r>
              <a:rPr kumimoji="0" lang="en-US" sz="6200" b="1" i="0" u="none" strike="noStrike" kern="1200" cap="none" spc="0" normalizeH="0" baseline="0" noProof="0" dirty="0">
                <a:ln>
                  <a:noFill/>
                </a:ln>
                <a:solidFill>
                  <a:srgbClr val="9EC544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rPr>
              <a:t>lame</a:t>
            </a:r>
            <a:r>
              <a:rPr kumimoji="0" lang="en-US" sz="6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rPr>
              <a:t> came to him </a:t>
            </a:r>
            <a:r>
              <a:rPr kumimoji="0" lang="en-US" sz="6200" b="1" i="0" u="none" strike="noStrike" kern="1200" cap="none" spc="0" normalizeH="0" baseline="0" noProof="0" dirty="0">
                <a:ln>
                  <a:noFill/>
                </a:ln>
                <a:solidFill>
                  <a:srgbClr val="9EC544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rPr>
              <a:t>in the temple </a:t>
            </a:r>
            <a:r>
              <a:rPr kumimoji="0" lang="en-US" sz="6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rPr>
              <a:t>courts, and </a:t>
            </a:r>
            <a:r>
              <a:rPr kumimoji="0" lang="en-US" sz="6200" b="1" i="0" u="none" strike="noStrike" kern="1200" cap="none" spc="0" normalizeH="0" baseline="0" noProof="0" dirty="0">
                <a:ln>
                  <a:noFill/>
                </a:ln>
                <a:solidFill>
                  <a:srgbClr val="9EC544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rPr>
              <a:t>he healed them</a:t>
            </a:r>
            <a:r>
              <a:rPr kumimoji="0" lang="en-US" sz="6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769357303"/>
      </p:ext>
    </p:extLst>
  </p:cSld>
  <p:clrMapOvr>
    <a:masterClrMapping/>
  </p:clrMapOvr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:a16="http://schemas.microsoft.com/office/drawing/2014/main" id="{2099290C-EFB4-4C91-A56F-2B22A50DC3BE}"/>
              </a:ext>
            </a:extLst>
          </p:cNvPr>
          <p:cNvSpPr txBox="1"/>
          <p:nvPr/>
        </p:nvSpPr>
        <p:spPr>
          <a:xfrm>
            <a:off x="619125" y="1474616"/>
            <a:ext cx="10915650" cy="3908762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rPr>
              <a:t>15 </a:t>
            </a:r>
            <a:r>
              <a:rPr kumimoji="0" lang="en-US" sz="6200" b="1" i="0" u="none" strike="noStrike" kern="1200" cap="none" spc="0" normalizeH="0" baseline="0" noProof="0" dirty="0">
                <a:ln>
                  <a:noFill/>
                </a:ln>
                <a:solidFill>
                  <a:srgbClr val="9EC544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rPr>
              <a:t>But</a:t>
            </a:r>
            <a:r>
              <a:rPr kumimoji="0" lang="en-US" sz="6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rPr>
              <a:t> when the </a:t>
            </a:r>
            <a:r>
              <a:rPr kumimoji="0" lang="en-US" sz="6200" b="1" i="0" u="none" strike="noStrike" kern="1200" cap="none" spc="0" normalizeH="0" baseline="0" noProof="0" dirty="0">
                <a:ln>
                  <a:noFill/>
                </a:ln>
                <a:solidFill>
                  <a:srgbClr val="9EC544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rPr>
              <a:t>chief priests</a:t>
            </a:r>
            <a:r>
              <a:rPr kumimoji="0" lang="en-US" sz="6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rPr>
              <a:t> and the </a:t>
            </a:r>
            <a:r>
              <a:rPr kumimoji="0" lang="en-US" sz="6200" b="1" i="0" u="none" strike="noStrike" kern="1200" cap="none" spc="0" normalizeH="0" baseline="0" noProof="0" dirty="0">
                <a:ln>
                  <a:noFill/>
                </a:ln>
                <a:solidFill>
                  <a:srgbClr val="9EC544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rPr>
              <a:t>experts</a:t>
            </a:r>
            <a:r>
              <a:rPr kumimoji="0" lang="en-US" sz="6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rPr>
              <a:t> in the law </a:t>
            </a:r>
            <a:r>
              <a:rPr kumimoji="0" lang="en-US" sz="6200" b="1" i="0" u="none" strike="noStrike" kern="1200" cap="none" spc="0" normalizeH="0" baseline="0" noProof="0" dirty="0">
                <a:ln>
                  <a:noFill/>
                </a:ln>
                <a:solidFill>
                  <a:srgbClr val="9EC544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rPr>
              <a:t>saw</a:t>
            </a:r>
            <a:r>
              <a:rPr kumimoji="0" lang="en-US" sz="6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rPr>
              <a:t> the </a:t>
            </a:r>
            <a:r>
              <a:rPr kumimoji="0" lang="en-US" sz="6200" b="1" i="0" u="none" strike="noStrike" kern="1200" cap="none" spc="0" normalizeH="0" baseline="0" noProof="0" dirty="0">
                <a:ln>
                  <a:noFill/>
                </a:ln>
                <a:solidFill>
                  <a:srgbClr val="9EC544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rPr>
              <a:t>wonderful things he did</a:t>
            </a:r>
          </a:p>
        </p:txBody>
      </p:sp>
    </p:spTree>
    <p:extLst>
      <p:ext uri="{BB962C8B-B14F-4D97-AF65-F5344CB8AC3E}">
        <p14:creationId xmlns:p14="http://schemas.microsoft.com/office/powerpoint/2010/main" val="1189029219"/>
      </p:ext>
    </p:extLst>
  </p:cSld>
  <p:clrMapOvr>
    <a:masterClrMapping/>
  </p:clrMapOvr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:a16="http://schemas.microsoft.com/office/drawing/2014/main" id="{2099290C-EFB4-4C91-A56F-2B22A50DC3BE}"/>
              </a:ext>
            </a:extLst>
          </p:cNvPr>
          <p:cNvSpPr txBox="1"/>
          <p:nvPr/>
        </p:nvSpPr>
        <p:spPr>
          <a:xfrm>
            <a:off x="619125" y="997562"/>
            <a:ext cx="10915650" cy="486287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rPr>
              <a:t>and </a:t>
            </a:r>
            <a:r>
              <a:rPr kumimoji="0" lang="en-US" sz="6200" b="1" i="0" u="none" strike="noStrike" kern="1200" cap="none" spc="0" normalizeH="0" baseline="0" noProof="0" dirty="0">
                <a:ln>
                  <a:noFill/>
                </a:ln>
                <a:solidFill>
                  <a:srgbClr val="9EC544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rPr>
              <a:t>heard</a:t>
            </a:r>
            <a:r>
              <a:rPr kumimoji="0" lang="en-US" sz="6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rPr>
              <a:t> the </a:t>
            </a:r>
            <a:r>
              <a:rPr kumimoji="0" lang="en-US" sz="6200" b="1" i="0" u="none" strike="noStrike" kern="1200" cap="none" spc="0" normalizeH="0" baseline="0" noProof="0" dirty="0">
                <a:ln>
                  <a:noFill/>
                </a:ln>
                <a:solidFill>
                  <a:srgbClr val="9EC544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rPr>
              <a:t>children</a:t>
            </a:r>
            <a:r>
              <a:rPr kumimoji="0" lang="en-US" sz="6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rPr>
              <a:t> </a:t>
            </a:r>
            <a:r>
              <a:rPr kumimoji="0" lang="en-US" sz="6200" b="1" i="0" u="none" strike="noStrike" kern="1200" cap="none" spc="0" normalizeH="0" baseline="0" noProof="0" dirty="0">
                <a:ln>
                  <a:noFill/>
                </a:ln>
                <a:solidFill>
                  <a:srgbClr val="9EC544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rPr>
              <a:t>crying out </a:t>
            </a:r>
            <a:r>
              <a:rPr kumimoji="0" lang="en-US" sz="6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rPr>
              <a:t>in the temple courts, “</a:t>
            </a:r>
            <a:r>
              <a:rPr kumimoji="0" lang="en-US" sz="6200" b="1" i="0" u="none" strike="noStrike" kern="1200" cap="none" spc="0" normalizeH="0" baseline="0" noProof="0" dirty="0">
                <a:ln>
                  <a:noFill/>
                </a:ln>
                <a:solidFill>
                  <a:srgbClr val="9EC544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rPr>
              <a:t>Hosanna </a:t>
            </a:r>
            <a:r>
              <a:rPr kumimoji="0" lang="en-US" sz="6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rPr>
              <a:t>to</a:t>
            </a:r>
            <a:r>
              <a:rPr kumimoji="0" lang="en-US" sz="6200" b="1" i="0" u="none" strike="noStrike" kern="1200" cap="none" spc="0" normalizeH="0" baseline="0" noProof="0" dirty="0">
                <a:ln>
                  <a:noFill/>
                </a:ln>
                <a:solidFill>
                  <a:srgbClr val="9EC544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rPr>
              <a:t> the Son of David</a:t>
            </a:r>
            <a:r>
              <a:rPr kumimoji="0" lang="en-US" sz="6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rPr>
              <a:t>,” they became</a:t>
            </a:r>
            <a:r>
              <a:rPr kumimoji="0" lang="en-US" sz="6200" b="1" i="0" u="none" strike="noStrike" kern="1200" cap="none" spc="0" normalizeH="0" baseline="0" noProof="0" dirty="0">
                <a:ln>
                  <a:noFill/>
                </a:ln>
                <a:solidFill>
                  <a:srgbClr val="9EC544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rPr>
              <a:t> indignant</a:t>
            </a:r>
          </a:p>
        </p:txBody>
      </p:sp>
    </p:spTree>
    <p:extLst>
      <p:ext uri="{BB962C8B-B14F-4D97-AF65-F5344CB8AC3E}">
        <p14:creationId xmlns:p14="http://schemas.microsoft.com/office/powerpoint/2010/main" val="2757227264"/>
      </p:ext>
    </p:extLst>
  </p:cSld>
  <p:clrMapOvr>
    <a:masterClrMapping/>
  </p:clrMapOvr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:a16="http://schemas.microsoft.com/office/drawing/2014/main" id="{2099290C-EFB4-4C91-A56F-2B22A50DC3BE}"/>
              </a:ext>
            </a:extLst>
          </p:cNvPr>
          <p:cNvSpPr txBox="1"/>
          <p:nvPr/>
        </p:nvSpPr>
        <p:spPr>
          <a:xfrm>
            <a:off x="619125" y="1951669"/>
            <a:ext cx="10915650" cy="2954655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rPr>
              <a:t>16 and </a:t>
            </a:r>
            <a:r>
              <a:rPr kumimoji="0" lang="en-US" sz="6200" b="1" i="0" u="none" strike="noStrike" kern="1200" cap="none" spc="0" normalizeH="0" baseline="0" noProof="0" dirty="0">
                <a:ln>
                  <a:noFill/>
                </a:ln>
                <a:solidFill>
                  <a:srgbClr val="9EC544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rPr>
              <a:t>said </a:t>
            </a:r>
            <a:r>
              <a:rPr kumimoji="0" lang="en-US" sz="6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rPr>
              <a:t>to him, “</a:t>
            </a:r>
            <a:r>
              <a:rPr kumimoji="0" lang="en-US" sz="6200" b="1" i="0" u="none" strike="noStrike" kern="1200" cap="none" spc="0" normalizeH="0" baseline="0" noProof="0" dirty="0">
                <a:ln>
                  <a:noFill/>
                </a:ln>
                <a:solidFill>
                  <a:srgbClr val="9EC544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rPr>
              <a:t>Do you hear</a:t>
            </a:r>
            <a:r>
              <a:rPr kumimoji="0" lang="en-US" sz="6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rPr>
              <a:t> </a:t>
            </a:r>
            <a:r>
              <a:rPr kumimoji="0" lang="en-US" sz="6200" b="1" i="0" u="none" strike="noStrike" kern="1200" cap="none" spc="0" normalizeH="0" baseline="0" noProof="0" dirty="0">
                <a:ln>
                  <a:noFill/>
                </a:ln>
                <a:solidFill>
                  <a:srgbClr val="9EC544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rPr>
              <a:t>what </a:t>
            </a:r>
            <a:r>
              <a:rPr kumimoji="0" lang="en-US" sz="6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rPr>
              <a:t>they are </a:t>
            </a:r>
            <a:r>
              <a:rPr kumimoji="0" lang="en-US" sz="6200" b="1" i="0" u="none" strike="noStrike" kern="1200" cap="none" spc="0" normalizeH="0" baseline="0" noProof="0" dirty="0">
                <a:ln>
                  <a:noFill/>
                </a:ln>
                <a:solidFill>
                  <a:srgbClr val="9EC544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rPr>
              <a:t>saying</a:t>
            </a:r>
            <a:r>
              <a:rPr kumimoji="0" lang="en-US" sz="6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rPr>
              <a:t>?”</a:t>
            </a:r>
          </a:p>
        </p:txBody>
      </p:sp>
    </p:spTree>
    <p:extLst>
      <p:ext uri="{BB962C8B-B14F-4D97-AF65-F5344CB8AC3E}">
        <p14:creationId xmlns:p14="http://schemas.microsoft.com/office/powerpoint/2010/main" val="1913971709"/>
      </p:ext>
    </p:extLst>
  </p:cSld>
  <p:clrMapOvr>
    <a:masterClrMapping/>
  </p:clrMapOvr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:a16="http://schemas.microsoft.com/office/drawing/2014/main" id="{2099290C-EFB4-4C91-A56F-2B22A50DC3BE}"/>
              </a:ext>
            </a:extLst>
          </p:cNvPr>
          <p:cNvSpPr txBox="1"/>
          <p:nvPr/>
        </p:nvSpPr>
        <p:spPr>
          <a:xfrm>
            <a:off x="619125" y="520508"/>
            <a:ext cx="10915650" cy="5816977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200" b="1" i="0" u="none" strike="noStrike" kern="1200" cap="none" spc="0" normalizeH="0" baseline="0" noProof="0" dirty="0">
                <a:ln>
                  <a:noFill/>
                </a:ln>
                <a:solidFill>
                  <a:srgbClr val="9EC544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rPr>
              <a:t>Jesus</a:t>
            </a:r>
            <a:r>
              <a:rPr kumimoji="0" lang="en-US" sz="6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rPr>
              <a:t> said to them, “</a:t>
            </a:r>
            <a:r>
              <a:rPr kumimoji="0" lang="en-US" sz="6200" b="1" i="0" u="none" strike="noStrike" kern="1200" cap="none" spc="0" normalizeH="0" baseline="0" noProof="0" dirty="0">
                <a:ln>
                  <a:noFill/>
                </a:ln>
                <a:solidFill>
                  <a:srgbClr val="9EC544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rPr>
              <a:t>Yes.</a:t>
            </a:r>
            <a:r>
              <a:rPr kumimoji="0" lang="en-US" sz="6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rPr>
              <a:t> Have you </a:t>
            </a:r>
            <a:r>
              <a:rPr kumimoji="0" lang="en-US" sz="6200" b="1" i="0" u="none" strike="noStrike" kern="1200" cap="none" spc="0" normalizeH="0" baseline="0" noProof="0" dirty="0">
                <a:ln>
                  <a:noFill/>
                </a:ln>
                <a:solidFill>
                  <a:srgbClr val="9EC544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rPr>
              <a:t>never read</a:t>
            </a:r>
            <a:r>
              <a:rPr kumimoji="0" lang="en-US" sz="6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rPr>
              <a:t>, ‘</a:t>
            </a:r>
            <a:r>
              <a:rPr kumimoji="0" lang="en-US" sz="6200" b="1" i="1" u="none" strike="noStrike" kern="1200" cap="none" spc="0" normalizeH="0" baseline="0" noProof="0" dirty="0">
                <a:ln>
                  <a:noFill/>
                </a:ln>
                <a:solidFill>
                  <a:srgbClr val="9EC544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rPr>
              <a:t>Out of the mouths of children </a:t>
            </a:r>
            <a:r>
              <a:rPr kumimoji="0" lang="en-US" sz="6200" b="1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rPr>
              <a:t>and </a:t>
            </a:r>
            <a:r>
              <a:rPr kumimoji="0" lang="en-US" sz="6200" b="1" i="1" u="none" strike="noStrike" kern="1200" cap="none" spc="0" normalizeH="0" baseline="0" noProof="0" dirty="0">
                <a:ln>
                  <a:noFill/>
                </a:ln>
                <a:solidFill>
                  <a:srgbClr val="9EC544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rPr>
              <a:t>nursing infants </a:t>
            </a:r>
            <a:r>
              <a:rPr kumimoji="0" lang="en-US" sz="6200" b="1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rPr>
              <a:t>you have </a:t>
            </a:r>
            <a:r>
              <a:rPr kumimoji="0" lang="en-US" sz="6200" b="1" i="1" u="none" strike="noStrike" kern="1200" cap="none" spc="0" normalizeH="0" baseline="0" noProof="0" dirty="0">
                <a:ln>
                  <a:noFill/>
                </a:ln>
                <a:solidFill>
                  <a:srgbClr val="9EC544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rPr>
              <a:t>prepared praise </a:t>
            </a:r>
            <a:r>
              <a:rPr kumimoji="0" lang="en-US" sz="6200" b="1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rPr>
              <a:t>for</a:t>
            </a:r>
            <a:r>
              <a:rPr kumimoji="0" lang="en-US" sz="6200" b="1" i="1" u="none" strike="noStrike" kern="1200" cap="none" spc="0" normalizeH="0" baseline="0" noProof="0" dirty="0">
                <a:ln>
                  <a:noFill/>
                </a:ln>
                <a:solidFill>
                  <a:srgbClr val="9EC544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rPr>
              <a:t> yourself</a:t>
            </a:r>
            <a:r>
              <a:rPr kumimoji="0" lang="en-US" sz="6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rPr>
              <a:t>’?”</a:t>
            </a:r>
          </a:p>
        </p:txBody>
      </p:sp>
    </p:spTree>
    <p:extLst>
      <p:ext uri="{BB962C8B-B14F-4D97-AF65-F5344CB8AC3E}">
        <p14:creationId xmlns:p14="http://schemas.microsoft.com/office/powerpoint/2010/main" val="4007325333"/>
      </p:ext>
    </p:extLst>
  </p:cSld>
  <p:clrMapOvr>
    <a:masterClrMapping/>
  </p:clrMapOvr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:a16="http://schemas.microsoft.com/office/drawing/2014/main" id="{2099290C-EFB4-4C91-A56F-2B22A50DC3BE}"/>
              </a:ext>
            </a:extLst>
          </p:cNvPr>
          <p:cNvSpPr txBox="1"/>
          <p:nvPr/>
        </p:nvSpPr>
        <p:spPr>
          <a:xfrm>
            <a:off x="619125" y="1474615"/>
            <a:ext cx="10915650" cy="3908762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rPr>
              <a:t>17 And </a:t>
            </a:r>
            <a:r>
              <a:rPr kumimoji="0" lang="en-US" sz="6200" b="1" i="0" u="none" strike="noStrike" kern="1200" cap="none" spc="0" normalizeH="0" baseline="0" noProof="0" dirty="0">
                <a:ln>
                  <a:noFill/>
                </a:ln>
                <a:solidFill>
                  <a:srgbClr val="9EC544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rPr>
              <a:t>leaving</a:t>
            </a:r>
            <a:r>
              <a:rPr kumimoji="0" lang="en-US" sz="6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rPr>
              <a:t> them, he </a:t>
            </a:r>
            <a:r>
              <a:rPr kumimoji="0" lang="en-US" sz="6200" b="1" i="0" u="none" strike="noStrike" kern="1200" cap="none" spc="0" normalizeH="0" baseline="0" noProof="0" dirty="0">
                <a:ln>
                  <a:noFill/>
                </a:ln>
                <a:solidFill>
                  <a:srgbClr val="9EC544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rPr>
              <a:t>went out </a:t>
            </a:r>
            <a:r>
              <a:rPr kumimoji="0" lang="en-US" sz="6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rPr>
              <a:t>of the city </a:t>
            </a:r>
            <a:r>
              <a:rPr kumimoji="0" lang="en-US" sz="6200" b="1" i="0" u="none" strike="noStrike" kern="1200" cap="none" spc="0" normalizeH="0" baseline="0" noProof="0" dirty="0">
                <a:ln>
                  <a:noFill/>
                </a:ln>
                <a:solidFill>
                  <a:srgbClr val="9EC544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rPr>
              <a:t>to Bethany</a:t>
            </a:r>
            <a:r>
              <a:rPr kumimoji="0" lang="en-US" sz="6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rPr>
              <a:t> and spent the night </a:t>
            </a:r>
            <a:r>
              <a:rPr kumimoji="0" lang="en-US" sz="6200" b="1" i="0" u="none" strike="noStrike" kern="1200" cap="none" spc="0" normalizeH="0" baseline="0" noProof="0" dirty="0">
                <a:ln>
                  <a:noFill/>
                </a:ln>
                <a:solidFill>
                  <a:srgbClr val="9EC544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rPr>
              <a:t>there</a:t>
            </a:r>
            <a:r>
              <a:rPr kumimoji="0" lang="en-US" sz="6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45202597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0" y="0"/>
            <a:ext cx="12192000" cy="6858000"/>
          </a:xfrm>
          <a:noFill/>
          <a:ln/>
        </p:spPr>
        <p:txBody>
          <a:bodyPr anchor="ctr" anchorCtr="1"/>
          <a:lstStyle/>
          <a:p>
            <a:pPr marL="0" indent="0" algn="ctr">
              <a:lnSpc>
                <a:spcPct val="110000"/>
              </a:lnSpc>
              <a:spcBef>
                <a:spcPct val="0"/>
              </a:spcBef>
              <a:buNone/>
            </a:pPr>
            <a:r>
              <a:rPr lang="en-US" sz="5500" dirty="0">
                <a:solidFill>
                  <a:srgbClr val="FFFFFF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Blessed be Your name</a:t>
            </a:r>
            <a:br>
              <a:rPr lang="en-US" sz="5500" dirty="0">
                <a:solidFill>
                  <a:srgbClr val="FFFFFF"/>
                </a:solidFill>
                <a:latin typeface="Calibri" panose="020F0502020204030204" pitchFamily="34" charset="0"/>
                <a:cs typeface="Arial" panose="020B0604020202020204" pitchFamily="34" charset="0"/>
              </a:rPr>
            </a:br>
            <a:r>
              <a:rPr lang="en-US" sz="5500" dirty="0">
                <a:solidFill>
                  <a:srgbClr val="FFFFFF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On the road marked with suffering </a:t>
            </a:r>
            <a:br>
              <a:rPr lang="en-US" sz="5500" dirty="0">
                <a:solidFill>
                  <a:srgbClr val="FFFFFF"/>
                </a:solidFill>
                <a:latin typeface="Calibri" panose="020F0502020204030204" pitchFamily="34" charset="0"/>
                <a:cs typeface="Arial" panose="020B0604020202020204" pitchFamily="34" charset="0"/>
              </a:rPr>
            </a:br>
            <a:r>
              <a:rPr lang="en-US" sz="5500" dirty="0">
                <a:solidFill>
                  <a:srgbClr val="FFFFFF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Though there's pain in the offering </a:t>
            </a:r>
            <a:br>
              <a:rPr lang="en-US" sz="5500" dirty="0">
                <a:solidFill>
                  <a:srgbClr val="FFFFFF"/>
                </a:solidFill>
                <a:latin typeface="Calibri" panose="020F0502020204030204" pitchFamily="34" charset="0"/>
                <a:cs typeface="Arial" panose="020B0604020202020204" pitchFamily="34" charset="0"/>
              </a:rPr>
            </a:br>
            <a:r>
              <a:rPr lang="en-US" sz="5500" dirty="0">
                <a:solidFill>
                  <a:srgbClr val="FFFFFF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Blessed be Your name </a:t>
            </a:r>
          </a:p>
        </p:txBody>
      </p:sp>
    </p:spTree>
  </p:cSld>
  <p:clrMapOvr>
    <a:masterClrMapping/>
  </p:clrMapOvr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83262812"/>
      </p:ext>
    </p:extLst>
  </p:cSld>
  <p:clrMapOvr>
    <a:masterClrMapping/>
  </p:clrMapOvr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:a16="http://schemas.microsoft.com/office/drawing/2014/main" id="{2099290C-EFB4-4C91-A56F-2B22A50DC3BE}"/>
              </a:ext>
            </a:extLst>
          </p:cNvPr>
          <p:cNvSpPr txBox="1"/>
          <p:nvPr/>
        </p:nvSpPr>
        <p:spPr>
          <a:xfrm>
            <a:off x="0" y="1351508"/>
            <a:ext cx="12191999" cy="415498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rPr>
              <a:t>Are we open to the</a:t>
            </a:r>
            <a:endParaRPr kumimoji="0" lang="en-US" sz="7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ckwell" panose="02060603020205020403"/>
              <a:ea typeface="+mn-ea"/>
              <a:cs typeface="+mn-cs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0" i="0" u="none" strike="noStrike" kern="1200" cap="none" spc="0" normalizeH="0" baseline="0" noProof="0" dirty="0">
                <a:ln>
                  <a:noFill/>
                </a:ln>
                <a:solidFill>
                  <a:srgbClr val="9EC544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rPr>
              <a:t>cleansing work of Jesus?</a:t>
            </a:r>
            <a:endParaRPr kumimoji="0" lang="es-SV" sz="6200" b="0" i="0" u="none" strike="noStrike" kern="1200" cap="none" spc="0" normalizeH="0" baseline="0" noProof="0" dirty="0">
              <a:ln>
                <a:noFill/>
              </a:ln>
              <a:solidFill>
                <a:srgbClr val="9EC544"/>
              </a:solidFill>
              <a:effectLst/>
              <a:uLnTx/>
              <a:uFillTx/>
              <a:latin typeface="Rockwell" panose="02060603020205020403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7969099"/>
      </p:ext>
    </p:extLst>
  </p:cSld>
  <p:clrMapOvr>
    <a:masterClrMapping/>
  </p:clrMapOvr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65D701C1-44A2-B28F-76FE-37BA935C7396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9723" r="9723"/>
          <a:stretch/>
        </p:blipFill>
        <p:spPr>
          <a:xfrm>
            <a:off x="1" y="-1"/>
            <a:ext cx="12192000" cy="85135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2916412"/>
      </p:ext>
    </p:extLst>
  </p:cSld>
  <p:clrMapOvr>
    <a:masterClrMapping/>
  </p:clrMapOvr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84483947"/>
      </p:ext>
    </p:extLst>
  </p:cSld>
  <p:clrMapOvr>
    <a:masterClrMapping/>
  </p:clrMapOvr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0"/>
            <a:ext cx="12192000" cy="6858000"/>
          </a:xfrm>
        </p:spPr>
        <p:txBody>
          <a:bodyPr anchor="ctr">
            <a:normAutofit/>
          </a:bodyPr>
          <a:lstStyle/>
          <a:p>
            <a:r>
              <a:rPr lang="en-US" sz="9000" b="1" dirty="0">
                <a:latin typeface="Calibri" panose="020F0502020204030204" pitchFamily="34" charset="0"/>
                <a:cs typeface="Calibri" panose="020F0502020204030204" pitchFamily="34" charset="0"/>
              </a:rPr>
              <a:t>Give Us Clean Hands</a:t>
            </a:r>
            <a:endParaRPr lang="es-SV" sz="90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85188224"/>
      </p:ext>
    </p:extLst>
  </p:cSld>
  <p:clrMapOvr>
    <a:masterClrMapping/>
  </p:clrMapOvr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22582"/>
            <a:ext cx="12192000" cy="6835417"/>
          </a:xfrm>
        </p:spPr>
        <p:txBody>
          <a:bodyPr anchor="ctr">
            <a:normAutofit/>
          </a:bodyPr>
          <a:lstStyle/>
          <a:p>
            <a:pPr marL="0" indent="0" algn="ctr" defTabSz="886319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-US" sz="5500" dirty="0">
                <a:solidFill>
                  <a:srgbClr val="FFFFFF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We bow our hearts</a:t>
            </a:r>
          </a:p>
          <a:p>
            <a:pPr marL="0" indent="0" algn="ctr" defTabSz="886319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-US" sz="5500" dirty="0">
                <a:solidFill>
                  <a:srgbClr val="FFFFFF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We bend our knees</a:t>
            </a:r>
            <a:br>
              <a:rPr lang="en-US" sz="5500" dirty="0">
                <a:solidFill>
                  <a:srgbClr val="FFFFFF"/>
                </a:solidFill>
                <a:latin typeface="Calibri" panose="020F0502020204030204" pitchFamily="34" charset="0"/>
                <a:cs typeface="Arial" panose="020B0604020202020204" pitchFamily="34" charset="0"/>
              </a:rPr>
            </a:br>
            <a:r>
              <a:rPr lang="en-US" sz="5500" dirty="0">
                <a:solidFill>
                  <a:srgbClr val="FFFFFF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Oh Spirit come make us humble</a:t>
            </a:r>
            <a:endParaRPr lang="es-SV" sz="5500" dirty="0">
              <a:solidFill>
                <a:srgbClr val="FFFFFF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77236063"/>
      </p:ext>
    </p:extLst>
  </p:cSld>
  <p:clrMapOvr>
    <a:masterClrMapping/>
  </p:clrMapOvr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 anchor="ctr">
            <a:normAutofit/>
          </a:bodyPr>
          <a:lstStyle/>
          <a:p>
            <a:pPr marL="0" indent="0" algn="ctr" defTabSz="886319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-US" sz="5500" dirty="0">
                <a:solidFill>
                  <a:srgbClr val="FFFFFF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We turn our eyes</a:t>
            </a:r>
          </a:p>
          <a:p>
            <a:pPr marL="0" indent="0" algn="ctr" defTabSz="886319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-US" sz="5500" dirty="0">
                <a:solidFill>
                  <a:srgbClr val="FFFFFF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From evil things</a:t>
            </a:r>
            <a:br>
              <a:rPr lang="en-US" sz="5500" dirty="0">
                <a:solidFill>
                  <a:srgbClr val="FFFFFF"/>
                </a:solidFill>
                <a:latin typeface="Calibri" panose="020F0502020204030204" pitchFamily="34" charset="0"/>
                <a:cs typeface="Arial" panose="020B0604020202020204" pitchFamily="34" charset="0"/>
              </a:rPr>
            </a:br>
            <a:r>
              <a:rPr lang="en-US" sz="5500" dirty="0">
                <a:solidFill>
                  <a:srgbClr val="FFFFFF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Oh Lord we cast down our idols</a:t>
            </a:r>
            <a:endParaRPr lang="es-SV" sz="5500" dirty="0">
              <a:solidFill>
                <a:srgbClr val="FFFFFF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11454856"/>
      </p:ext>
    </p:extLst>
  </p:cSld>
  <p:clrMapOvr>
    <a:masterClrMapping/>
  </p:clrMapOvr>
</p:sld>
</file>

<file path=ppt/slides/slide1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 anchor="ctr">
            <a:normAutofit/>
          </a:bodyPr>
          <a:lstStyle/>
          <a:p>
            <a:pPr marL="0" indent="0" algn="ctr" defTabSz="886319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-US" sz="5500" dirty="0">
                <a:solidFill>
                  <a:srgbClr val="FFFFFF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So give us clean hands</a:t>
            </a:r>
          </a:p>
          <a:p>
            <a:pPr marL="0" indent="0" algn="ctr" defTabSz="886319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-US" sz="5500" dirty="0">
                <a:solidFill>
                  <a:srgbClr val="FFFFFF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And give us pure hearts</a:t>
            </a:r>
            <a:br>
              <a:rPr lang="en-US" sz="5500" dirty="0">
                <a:solidFill>
                  <a:srgbClr val="FFFFFF"/>
                </a:solidFill>
                <a:latin typeface="Calibri" panose="020F0502020204030204" pitchFamily="34" charset="0"/>
                <a:cs typeface="Arial" panose="020B0604020202020204" pitchFamily="34" charset="0"/>
              </a:rPr>
            </a:br>
            <a:r>
              <a:rPr lang="en-US" sz="5500" dirty="0">
                <a:solidFill>
                  <a:srgbClr val="FFFFFF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Let us not lift our souls to another</a:t>
            </a:r>
            <a:endParaRPr lang="es-SV" sz="5500" dirty="0">
              <a:solidFill>
                <a:srgbClr val="FFFFFF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01677969"/>
      </p:ext>
    </p:extLst>
  </p:cSld>
  <p:clrMapOvr>
    <a:masterClrMapping/>
  </p:clrMapOvr>
</p:sld>
</file>

<file path=ppt/slides/slide1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 anchor="ctr">
            <a:normAutofit/>
          </a:bodyPr>
          <a:lstStyle/>
          <a:p>
            <a:pPr marL="0" indent="0" algn="ctr" defTabSz="886319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-US" sz="5500" dirty="0">
                <a:solidFill>
                  <a:srgbClr val="FFFFFF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Oh give us clean hands</a:t>
            </a:r>
          </a:p>
          <a:p>
            <a:pPr marL="0" indent="0" algn="ctr" defTabSz="886319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-US" sz="5500" dirty="0">
                <a:solidFill>
                  <a:srgbClr val="FFFFFF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And give us pure hearts</a:t>
            </a:r>
            <a:br>
              <a:rPr lang="en-US" sz="5500" dirty="0">
                <a:solidFill>
                  <a:srgbClr val="FFFFFF"/>
                </a:solidFill>
                <a:latin typeface="Calibri" panose="020F0502020204030204" pitchFamily="34" charset="0"/>
                <a:cs typeface="Arial" panose="020B0604020202020204" pitchFamily="34" charset="0"/>
              </a:rPr>
            </a:br>
            <a:r>
              <a:rPr lang="en-US" sz="5500" dirty="0">
                <a:solidFill>
                  <a:srgbClr val="FFFFFF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Let us not lift our souls to another</a:t>
            </a:r>
            <a:endParaRPr lang="es-SV" sz="5500" dirty="0">
              <a:solidFill>
                <a:srgbClr val="FFFFFF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93966164"/>
      </p:ext>
    </p:extLst>
  </p:cSld>
  <p:clrMapOvr>
    <a:masterClrMapping/>
  </p:clrMapOvr>
</p:sld>
</file>

<file path=ppt/slides/slide1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 anchor="ctr">
            <a:normAutofit/>
          </a:bodyPr>
          <a:lstStyle/>
          <a:p>
            <a:pPr marL="0" indent="0" algn="ctr" defTabSz="886319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-US" sz="5500" dirty="0">
                <a:solidFill>
                  <a:srgbClr val="FFFFFF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Oh God let this be</a:t>
            </a:r>
          </a:p>
          <a:p>
            <a:pPr marL="0" indent="0" algn="ctr" defTabSz="886319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-US" sz="5500" dirty="0">
                <a:solidFill>
                  <a:srgbClr val="FFFFFF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A generation that seeks</a:t>
            </a:r>
            <a:br>
              <a:rPr lang="en-US" sz="5500" dirty="0">
                <a:solidFill>
                  <a:srgbClr val="FFFFFF"/>
                </a:solidFill>
                <a:latin typeface="Calibri" panose="020F0502020204030204" pitchFamily="34" charset="0"/>
                <a:cs typeface="Arial" panose="020B0604020202020204" pitchFamily="34" charset="0"/>
              </a:rPr>
            </a:br>
            <a:r>
              <a:rPr lang="en-US" sz="5500" dirty="0">
                <a:solidFill>
                  <a:srgbClr val="FFFFFF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Who seeks Your face</a:t>
            </a:r>
          </a:p>
          <a:p>
            <a:pPr marL="0" indent="0" algn="ctr" defTabSz="886319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-US" sz="5500" dirty="0">
                <a:solidFill>
                  <a:srgbClr val="FFFFFF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Oh God of Jacob</a:t>
            </a:r>
            <a:endParaRPr lang="es-SV" sz="5500" dirty="0">
              <a:solidFill>
                <a:srgbClr val="FFFFFF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0795243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0" y="0"/>
            <a:ext cx="12192000" cy="6858000"/>
          </a:xfrm>
          <a:noFill/>
          <a:ln/>
        </p:spPr>
        <p:txBody>
          <a:bodyPr anchor="ctr" anchorCtr="1"/>
          <a:lstStyle/>
          <a:p>
            <a:pPr marL="0" indent="0" algn="ctr">
              <a:lnSpc>
                <a:spcPct val="110000"/>
              </a:lnSpc>
              <a:spcBef>
                <a:spcPct val="0"/>
              </a:spcBef>
              <a:buNone/>
            </a:pPr>
            <a:r>
              <a:rPr lang="en-US" sz="5500" dirty="0">
                <a:solidFill>
                  <a:srgbClr val="FFFFFF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Every blessing You pour out</a:t>
            </a:r>
          </a:p>
          <a:p>
            <a:pPr marL="0" indent="0" algn="ctr">
              <a:lnSpc>
                <a:spcPct val="110000"/>
              </a:lnSpc>
              <a:spcBef>
                <a:spcPct val="0"/>
              </a:spcBef>
              <a:buNone/>
            </a:pPr>
            <a:r>
              <a:rPr lang="en-US" sz="5500" dirty="0">
                <a:solidFill>
                  <a:srgbClr val="FFFFFF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I'll turn back to praise</a:t>
            </a:r>
          </a:p>
          <a:p>
            <a:pPr marL="0" indent="0" algn="ctr">
              <a:lnSpc>
                <a:spcPct val="110000"/>
              </a:lnSpc>
              <a:spcBef>
                <a:spcPct val="0"/>
              </a:spcBef>
              <a:buNone/>
            </a:pPr>
            <a:r>
              <a:rPr lang="en-US" sz="5500" dirty="0">
                <a:solidFill>
                  <a:srgbClr val="FFFFFF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When the darkness closes in, Lord</a:t>
            </a:r>
          </a:p>
          <a:p>
            <a:pPr marL="0" indent="0" algn="ctr">
              <a:lnSpc>
                <a:spcPct val="110000"/>
              </a:lnSpc>
              <a:spcBef>
                <a:spcPct val="0"/>
              </a:spcBef>
              <a:buNone/>
            </a:pPr>
            <a:r>
              <a:rPr lang="en-US" sz="5500" dirty="0">
                <a:solidFill>
                  <a:srgbClr val="FFFFFF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Still I will say</a:t>
            </a:r>
          </a:p>
        </p:txBody>
      </p:sp>
    </p:spTree>
  </p:cSld>
  <p:clrMapOvr>
    <a:masterClrMapping/>
  </p:clrMapOvr>
</p:sld>
</file>

<file path=ppt/slides/slide1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 anchor="ctr">
            <a:normAutofit/>
          </a:bodyPr>
          <a:lstStyle/>
          <a:p>
            <a:pPr marL="0" indent="0" algn="ctr" defTabSz="886319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-US" sz="5500" dirty="0">
                <a:solidFill>
                  <a:srgbClr val="FFFFFF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Oh God let this be</a:t>
            </a:r>
          </a:p>
          <a:p>
            <a:pPr marL="0" indent="0" algn="ctr" defTabSz="886319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-US" sz="5500" dirty="0">
                <a:solidFill>
                  <a:srgbClr val="FFFFFF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A generation that seeks</a:t>
            </a:r>
            <a:br>
              <a:rPr lang="en-US" sz="5500" dirty="0">
                <a:solidFill>
                  <a:srgbClr val="FFFFFF"/>
                </a:solidFill>
                <a:latin typeface="Calibri" panose="020F0502020204030204" pitchFamily="34" charset="0"/>
                <a:cs typeface="Arial" panose="020B0604020202020204" pitchFamily="34" charset="0"/>
              </a:rPr>
            </a:br>
            <a:r>
              <a:rPr lang="en-US" sz="5500" dirty="0">
                <a:solidFill>
                  <a:srgbClr val="FFFFFF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Who seeks Your face</a:t>
            </a:r>
          </a:p>
          <a:p>
            <a:pPr marL="0" indent="0" algn="ctr" defTabSz="886319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-US" sz="5500" dirty="0">
                <a:solidFill>
                  <a:srgbClr val="FFFFFF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Oh God of Jacob</a:t>
            </a:r>
            <a:endParaRPr lang="es-SV" sz="5500" dirty="0">
              <a:solidFill>
                <a:srgbClr val="FFFFFF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18978069"/>
      </p:ext>
    </p:extLst>
  </p:cSld>
  <p:clrMapOvr>
    <a:masterClrMapping/>
  </p:clrMapOvr>
</p:sld>
</file>

<file path=ppt/slides/slide1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22582"/>
            <a:ext cx="12192000" cy="6835417"/>
          </a:xfrm>
        </p:spPr>
        <p:txBody>
          <a:bodyPr anchor="ctr">
            <a:normAutofit/>
          </a:bodyPr>
          <a:lstStyle/>
          <a:p>
            <a:pPr marL="0" indent="0" algn="ctr" defTabSz="886319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-US" sz="5500" dirty="0">
                <a:solidFill>
                  <a:srgbClr val="FFFFFF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We bow our hearts</a:t>
            </a:r>
          </a:p>
          <a:p>
            <a:pPr marL="0" indent="0" algn="ctr" defTabSz="886319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-US" sz="5500" dirty="0">
                <a:solidFill>
                  <a:srgbClr val="FFFFFF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We bend our knees</a:t>
            </a:r>
            <a:br>
              <a:rPr lang="en-US" sz="5500" dirty="0">
                <a:solidFill>
                  <a:srgbClr val="FFFFFF"/>
                </a:solidFill>
                <a:latin typeface="Calibri" panose="020F0502020204030204" pitchFamily="34" charset="0"/>
                <a:cs typeface="Arial" panose="020B0604020202020204" pitchFamily="34" charset="0"/>
              </a:rPr>
            </a:br>
            <a:r>
              <a:rPr lang="en-US" sz="5500" dirty="0">
                <a:solidFill>
                  <a:srgbClr val="FFFFFF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Oh Spirit come make us humble</a:t>
            </a:r>
            <a:endParaRPr lang="es-SV" sz="5500" dirty="0">
              <a:solidFill>
                <a:srgbClr val="FFFFFF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35147933"/>
      </p:ext>
    </p:extLst>
  </p:cSld>
  <p:clrMapOvr>
    <a:masterClrMapping/>
  </p:clrMapOvr>
</p:sld>
</file>

<file path=ppt/slides/slide1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 anchor="ctr">
            <a:normAutofit/>
          </a:bodyPr>
          <a:lstStyle/>
          <a:p>
            <a:pPr marL="0" indent="0" algn="ctr" defTabSz="886319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-US" sz="5500" dirty="0">
                <a:solidFill>
                  <a:srgbClr val="FFFFFF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We turn our eyes</a:t>
            </a:r>
          </a:p>
          <a:p>
            <a:pPr marL="0" indent="0" algn="ctr" defTabSz="886319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-US" sz="5500" dirty="0">
                <a:solidFill>
                  <a:srgbClr val="FFFFFF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From evil things</a:t>
            </a:r>
            <a:br>
              <a:rPr lang="en-US" sz="5500" dirty="0">
                <a:solidFill>
                  <a:srgbClr val="FFFFFF"/>
                </a:solidFill>
                <a:latin typeface="Calibri" panose="020F0502020204030204" pitchFamily="34" charset="0"/>
                <a:cs typeface="Arial" panose="020B0604020202020204" pitchFamily="34" charset="0"/>
              </a:rPr>
            </a:br>
            <a:r>
              <a:rPr lang="en-US" sz="5500" dirty="0">
                <a:solidFill>
                  <a:srgbClr val="FFFFFF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Oh Lord we cast down our idols</a:t>
            </a:r>
            <a:endParaRPr lang="es-SV" sz="5500" dirty="0">
              <a:solidFill>
                <a:srgbClr val="FFFFFF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72997280"/>
      </p:ext>
    </p:extLst>
  </p:cSld>
  <p:clrMapOvr>
    <a:masterClrMapping/>
  </p:clrMapOvr>
</p:sld>
</file>

<file path=ppt/slides/slide1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 anchor="ctr">
            <a:normAutofit/>
          </a:bodyPr>
          <a:lstStyle/>
          <a:p>
            <a:pPr marL="0" indent="0" algn="ctr" defTabSz="886319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-US" sz="5500" dirty="0">
                <a:solidFill>
                  <a:srgbClr val="FFFFFF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So give us clean hands</a:t>
            </a:r>
          </a:p>
          <a:p>
            <a:pPr marL="0" indent="0" algn="ctr" defTabSz="886319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-US" sz="5500" dirty="0">
                <a:solidFill>
                  <a:srgbClr val="FFFFFF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And give us pure hearts</a:t>
            </a:r>
            <a:br>
              <a:rPr lang="en-US" sz="5500" dirty="0">
                <a:solidFill>
                  <a:srgbClr val="FFFFFF"/>
                </a:solidFill>
                <a:latin typeface="Calibri" panose="020F0502020204030204" pitchFamily="34" charset="0"/>
                <a:cs typeface="Arial" panose="020B0604020202020204" pitchFamily="34" charset="0"/>
              </a:rPr>
            </a:br>
            <a:r>
              <a:rPr lang="en-US" sz="5500" dirty="0">
                <a:solidFill>
                  <a:srgbClr val="FFFFFF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Let us not lift our souls to another</a:t>
            </a:r>
            <a:endParaRPr lang="es-SV" sz="5500" dirty="0">
              <a:solidFill>
                <a:srgbClr val="FFFFFF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93614853"/>
      </p:ext>
    </p:extLst>
  </p:cSld>
  <p:clrMapOvr>
    <a:masterClrMapping/>
  </p:clrMapOvr>
</p:sld>
</file>

<file path=ppt/slides/slide1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 anchor="ctr">
            <a:normAutofit/>
          </a:bodyPr>
          <a:lstStyle/>
          <a:p>
            <a:pPr marL="0" indent="0" algn="ctr" defTabSz="886319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-US" sz="5500" dirty="0">
                <a:solidFill>
                  <a:srgbClr val="FFFFFF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Oh give us clean hands</a:t>
            </a:r>
          </a:p>
          <a:p>
            <a:pPr marL="0" indent="0" algn="ctr" defTabSz="886319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-US" sz="5500" dirty="0">
                <a:solidFill>
                  <a:srgbClr val="FFFFFF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And give us pure hearts</a:t>
            </a:r>
            <a:br>
              <a:rPr lang="en-US" sz="5500" dirty="0">
                <a:solidFill>
                  <a:srgbClr val="FFFFFF"/>
                </a:solidFill>
                <a:latin typeface="Calibri" panose="020F0502020204030204" pitchFamily="34" charset="0"/>
                <a:cs typeface="Arial" panose="020B0604020202020204" pitchFamily="34" charset="0"/>
              </a:rPr>
            </a:br>
            <a:r>
              <a:rPr lang="en-US" sz="5500" dirty="0">
                <a:solidFill>
                  <a:srgbClr val="FFFFFF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Let us not lift our souls to another</a:t>
            </a:r>
            <a:endParaRPr lang="es-SV" sz="5500" dirty="0">
              <a:solidFill>
                <a:srgbClr val="FFFFFF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96354346"/>
      </p:ext>
    </p:extLst>
  </p:cSld>
  <p:clrMapOvr>
    <a:masterClrMapping/>
  </p:clrMapOvr>
</p:sld>
</file>

<file path=ppt/slides/slide1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 anchor="ctr">
            <a:normAutofit/>
          </a:bodyPr>
          <a:lstStyle/>
          <a:p>
            <a:pPr marL="0" indent="0" algn="ctr" defTabSz="886319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-US" sz="5500" dirty="0">
                <a:solidFill>
                  <a:srgbClr val="FFFFFF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Oh God let this be</a:t>
            </a:r>
          </a:p>
          <a:p>
            <a:pPr marL="0" indent="0" algn="ctr" defTabSz="886319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-US" sz="5500" dirty="0">
                <a:solidFill>
                  <a:srgbClr val="FFFFFF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A generation that seeks</a:t>
            </a:r>
            <a:br>
              <a:rPr lang="en-US" sz="5500" dirty="0">
                <a:solidFill>
                  <a:srgbClr val="FFFFFF"/>
                </a:solidFill>
                <a:latin typeface="Calibri" panose="020F0502020204030204" pitchFamily="34" charset="0"/>
                <a:cs typeface="Arial" panose="020B0604020202020204" pitchFamily="34" charset="0"/>
              </a:rPr>
            </a:br>
            <a:r>
              <a:rPr lang="en-US" sz="5500" dirty="0">
                <a:solidFill>
                  <a:srgbClr val="FFFFFF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Who seeks Your face</a:t>
            </a:r>
          </a:p>
          <a:p>
            <a:pPr marL="0" indent="0" algn="ctr" defTabSz="886319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-US" sz="5500" dirty="0">
                <a:solidFill>
                  <a:srgbClr val="FFFFFF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Oh God of Jacob</a:t>
            </a:r>
            <a:endParaRPr lang="es-SV" sz="5500" dirty="0">
              <a:solidFill>
                <a:srgbClr val="FFFFFF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00532501"/>
      </p:ext>
    </p:extLst>
  </p:cSld>
  <p:clrMapOvr>
    <a:masterClrMapping/>
  </p:clrMapOvr>
</p:sld>
</file>

<file path=ppt/slides/slide1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 anchor="ctr">
            <a:normAutofit/>
          </a:bodyPr>
          <a:lstStyle/>
          <a:p>
            <a:pPr marL="0" indent="0" algn="ctr" defTabSz="886319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-US" sz="5500" dirty="0">
                <a:solidFill>
                  <a:srgbClr val="FFFFFF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Oh God let this be</a:t>
            </a:r>
          </a:p>
          <a:p>
            <a:pPr marL="0" indent="0" algn="ctr" defTabSz="886319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-US" sz="5500" dirty="0">
                <a:solidFill>
                  <a:srgbClr val="FFFFFF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A generation that seeks</a:t>
            </a:r>
            <a:br>
              <a:rPr lang="en-US" sz="5500" dirty="0">
                <a:solidFill>
                  <a:srgbClr val="FFFFFF"/>
                </a:solidFill>
                <a:latin typeface="Calibri" panose="020F0502020204030204" pitchFamily="34" charset="0"/>
                <a:cs typeface="Arial" panose="020B0604020202020204" pitchFamily="34" charset="0"/>
              </a:rPr>
            </a:br>
            <a:r>
              <a:rPr lang="en-US" sz="5500" dirty="0">
                <a:solidFill>
                  <a:srgbClr val="FFFFFF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Who seeks Your face</a:t>
            </a:r>
          </a:p>
          <a:p>
            <a:pPr marL="0" indent="0" algn="ctr" defTabSz="886319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-US" sz="5500" dirty="0">
                <a:solidFill>
                  <a:srgbClr val="FFFFFF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Oh God of Jacob</a:t>
            </a:r>
            <a:endParaRPr lang="es-SV" sz="5500" dirty="0">
              <a:solidFill>
                <a:srgbClr val="FFFFFF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04137920"/>
      </p:ext>
    </p:extLst>
  </p:cSld>
  <p:clrMapOvr>
    <a:masterClrMapping/>
  </p:clrMapOvr>
</p:sld>
</file>

<file path=ppt/slides/slide1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 anchor="ctr">
            <a:normAutofit/>
          </a:bodyPr>
          <a:lstStyle/>
          <a:p>
            <a:pPr marL="0" indent="0" algn="ctr" defTabSz="886319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-US" sz="5500" dirty="0">
                <a:solidFill>
                  <a:srgbClr val="FFFFFF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So give us clean hands</a:t>
            </a:r>
          </a:p>
          <a:p>
            <a:pPr marL="0" indent="0" algn="ctr" defTabSz="886319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-US" sz="5500" dirty="0">
                <a:solidFill>
                  <a:srgbClr val="FFFFFF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And give us pure hearts</a:t>
            </a:r>
            <a:br>
              <a:rPr lang="en-US" sz="5500" dirty="0">
                <a:solidFill>
                  <a:srgbClr val="FFFFFF"/>
                </a:solidFill>
                <a:latin typeface="Calibri" panose="020F0502020204030204" pitchFamily="34" charset="0"/>
                <a:cs typeface="Arial" panose="020B0604020202020204" pitchFamily="34" charset="0"/>
              </a:rPr>
            </a:br>
            <a:r>
              <a:rPr lang="en-US" sz="5500" dirty="0">
                <a:solidFill>
                  <a:srgbClr val="FFFFFF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Let us not lift our souls to another</a:t>
            </a:r>
            <a:endParaRPr lang="es-SV" sz="5500" dirty="0">
              <a:solidFill>
                <a:srgbClr val="FFFFFF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88922402"/>
      </p:ext>
    </p:extLst>
  </p:cSld>
  <p:clrMapOvr>
    <a:masterClrMapping/>
  </p:clrMapOvr>
</p:sld>
</file>

<file path=ppt/slides/slide1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 anchor="ctr">
            <a:normAutofit/>
          </a:bodyPr>
          <a:lstStyle/>
          <a:p>
            <a:pPr marL="0" indent="0" algn="ctr" defTabSz="886319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-US" sz="5500" dirty="0">
                <a:solidFill>
                  <a:srgbClr val="FFFFFF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So give us clean hands</a:t>
            </a:r>
          </a:p>
          <a:p>
            <a:pPr marL="0" indent="0" algn="ctr" defTabSz="886319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-US" sz="5500" dirty="0">
                <a:solidFill>
                  <a:srgbClr val="FFFFFF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And give us pure hearts</a:t>
            </a:r>
            <a:br>
              <a:rPr lang="en-US" sz="5500" dirty="0">
                <a:solidFill>
                  <a:srgbClr val="FFFFFF"/>
                </a:solidFill>
                <a:latin typeface="Calibri" panose="020F0502020204030204" pitchFamily="34" charset="0"/>
                <a:cs typeface="Arial" panose="020B0604020202020204" pitchFamily="34" charset="0"/>
              </a:rPr>
            </a:br>
            <a:r>
              <a:rPr lang="en-US" sz="5500" dirty="0">
                <a:solidFill>
                  <a:srgbClr val="FFFFFF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Let us not lift our souls to another</a:t>
            </a:r>
            <a:endParaRPr lang="es-SV" sz="5500" dirty="0">
              <a:solidFill>
                <a:srgbClr val="FFFFFF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23942380"/>
      </p:ext>
    </p:extLst>
  </p:cSld>
  <p:clrMapOvr>
    <a:masterClrMapping/>
  </p:clrMapOvr>
</p:sld>
</file>

<file path=ppt/slides/slide1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 anchor="ctr">
            <a:normAutofit/>
          </a:bodyPr>
          <a:lstStyle/>
          <a:p>
            <a:pPr marL="0" indent="0" algn="ctr" defTabSz="886319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-US" sz="5500" dirty="0">
                <a:solidFill>
                  <a:srgbClr val="FFFFFF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Oh God let this be</a:t>
            </a:r>
          </a:p>
          <a:p>
            <a:pPr marL="0" indent="0" algn="ctr" defTabSz="886319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-US" sz="5500" dirty="0">
                <a:solidFill>
                  <a:srgbClr val="FFFFFF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A generation that seeks</a:t>
            </a:r>
            <a:br>
              <a:rPr lang="en-US" sz="5500" dirty="0">
                <a:solidFill>
                  <a:srgbClr val="FFFFFF"/>
                </a:solidFill>
                <a:latin typeface="Calibri" panose="020F0502020204030204" pitchFamily="34" charset="0"/>
                <a:cs typeface="Arial" panose="020B0604020202020204" pitchFamily="34" charset="0"/>
              </a:rPr>
            </a:br>
            <a:r>
              <a:rPr lang="en-US" sz="5500" dirty="0">
                <a:solidFill>
                  <a:srgbClr val="FFFFFF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Who seeks Your face</a:t>
            </a:r>
          </a:p>
          <a:p>
            <a:pPr marL="0" indent="0" algn="ctr" defTabSz="886319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-US" sz="5500" dirty="0">
                <a:solidFill>
                  <a:srgbClr val="FFFFFF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Oh God of Jacob</a:t>
            </a:r>
            <a:endParaRPr lang="es-SV" sz="5500" dirty="0">
              <a:solidFill>
                <a:srgbClr val="FFFFFF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0195799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0" y="0"/>
            <a:ext cx="12192000" cy="6858000"/>
          </a:xfrm>
          <a:noFill/>
          <a:ln/>
        </p:spPr>
        <p:txBody>
          <a:bodyPr anchor="ctr" anchorCtr="1"/>
          <a:lstStyle/>
          <a:p>
            <a:pPr marL="0" indent="0" algn="ctr">
              <a:lnSpc>
                <a:spcPct val="110000"/>
              </a:lnSpc>
              <a:spcBef>
                <a:spcPct val="0"/>
              </a:spcBef>
              <a:buNone/>
            </a:pPr>
            <a:r>
              <a:rPr lang="en-US" sz="5500" dirty="0">
                <a:solidFill>
                  <a:srgbClr val="FFFFFF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Blessed be the name of the Lord</a:t>
            </a:r>
          </a:p>
          <a:p>
            <a:pPr marL="0" indent="0" algn="ctr">
              <a:lnSpc>
                <a:spcPct val="110000"/>
              </a:lnSpc>
              <a:spcBef>
                <a:spcPct val="0"/>
              </a:spcBef>
              <a:buNone/>
            </a:pPr>
            <a:r>
              <a:rPr lang="en-US" sz="5500" dirty="0">
                <a:solidFill>
                  <a:srgbClr val="FFFFFF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Blessed be Your name</a:t>
            </a:r>
          </a:p>
          <a:p>
            <a:pPr marL="0" indent="0" algn="ctr">
              <a:lnSpc>
                <a:spcPct val="110000"/>
              </a:lnSpc>
              <a:spcBef>
                <a:spcPct val="0"/>
              </a:spcBef>
              <a:buNone/>
            </a:pPr>
            <a:r>
              <a:rPr lang="en-US" sz="5500" dirty="0">
                <a:solidFill>
                  <a:srgbClr val="FFFFFF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Blessed be the name of the Lord</a:t>
            </a:r>
          </a:p>
          <a:p>
            <a:pPr marL="0" indent="0" algn="ctr">
              <a:lnSpc>
                <a:spcPct val="110000"/>
              </a:lnSpc>
              <a:spcBef>
                <a:spcPct val="0"/>
              </a:spcBef>
              <a:buNone/>
            </a:pPr>
            <a:r>
              <a:rPr lang="en-US" sz="5500" dirty="0">
                <a:solidFill>
                  <a:srgbClr val="FFFFFF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Blessed be Your glorious name </a:t>
            </a:r>
          </a:p>
        </p:txBody>
      </p:sp>
    </p:spTree>
  </p:cSld>
  <p:clrMapOvr>
    <a:masterClrMapping/>
  </p:clrMapOvr>
</p:sld>
</file>

<file path=ppt/slides/slide1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 anchor="ctr">
            <a:normAutofit/>
          </a:bodyPr>
          <a:lstStyle/>
          <a:p>
            <a:pPr marL="0" indent="0" algn="ctr" defTabSz="886319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-US" sz="5500" dirty="0">
                <a:solidFill>
                  <a:srgbClr val="FFFFFF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Oh God let this be</a:t>
            </a:r>
          </a:p>
          <a:p>
            <a:pPr marL="0" indent="0" algn="ctr" defTabSz="886319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-US" sz="5500" dirty="0">
                <a:solidFill>
                  <a:srgbClr val="FFFFFF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A generation that seeks</a:t>
            </a:r>
            <a:br>
              <a:rPr lang="en-US" sz="5500" dirty="0">
                <a:solidFill>
                  <a:srgbClr val="FFFFFF"/>
                </a:solidFill>
                <a:latin typeface="Calibri" panose="020F0502020204030204" pitchFamily="34" charset="0"/>
                <a:cs typeface="Arial" panose="020B0604020202020204" pitchFamily="34" charset="0"/>
              </a:rPr>
            </a:br>
            <a:r>
              <a:rPr lang="en-US" sz="5500" dirty="0">
                <a:solidFill>
                  <a:srgbClr val="FFFFFF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Who seeks Your face</a:t>
            </a:r>
          </a:p>
          <a:p>
            <a:pPr marL="0" indent="0" algn="ctr" defTabSz="886319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-US" sz="5500" dirty="0">
                <a:solidFill>
                  <a:srgbClr val="FFFFFF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Oh God of Jacob</a:t>
            </a:r>
            <a:endParaRPr lang="es-SV" sz="5500" dirty="0">
              <a:solidFill>
                <a:srgbClr val="FFFFFF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23121236"/>
      </p:ext>
    </p:extLst>
  </p:cSld>
  <p:clrMapOvr>
    <a:masterClrMapping/>
  </p:clrMapOvr>
</p:sld>
</file>

<file path=ppt/slides/slide1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77388713"/>
      </p:ext>
    </p:extLst>
  </p:cSld>
  <p:clrMapOvr>
    <a:masterClrMapping/>
  </p:clrMapOvr>
</p:sld>
</file>

<file path=ppt/slides/slide1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602480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0" y="0"/>
            <a:ext cx="12192000" cy="6858000"/>
          </a:xfrm>
          <a:noFill/>
          <a:ln/>
        </p:spPr>
        <p:txBody>
          <a:bodyPr anchor="ctr" anchorCtr="1"/>
          <a:lstStyle/>
          <a:p>
            <a:pPr marL="0" indent="0" algn="ctr">
              <a:lnSpc>
                <a:spcPct val="110000"/>
              </a:lnSpc>
              <a:spcBef>
                <a:spcPct val="0"/>
              </a:spcBef>
              <a:buNone/>
            </a:pPr>
            <a:r>
              <a:rPr lang="en-US" sz="5500" dirty="0">
                <a:solidFill>
                  <a:srgbClr val="FFFFFF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You give and take away</a:t>
            </a:r>
          </a:p>
          <a:p>
            <a:pPr marL="0" indent="0" algn="ctr">
              <a:lnSpc>
                <a:spcPct val="110000"/>
              </a:lnSpc>
              <a:spcBef>
                <a:spcPct val="0"/>
              </a:spcBef>
              <a:buNone/>
            </a:pPr>
            <a:r>
              <a:rPr lang="en-US" sz="5500" dirty="0">
                <a:solidFill>
                  <a:srgbClr val="FFFFFF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You give and take away</a:t>
            </a:r>
          </a:p>
          <a:p>
            <a:pPr marL="0" indent="0" algn="ctr">
              <a:lnSpc>
                <a:spcPct val="110000"/>
              </a:lnSpc>
              <a:spcBef>
                <a:spcPct val="0"/>
              </a:spcBef>
              <a:buNone/>
            </a:pPr>
            <a:r>
              <a:rPr lang="en-US" sz="5500" dirty="0">
                <a:solidFill>
                  <a:srgbClr val="FFFFFF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My heart will choose to say</a:t>
            </a:r>
          </a:p>
          <a:p>
            <a:pPr marL="0" indent="0" algn="ctr">
              <a:lnSpc>
                <a:spcPct val="110000"/>
              </a:lnSpc>
              <a:spcBef>
                <a:spcPct val="0"/>
              </a:spcBef>
              <a:buNone/>
            </a:pPr>
            <a:r>
              <a:rPr lang="en-US" sz="5500" dirty="0">
                <a:solidFill>
                  <a:srgbClr val="FFFFFF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Lord, blessed be Your name 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0" y="0"/>
            <a:ext cx="12192000" cy="6858000"/>
          </a:xfrm>
          <a:noFill/>
          <a:ln/>
        </p:spPr>
        <p:txBody>
          <a:bodyPr anchor="ctr" anchorCtr="1"/>
          <a:lstStyle/>
          <a:p>
            <a:pPr marL="0" indent="0" algn="ctr">
              <a:lnSpc>
                <a:spcPct val="110000"/>
              </a:lnSpc>
              <a:spcBef>
                <a:spcPct val="0"/>
              </a:spcBef>
              <a:buNone/>
            </a:pPr>
            <a:r>
              <a:rPr lang="en-US" sz="5500" dirty="0">
                <a:solidFill>
                  <a:srgbClr val="FFFFFF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Every blessing You pour out</a:t>
            </a:r>
          </a:p>
          <a:p>
            <a:pPr marL="0" indent="0" algn="ctr">
              <a:lnSpc>
                <a:spcPct val="110000"/>
              </a:lnSpc>
              <a:spcBef>
                <a:spcPct val="0"/>
              </a:spcBef>
              <a:buNone/>
            </a:pPr>
            <a:r>
              <a:rPr lang="en-US" sz="5500" dirty="0">
                <a:solidFill>
                  <a:srgbClr val="FFFFFF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I'll turn back to praise</a:t>
            </a:r>
          </a:p>
          <a:p>
            <a:pPr marL="0" indent="0" algn="ctr">
              <a:lnSpc>
                <a:spcPct val="110000"/>
              </a:lnSpc>
              <a:spcBef>
                <a:spcPct val="0"/>
              </a:spcBef>
              <a:buNone/>
            </a:pPr>
            <a:r>
              <a:rPr lang="en-US" sz="5500" dirty="0">
                <a:solidFill>
                  <a:srgbClr val="FFFFFF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When the darkness closes in, Lord</a:t>
            </a:r>
          </a:p>
          <a:p>
            <a:pPr marL="0" indent="0" algn="ctr">
              <a:lnSpc>
                <a:spcPct val="110000"/>
              </a:lnSpc>
              <a:spcBef>
                <a:spcPct val="0"/>
              </a:spcBef>
              <a:buNone/>
            </a:pPr>
            <a:r>
              <a:rPr lang="en-US" sz="5500" dirty="0">
                <a:solidFill>
                  <a:srgbClr val="FFFFFF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Still I will say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0" y="0"/>
            <a:ext cx="12192000" cy="6858000"/>
          </a:xfrm>
          <a:noFill/>
          <a:ln/>
        </p:spPr>
        <p:txBody>
          <a:bodyPr anchor="ctr" anchorCtr="1"/>
          <a:lstStyle/>
          <a:p>
            <a:pPr marL="0" indent="0" algn="ctr">
              <a:lnSpc>
                <a:spcPct val="110000"/>
              </a:lnSpc>
              <a:spcBef>
                <a:spcPct val="0"/>
              </a:spcBef>
              <a:buNone/>
            </a:pPr>
            <a:r>
              <a:rPr lang="en-US" sz="5500" dirty="0">
                <a:solidFill>
                  <a:srgbClr val="FFFFFF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Blessed be the name of the Lord</a:t>
            </a:r>
          </a:p>
          <a:p>
            <a:pPr marL="0" indent="0" algn="ctr">
              <a:lnSpc>
                <a:spcPct val="110000"/>
              </a:lnSpc>
              <a:spcBef>
                <a:spcPct val="0"/>
              </a:spcBef>
              <a:buNone/>
            </a:pPr>
            <a:r>
              <a:rPr lang="en-US" sz="5500" dirty="0">
                <a:solidFill>
                  <a:srgbClr val="FFFFFF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Blessed be Your name</a:t>
            </a:r>
          </a:p>
          <a:p>
            <a:pPr marL="0" indent="0" algn="ctr">
              <a:lnSpc>
                <a:spcPct val="110000"/>
              </a:lnSpc>
              <a:spcBef>
                <a:spcPct val="0"/>
              </a:spcBef>
              <a:buNone/>
            </a:pPr>
            <a:r>
              <a:rPr lang="en-US" sz="5500" dirty="0">
                <a:solidFill>
                  <a:srgbClr val="FFFFFF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Blessed be the name of the Lord</a:t>
            </a:r>
          </a:p>
          <a:p>
            <a:pPr marL="0" indent="0" algn="ctr">
              <a:lnSpc>
                <a:spcPct val="110000"/>
              </a:lnSpc>
              <a:spcBef>
                <a:spcPct val="0"/>
              </a:spcBef>
              <a:buNone/>
            </a:pPr>
            <a:r>
              <a:rPr lang="en-US" sz="5500" dirty="0">
                <a:solidFill>
                  <a:srgbClr val="FFFFFF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Blessed be Your glorious name 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0" y="0"/>
            <a:ext cx="12192000" cy="6858000"/>
          </a:xfrm>
          <a:noFill/>
          <a:ln/>
        </p:spPr>
        <p:txBody>
          <a:bodyPr anchor="ctr" anchorCtr="1"/>
          <a:lstStyle/>
          <a:p>
            <a:pPr marL="0" indent="0" algn="ctr">
              <a:lnSpc>
                <a:spcPct val="110000"/>
              </a:lnSpc>
              <a:spcBef>
                <a:spcPct val="0"/>
              </a:spcBef>
              <a:buNone/>
            </a:pPr>
            <a:r>
              <a:rPr lang="en-US" sz="5500" dirty="0">
                <a:solidFill>
                  <a:srgbClr val="FFFFFF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Blessed be the name of the Lord</a:t>
            </a:r>
          </a:p>
          <a:p>
            <a:pPr marL="0" indent="0" algn="ctr">
              <a:lnSpc>
                <a:spcPct val="110000"/>
              </a:lnSpc>
              <a:spcBef>
                <a:spcPct val="0"/>
              </a:spcBef>
              <a:buNone/>
            </a:pPr>
            <a:r>
              <a:rPr lang="en-US" sz="5500" dirty="0">
                <a:solidFill>
                  <a:srgbClr val="FFFFFF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Blessed be Your name</a:t>
            </a:r>
          </a:p>
          <a:p>
            <a:pPr marL="0" indent="0" algn="ctr">
              <a:lnSpc>
                <a:spcPct val="110000"/>
              </a:lnSpc>
              <a:spcBef>
                <a:spcPct val="0"/>
              </a:spcBef>
              <a:buNone/>
            </a:pPr>
            <a:r>
              <a:rPr lang="en-US" sz="5500" dirty="0">
                <a:solidFill>
                  <a:srgbClr val="FFFFFF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Blessed be the name of the Lord</a:t>
            </a:r>
          </a:p>
          <a:p>
            <a:pPr marL="0" indent="0" algn="ctr">
              <a:lnSpc>
                <a:spcPct val="110000"/>
              </a:lnSpc>
              <a:spcBef>
                <a:spcPct val="0"/>
              </a:spcBef>
              <a:buNone/>
            </a:pPr>
            <a:r>
              <a:rPr lang="en-US" sz="5500" dirty="0">
                <a:solidFill>
                  <a:srgbClr val="FFFFFF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Blessed be Your glorious name 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0" y="0"/>
            <a:ext cx="12192000" cy="6858000"/>
          </a:xfrm>
          <a:noFill/>
          <a:ln/>
        </p:spPr>
        <p:txBody>
          <a:bodyPr anchor="ctr" anchorCtr="1"/>
          <a:lstStyle/>
          <a:p>
            <a:pPr marL="0" indent="0" algn="ctr">
              <a:lnSpc>
                <a:spcPct val="110000"/>
              </a:lnSpc>
              <a:spcBef>
                <a:spcPct val="0"/>
              </a:spcBef>
              <a:buNone/>
            </a:pPr>
            <a:r>
              <a:rPr lang="en-US" sz="5500" dirty="0">
                <a:solidFill>
                  <a:srgbClr val="FFFFFF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You give and take away</a:t>
            </a:r>
          </a:p>
          <a:p>
            <a:pPr marL="0" indent="0" algn="ctr">
              <a:lnSpc>
                <a:spcPct val="110000"/>
              </a:lnSpc>
              <a:spcBef>
                <a:spcPct val="0"/>
              </a:spcBef>
              <a:buNone/>
            </a:pPr>
            <a:r>
              <a:rPr lang="en-US" sz="5500" dirty="0">
                <a:solidFill>
                  <a:srgbClr val="FFFFFF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You give and take away</a:t>
            </a:r>
          </a:p>
          <a:p>
            <a:pPr marL="0" indent="0" algn="ctr">
              <a:lnSpc>
                <a:spcPct val="110000"/>
              </a:lnSpc>
              <a:spcBef>
                <a:spcPct val="0"/>
              </a:spcBef>
              <a:buNone/>
            </a:pPr>
            <a:r>
              <a:rPr lang="en-US" sz="5500" dirty="0">
                <a:solidFill>
                  <a:srgbClr val="FFFFFF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My heart will choose to say</a:t>
            </a:r>
          </a:p>
          <a:p>
            <a:pPr marL="0" indent="0" algn="ctr">
              <a:lnSpc>
                <a:spcPct val="110000"/>
              </a:lnSpc>
              <a:spcBef>
                <a:spcPct val="0"/>
              </a:spcBef>
              <a:buNone/>
            </a:pPr>
            <a:r>
              <a:rPr lang="en-US" sz="5500" dirty="0">
                <a:solidFill>
                  <a:srgbClr val="FFFFFF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Lord, blessed be Your name 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0" y="0"/>
            <a:ext cx="12192000" cy="6858000"/>
          </a:xfrm>
          <a:noFill/>
          <a:ln/>
        </p:spPr>
        <p:txBody>
          <a:bodyPr anchor="ctr" anchorCtr="1"/>
          <a:lstStyle/>
          <a:p>
            <a:pPr algn="ctr">
              <a:spcBef>
                <a:spcPct val="50000"/>
              </a:spcBef>
              <a:buFontTx/>
              <a:buNone/>
            </a:pPr>
            <a:r>
              <a:rPr lang="es-SV" sz="7500" b="1" dirty="0" err="1">
                <a:solidFill>
                  <a:schemeClr val="bg1"/>
                </a:solidFill>
                <a:latin typeface="Calibri" panose="020F0502020204030204" pitchFamily="34" charset="0"/>
              </a:rPr>
              <a:t>Blessed</a:t>
            </a:r>
            <a:r>
              <a:rPr lang="es-SV" sz="7500" b="1" dirty="0">
                <a:solidFill>
                  <a:schemeClr val="bg1"/>
                </a:solidFill>
                <a:latin typeface="Calibri" panose="020F0502020204030204" pitchFamily="34" charset="0"/>
              </a:rPr>
              <a:t> Be </a:t>
            </a:r>
            <a:r>
              <a:rPr lang="es-SV" sz="7500" b="1" dirty="0" err="1">
                <a:solidFill>
                  <a:schemeClr val="bg1"/>
                </a:solidFill>
                <a:latin typeface="Calibri" panose="020F0502020204030204" pitchFamily="34" charset="0"/>
              </a:rPr>
              <a:t>Your</a:t>
            </a:r>
            <a:r>
              <a:rPr lang="es-SV" sz="7500" b="1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es-SV" sz="7500" b="1" dirty="0" err="1">
                <a:solidFill>
                  <a:schemeClr val="bg1"/>
                </a:solidFill>
                <a:latin typeface="Calibri" panose="020F0502020204030204" pitchFamily="34" charset="0"/>
              </a:rPr>
              <a:t>Name</a:t>
            </a:r>
            <a:endParaRPr lang="en-US" sz="7500" b="1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0"/>
            <a:ext cx="12192000" cy="6858000"/>
          </a:xfrm>
        </p:spPr>
        <p:txBody>
          <a:bodyPr anchor="ctr">
            <a:normAutofit/>
          </a:bodyPr>
          <a:lstStyle/>
          <a:p>
            <a:r>
              <a:rPr lang="es-SV" sz="9000" b="1" dirty="0" err="1">
                <a:latin typeface="+mn-lt"/>
              </a:rPr>
              <a:t>How</a:t>
            </a:r>
            <a:r>
              <a:rPr lang="es-SV" sz="9000" b="1" dirty="0">
                <a:latin typeface="+mn-lt"/>
              </a:rPr>
              <a:t> He </a:t>
            </a:r>
            <a:r>
              <a:rPr lang="es-SV" sz="9000" b="1" dirty="0" err="1">
                <a:latin typeface="+mn-lt"/>
              </a:rPr>
              <a:t>Loves</a:t>
            </a:r>
            <a:r>
              <a:rPr lang="es-SV" sz="9000" b="1" dirty="0">
                <a:latin typeface="+mn-lt"/>
              </a:rPr>
              <a:t> </a:t>
            </a:r>
            <a:r>
              <a:rPr lang="es-SV" sz="9000" b="1" dirty="0" err="1">
                <a:latin typeface="+mn-lt"/>
              </a:rPr>
              <a:t>Us</a:t>
            </a:r>
            <a:endParaRPr lang="es-SV" sz="9000" b="1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91126731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 anchor="ctr">
            <a:noAutofit/>
          </a:bodyPr>
          <a:lstStyle/>
          <a:p>
            <a:pPr marL="0" indent="0" algn="ctr" defTabSz="886319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-US" sz="5500" dirty="0">
                <a:solidFill>
                  <a:srgbClr val="FFFFFF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He is jealous for me </a:t>
            </a:r>
            <a:br>
              <a:rPr lang="en-US" sz="5500" dirty="0">
                <a:solidFill>
                  <a:srgbClr val="FFFFFF"/>
                </a:solidFill>
                <a:latin typeface="Calibri" panose="020F0502020204030204" pitchFamily="34" charset="0"/>
                <a:cs typeface="Arial" panose="020B0604020202020204" pitchFamily="34" charset="0"/>
              </a:rPr>
            </a:br>
            <a:r>
              <a:rPr lang="en-US" sz="5500" dirty="0">
                <a:solidFill>
                  <a:srgbClr val="FFFFFF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Love's like a hurricane </a:t>
            </a:r>
          </a:p>
          <a:p>
            <a:pPr marL="0" indent="0" algn="ctr" defTabSz="886319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-US" sz="5500" dirty="0">
                <a:solidFill>
                  <a:srgbClr val="FFFFFF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I am a tree bending beneath </a:t>
            </a:r>
          </a:p>
          <a:p>
            <a:pPr marL="0" indent="0" algn="ctr" defTabSz="886319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-US" sz="5500" dirty="0">
                <a:solidFill>
                  <a:srgbClr val="FFFFFF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The weight of His wind and mercy </a:t>
            </a:r>
          </a:p>
        </p:txBody>
      </p:sp>
    </p:spTree>
    <p:extLst>
      <p:ext uri="{BB962C8B-B14F-4D97-AF65-F5344CB8AC3E}">
        <p14:creationId xmlns:p14="http://schemas.microsoft.com/office/powerpoint/2010/main" val="418201922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 anchor="ctr">
            <a:noAutofit/>
          </a:bodyPr>
          <a:lstStyle/>
          <a:p>
            <a:pPr marL="0" indent="0" algn="ctr" defTabSz="886319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-US" sz="5500" dirty="0">
                <a:solidFill>
                  <a:srgbClr val="FFFFFF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When all of a sudden </a:t>
            </a:r>
          </a:p>
          <a:p>
            <a:pPr marL="0" indent="0" algn="ctr" defTabSz="886319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-US" sz="5500" dirty="0">
                <a:solidFill>
                  <a:srgbClr val="FFFFFF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I am unaware of these afflictions</a:t>
            </a:r>
          </a:p>
          <a:p>
            <a:pPr marL="0" indent="0" algn="ctr" defTabSz="886319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-US" sz="5500" dirty="0">
                <a:solidFill>
                  <a:srgbClr val="FFFFFF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Eclipsed by glory</a:t>
            </a:r>
            <a:endParaRPr lang="es-SV" sz="5500" dirty="0">
              <a:solidFill>
                <a:srgbClr val="FFFFFF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1222413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 anchor="ctr">
            <a:normAutofit/>
          </a:bodyPr>
          <a:lstStyle/>
          <a:p>
            <a:pPr marL="0" lvl="0" indent="0" algn="ctr" defTabSz="886319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-US" sz="5500" dirty="0">
                <a:solidFill>
                  <a:srgbClr val="FFFFFF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And I realize just</a:t>
            </a:r>
          </a:p>
          <a:p>
            <a:pPr marL="0" lvl="0" indent="0" algn="ctr" defTabSz="886319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-US" sz="5500" dirty="0">
                <a:solidFill>
                  <a:srgbClr val="FFFFFF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How beautiful you are</a:t>
            </a:r>
          </a:p>
          <a:p>
            <a:pPr marL="0" lvl="0" indent="0" algn="ctr" defTabSz="886319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-US" sz="5500" dirty="0">
                <a:solidFill>
                  <a:srgbClr val="FFFFFF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And how great your</a:t>
            </a:r>
          </a:p>
          <a:p>
            <a:pPr marL="0" lvl="0" indent="0" algn="ctr" defTabSz="886319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-US" sz="5500" dirty="0">
                <a:solidFill>
                  <a:srgbClr val="FFFFFF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Affections are for me </a:t>
            </a:r>
            <a:endParaRPr lang="es-SV" sz="5500" dirty="0">
              <a:solidFill>
                <a:srgbClr val="FFFFFF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8105241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 anchor="ctr">
            <a:noAutofit/>
          </a:bodyPr>
          <a:lstStyle/>
          <a:p>
            <a:pPr marL="0" indent="0" algn="ctr" defTabSz="886319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-US" sz="5500" dirty="0">
                <a:solidFill>
                  <a:srgbClr val="FFFFFF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Oh, how He loves us so </a:t>
            </a:r>
            <a:br>
              <a:rPr lang="en-US" sz="5500" dirty="0">
                <a:solidFill>
                  <a:srgbClr val="FFFFFF"/>
                </a:solidFill>
                <a:latin typeface="Calibri" panose="020F0502020204030204" pitchFamily="34" charset="0"/>
                <a:cs typeface="Arial" panose="020B0604020202020204" pitchFamily="34" charset="0"/>
              </a:rPr>
            </a:br>
            <a:r>
              <a:rPr lang="en-US" sz="5500" dirty="0">
                <a:solidFill>
                  <a:srgbClr val="FFFFFF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Oh, how He loves us </a:t>
            </a:r>
            <a:br>
              <a:rPr lang="en-US" sz="5500" dirty="0">
                <a:solidFill>
                  <a:srgbClr val="FFFFFF"/>
                </a:solidFill>
                <a:latin typeface="Calibri" panose="020F0502020204030204" pitchFamily="34" charset="0"/>
                <a:cs typeface="Arial" panose="020B0604020202020204" pitchFamily="34" charset="0"/>
              </a:rPr>
            </a:br>
            <a:r>
              <a:rPr lang="en-US" sz="5500" dirty="0">
                <a:solidFill>
                  <a:srgbClr val="FFFFFF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How He loves us so</a:t>
            </a:r>
            <a:endParaRPr lang="es-SV" sz="5500" dirty="0">
              <a:solidFill>
                <a:srgbClr val="FFFFFF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1559227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9938555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 anchor="ctr">
            <a:noAutofit/>
          </a:bodyPr>
          <a:lstStyle/>
          <a:p>
            <a:pPr marL="0" indent="0" algn="ctr" defTabSz="886319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-US" sz="5500" dirty="0">
                <a:solidFill>
                  <a:srgbClr val="FFFFFF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So we are His portion </a:t>
            </a:r>
          </a:p>
          <a:p>
            <a:pPr marL="0" indent="0" algn="ctr" defTabSz="886319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-US" sz="5500" dirty="0">
                <a:solidFill>
                  <a:srgbClr val="FFFFFF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And He is our prize </a:t>
            </a:r>
            <a:br>
              <a:rPr lang="en-US" sz="5500" dirty="0">
                <a:solidFill>
                  <a:srgbClr val="FFFFFF"/>
                </a:solidFill>
                <a:latin typeface="Calibri" panose="020F0502020204030204" pitchFamily="34" charset="0"/>
                <a:cs typeface="Arial" panose="020B0604020202020204" pitchFamily="34" charset="0"/>
              </a:rPr>
            </a:br>
            <a:r>
              <a:rPr lang="en-US" sz="5500" dirty="0">
                <a:solidFill>
                  <a:srgbClr val="FFFFFF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Drawn to redemption </a:t>
            </a:r>
          </a:p>
          <a:p>
            <a:pPr marL="0" indent="0" algn="ctr" defTabSz="886319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-US" sz="5500" dirty="0">
                <a:solidFill>
                  <a:srgbClr val="FFFFFF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By the grace in His eyes </a:t>
            </a:r>
            <a:br>
              <a:rPr lang="en-US" sz="5500" dirty="0">
                <a:solidFill>
                  <a:srgbClr val="FFFFFF"/>
                </a:solidFill>
                <a:latin typeface="Calibri" panose="020F0502020204030204" pitchFamily="34" charset="0"/>
                <a:cs typeface="Arial" panose="020B0604020202020204" pitchFamily="34" charset="0"/>
              </a:rPr>
            </a:br>
            <a:r>
              <a:rPr lang="en-US" sz="5500" dirty="0">
                <a:solidFill>
                  <a:srgbClr val="FFFFFF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If grace is an ocean</a:t>
            </a:r>
          </a:p>
          <a:p>
            <a:pPr marL="0" indent="0" algn="ctr" defTabSz="886319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-US" sz="5500" dirty="0">
                <a:solidFill>
                  <a:srgbClr val="FFFFFF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We're all sinking</a:t>
            </a:r>
            <a:endParaRPr lang="es-SV" sz="5500" dirty="0">
              <a:solidFill>
                <a:srgbClr val="FFFFFF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0409944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 anchor="ctr">
            <a:noAutofit/>
          </a:bodyPr>
          <a:lstStyle/>
          <a:p>
            <a:pPr marL="0" indent="0" algn="ctr" defTabSz="886319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-US" sz="5500" dirty="0">
                <a:solidFill>
                  <a:srgbClr val="FFFFFF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So heaven meets earth</a:t>
            </a:r>
          </a:p>
          <a:p>
            <a:pPr marL="0" indent="0" algn="ctr" defTabSz="886319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-US" sz="5500" dirty="0">
                <a:solidFill>
                  <a:srgbClr val="FFFFFF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 like a sloppy wet kiss</a:t>
            </a:r>
          </a:p>
          <a:p>
            <a:pPr marL="0" indent="0" algn="ctr" defTabSz="886319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-US" sz="5500" dirty="0">
                <a:solidFill>
                  <a:srgbClr val="FFFFFF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 and my heart turns violently</a:t>
            </a:r>
          </a:p>
          <a:p>
            <a:pPr marL="0" indent="0" algn="ctr" defTabSz="886319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-US" sz="5500" dirty="0">
                <a:solidFill>
                  <a:srgbClr val="FFFFFF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 inside of my chest</a:t>
            </a:r>
          </a:p>
        </p:txBody>
      </p:sp>
    </p:spTree>
    <p:extLst>
      <p:ext uri="{BB962C8B-B14F-4D97-AF65-F5344CB8AC3E}">
        <p14:creationId xmlns:p14="http://schemas.microsoft.com/office/powerpoint/2010/main" val="78929105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 anchor="ctr">
            <a:normAutofit/>
          </a:bodyPr>
          <a:lstStyle/>
          <a:p>
            <a:pPr marL="0" lvl="0" indent="0" algn="ctr" defTabSz="886319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-US" sz="5500" dirty="0">
                <a:solidFill>
                  <a:srgbClr val="FFFFFF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I don't have time to maintain</a:t>
            </a:r>
          </a:p>
          <a:p>
            <a:pPr marL="0" lvl="0" indent="0" algn="ctr" defTabSz="886319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-US" sz="5500" dirty="0">
                <a:solidFill>
                  <a:srgbClr val="FFFFFF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These regrets when</a:t>
            </a:r>
          </a:p>
          <a:p>
            <a:pPr marL="0" lvl="0" indent="0" algn="ctr" defTabSz="886319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-US" sz="5500" dirty="0">
                <a:solidFill>
                  <a:srgbClr val="FFFFFF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I think about the way </a:t>
            </a:r>
            <a:endParaRPr lang="es-SV" sz="5500" dirty="0">
              <a:solidFill>
                <a:srgbClr val="FFFFFF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2599868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 anchor="ctr">
            <a:normAutofit/>
          </a:bodyPr>
          <a:lstStyle/>
          <a:p>
            <a:pPr marL="0" indent="0" algn="ctr" defTabSz="886319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-US" sz="5500" dirty="0">
                <a:solidFill>
                  <a:srgbClr val="FFFFFF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That he loves us </a:t>
            </a:r>
            <a:br>
              <a:rPr lang="en-US" sz="5500" dirty="0">
                <a:solidFill>
                  <a:srgbClr val="FFFFFF"/>
                </a:solidFill>
                <a:latin typeface="Calibri" panose="020F0502020204030204" pitchFamily="34" charset="0"/>
                <a:cs typeface="Arial" panose="020B0604020202020204" pitchFamily="34" charset="0"/>
              </a:rPr>
            </a:br>
            <a:r>
              <a:rPr lang="en-US" sz="5500" dirty="0">
                <a:solidFill>
                  <a:srgbClr val="FFFFFF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Oh, how He loves us </a:t>
            </a:r>
            <a:br>
              <a:rPr lang="en-US" sz="5500" dirty="0">
                <a:solidFill>
                  <a:srgbClr val="FFFFFF"/>
                </a:solidFill>
                <a:latin typeface="Calibri" panose="020F0502020204030204" pitchFamily="34" charset="0"/>
                <a:cs typeface="Arial" panose="020B0604020202020204" pitchFamily="34" charset="0"/>
              </a:rPr>
            </a:br>
            <a:r>
              <a:rPr lang="en-US" sz="5500" dirty="0">
                <a:solidFill>
                  <a:srgbClr val="FFFFFF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Oh, how He loves us </a:t>
            </a:r>
            <a:br>
              <a:rPr lang="en-US" sz="5500" dirty="0">
                <a:solidFill>
                  <a:srgbClr val="FFFFFF"/>
                </a:solidFill>
                <a:latin typeface="Calibri" panose="020F0502020204030204" pitchFamily="34" charset="0"/>
                <a:cs typeface="Arial" panose="020B0604020202020204" pitchFamily="34" charset="0"/>
              </a:rPr>
            </a:br>
            <a:r>
              <a:rPr lang="en-US" sz="5500" dirty="0">
                <a:solidFill>
                  <a:srgbClr val="FFFFFF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Oh, how He loves </a:t>
            </a:r>
            <a:endParaRPr lang="es-SV" sz="5500" dirty="0">
              <a:solidFill>
                <a:srgbClr val="FFFFFF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5571021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Text Box 4"/>
          <p:cNvSpPr txBox="1">
            <a:spLocks noChangeArrowheads="1"/>
          </p:cNvSpPr>
          <p:nvPr/>
        </p:nvSpPr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8597" tIns="44298" rIns="88597" bIns="44298" anchor="ctr" anchorCtr="1"/>
          <a:lstStyle>
            <a:lvl1pPr defTabSz="1063625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531813" defTabSz="1063625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063625" defTabSz="1063625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593850" defTabSz="1063625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125663" defTabSz="1063625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82863" defTabSz="10636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3040063" defTabSz="10636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97263" defTabSz="10636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954463" defTabSz="10636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defTabSz="886319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5500" dirty="0">
                <a:solidFill>
                  <a:srgbClr val="FFFFFF"/>
                </a:solidFill>
                <a:latin typeface="Calibri" panose="020F0502020204030204" pitchFamily="34" charset="0"/>
              </a:rPr>
              <a:t>Blessed Be Your Name</a:t>
            </a:r>
            <a:br>
              <a:rPr lang="en-US" sz="5500" dirty="0">
                <a:solidFill>
                  <a:srgbClr val="FFFFFF"/>
                </a:solidFill>
                <a:latin typeface="Calibri" panose="020F0502020204030204" pitchFamily="34" charset="0"/>
              </a:rPr>
            </a:br>
            <a:r>
              <a:rPr lang="en-US" sz="5500" dirty="0">
                <a:solidFill>
                  <a:srgbClr val="FFFFFF"/>
                </a:solidFill>
                <a:latin typeface="Calibri" panose="020F0502020204030204" pitchFamily="34" charset="0"/>
              </a:rPr>
              <a:t>In the land that is plentiful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 anchor="ctr">
            <a:normAutofit/>
          </a:bodyPr>
          <a:lstStyle/>
          <a:p>
            <a:pPr marL="0" indent="0" algn="ctr" defTabSz="886319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-US" sz="5500" dirty="0">
                <a:solidFill>
                  <a:srgbClr val="FFFFFF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Yeah he loves us </a:t>
            </a:r>
            <a:br>
              <a:rPr lang="en-US" sz="5500" dirty="0">
                <a:solidFill>
                  <a:srgbClr val="FFFFFF"/>
                </a:solidFill>
                <a:latin typeface="Calibri" panose="020F0502020204030204" pitchFamily="34" charset="0"/>
                <a:cs typeface="Arial" panose="020B0604020202020204" pitchFamily="34" charset="0"/>
              </a:rPr>
            </a:br>
            <a:r>
              <a:rPr lang="en-US" sz="5500" dirty="0">
                <a:solidFill>
                  <a:srgbClr val="FFFFFF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Oh, how He loves us </a:t>
            </a:r>
            <a:br>
              <a:rPr lang="en-US" sz="5500" dirty="0">
                <a:solidFill>
                  <a:srgbClr val="FFFFFF"/>
                </a:solidFill>
                <a:latin typeface="Calibri" panose="020F0502020204030204" pitchFamily="34" charset="0"/>
                <a:cs typeface="Arial" panose="020B0604020202020204" pitchFamily="34" charset="0"/>
              </a:rPr>
            </a:br>
            <a:r>
              <a:rPr lang="en-US" sz="5500" dirty="0">
                <a:solidFill>
                  <a:srgbClr val="FFFFFF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Oh, how He loves us </a:t>
            </a:r>
            <a:br>
              <a:rPr lang="en-US" sz="5500" dirty="0">
                <a:solidFill>
                  <a:srgbClr val="FFFFFF"/>
                </a:solidFill>
                <a:latin typeface="Calibri" panose="020F0502020204030204" pitchFamily="34" charset="0"/>
                <a:cs typeface="Arial" panose="020B0604020202020204" pitchFamily="34" charset="0"/>
              </a:rPr>
            </a:br>
            <a:r>
              <a:rPr lang="en-US" sz="5500" dirty="0">
                <a:solidFill>
                  <a:srgbClr val="FFFFFF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Oh, how He loves </a:t>
            </a:r>
            <a:endParaRPr lang="es-SV" sz="5500" dirty="0">
              <a:solidFill>
                <a:srgbClr val="FFFFFF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5245819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 anchor="ctr">
            <a:normAutofit/>
          </a:bodyPr>
          <a:lstStyle/>
          <a:p>
            <a:pPr marL="0" indent="0" algn="ctr" defTabSz="886319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-US" sz="5500" dirty="0">
                <a:solidFill>
                  <a:srgbClr val="FFFFFF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That he loves us </a:t>
            </a:r>
            <a:br>
              <a:rPr lang="en-US" sz="5500" dirty="0">
                <a:solidFill>
                  <a:srgbClr val="FFFFFF"/>
                </a:solidFill>
                <a:latin typeface="Calibri" panose="020F0502020204030204" pitchFamily="34" charset="0"/>
                <a:cs typeface="Arial" panose="020B0604020202020204" pitchFamily="34" charset="0"/>
              </a:rPr>
            </a:br>
            <a:r>
              <a:rPr lang="en-US" sz="5500" dirty="0">
                <a:solidFill>
                  <a:srgbClr val="FFFFFF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Oh, how He loves us </a:t>
            </a:r>
            <a:br>
              <a:rPr lang="en-US" sz="5500" dirty="0">
                <a:solidFill>
                  <a:srgbClr val="FFFFFF"/>
                </a:solidFill>
                <a:latin typeface="Calibri" panose="020F0502020204030204" pitchFamily="34" charset="0"/>
                <a:cs typeface="Arial" panose="020B0604020202020204" pitchFamily="34" charset="0"/>
              </a:rPr>
            </a:br>
            <a:r>
              <a:rPr lang="en-US" sz="5500" dirty="0">
                <a:solidFill>
                  <a:srgbClr val="FFFFFF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Oh, how He loves us </a:t>
            </a:r>
            <a:br>
              <a:rPr lang="en-US" sz="5500" dirty="0">
                <a:solidFill>
                  <a:srgbClr val="FFFFFF"/>
                </a:solidFill>
                <a:latin typeface="Calibri" panose="020F0502020204030204" pitchFamily="34" charset="0"/>
                <a:cs typeface="Arial" panose="020B0604020202020204" pitchFamily="34" charset="0"/>
              </a:rPr>
            </a:br>
            <a:r>
              <a:rPr lang="en-US" sz="5500" dirty="0">
                <a:solidFill>
                  <a:srgbClr val="FFFFFF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Oh, how He loves </a:t>
            </a:r>
            <a:endParaRPr lang="es-SV" sz="5500" dirty="0">
              <a:solidFill>
                <a:srgbClr val="FFFFFF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7694188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981540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Marcador de contenido 4">
            <a:extLst>
              <a:ext uri="{FF2B5EF4-FFF2-40B4-BE49-F238E27FC236}">
                <a16:creationId xmlns:a16="http://schemas.microsoft.com/office/drawing/2014/main" id="{2C126060-94DD-9046-9BFA-3B70C0979B4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400796762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0" y="0"/>
            <a:ext cx="12192000" cy="6858000"/>
          </a:xfrm>
          <a:noFill/>
          <a:ln/>
        </p:spPr>
        <p:txBody>
          <a:bodyPr anchor="ctr" anchorCtr="1"/>
          <a:lstStyle/>
          <a:p>
            <a:pPr algn="ctr">
              <a:spcBef>
                <a:spcPct val="50000"/>
              </a:spcBef>
              <a:buFontTx/>
              <a:buNone/>
            </a:pPr>
            <a:r>
              <a:rPr lang="es-SV" sz="7500" b="1" dirty="0">
                <a:solidFill>
                  <a:schemeClr val="bg1"/>
                </a:solidFill>
                <a:latin typeface="Calibri" panose="020F0502020204030204" pitchFamily="34" charset="0"/>
              </a:rPr>
              <a:t>10,000 </a:t>
            </a:r>
            <a:r>
              <a:rPr lang="es-SV" sz="7500" b="1" dirty="0" err="1">
                <a:solidFill>
                  <a:schemeClr val="bg1"/>
                </a:solidFill>
                <a:latin typeface="Calibri" panose="020F0502020204030204" pitchFamily="34" charset="0"/>
              </a:rPr>
              <a:t>Reasons</a:t>
            </a:r>
            <a:r>
              <a:rPr lang="es-SV" sz="7500" b="1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Text Box 4"/>
          <p:cNvSpPr txBox="1">
            <a:spLocks noChangeArrowheads="1"/>
          </p:cNvSpPr>
          <p:nvPr/>
        </p:nvSpPr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8597" tIns="44298" rIns="88597" bIns="44298" anchor="ctr" anchorCtr="1"/>
          <a:lstStyle>
            <a:lvl1pPr defTabSz="1063625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531813" defTabSz="1063625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063625" defTabSz="1063625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593850" defTabSz="1063625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125663" defTabSz="1063625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82863" defTabSz="10636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3040063" defTabSz="10636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97263" defTabSz="10636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954463" defTabSz="10636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defTabSz="886319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r>
              <a:rPr lang="es-SV" sz="5500" dirty="0" err="1">
                <a:solidFill>
                  <a:srgbClr val="FFFFFF"/>
                </a:solidFill>
                <a:latin typeface="Calibri" panose="020F0502020204030204" pitchFamily="34" charset="0"/>
              </a:rPr>
              <a:t>Bless</a:t>
            </a:r>
            <a:r>
              <a:rPr lang="es-SV" sz="5500" dirty="0">
                <a:solidFill>
                  <a:srgbClr val="FFFFFF"/>
                </a:solidFill>
                <a:latin typeface="Calibri" panose="020F0502020204030204" pitchFamily="34" charset="0"/>
              </a:rPr>
              <a:t> </a:t>
            </a:r>
            <a:r>
              <a:rPr lang="es-SV" sz="5500" dirty="0" err="1">
                <a:solidFill>
                  <a:srgbClr val="FFFFFF"/>
                </a:solidFill>
                <a:latin typeface="Calibri" panose="020F0502020204030204" pitchFamily="34" charset="0"/>
              </a:rPr>
              <a:t>the</a:t>
            </a:r>
            <a:r>
              <a:rPr lang="es-SV" sz="5500" dirty="0">
                <a:solidFill>
                  <a:srgbClr val="FFFFFF"/>
                </a:solidFill>
                <a:latin typeface="Calibri" panose="020F0502020204030204" pitchFamily="34" charset="0"/>
              </a:rPr>
              <a:t> Lord, oh </a:t>
            </a:r>
            <a:r>
              <a:rPr lang="es-SV" sz="5500" dirty="0" err="1">
                <a:solidFill>
                  <a:srgbClr val="FFFFFF"/>
                </a:solidFill>
                <a:latin typeface="Calibri" panose="020F0502020204030204" pitchFamily="34" charset="0"/>
              </a:rPr>
              <a:t>my</a:t>
            </a:r>
            <a:r>
              <a:rPr lang="es-SV" sz="5500" dirty="0">
                <a:solidFill>
                  <a:srgbClr val="FFFFFF"/>
                </a:solidFill>
                <a:latin typeface="Calibri" panose="020F0502020204030204" pitchFamily="34" charset="0"/>
              </a:rPr>
              <a:t> </a:t>
            </a:r>
            <a:r>
              <a:rPr lang="es-SV" sz="5500" dirty="0" err="1">
                <a:solidFill>
                  <a:srgbClr val="FFFFFF"/>
                </a:solidFill>
                <a:latin typeface="Calibri" panose="020F0502020204030204" pitchFamily="34" charset="0"/>
              </a:rPr>
              <a:t>soul</a:t>
            </a:r>
            <a:br>
              <a:rPr lang="es-SV" sz="5500" dirty="0">
                <a:solidFill>
                  <a:srgbClr val="FFFFFF"/>
                </a:solidFill>
                <a:latin typeface="Calibri" panose="020F0502020204030204" pitchFamily="34" charset="0"/>
              </a:rPr>
            </a:br>
            <a:r>
              <a:rPr lang="es-SV" sz="5500" dirty="0">
                <a:solidFill>
                  <a:srgbClr val="FFFFFF"/>
                </a:solidFill>
                <a:latin typeface="Calibri" panose="020F0502020204030204" pitchFamily="34" charset="0"/>
              </a:rPr>
              <a:t>Oh </a:t>
            </a:r>
            <a:r>
              <a:rPr lang="es-SV" sz="5500" dirty="0" err="1">
                <a:solidFill>
                  <a:srgbClr val="FFFFFF"/>
                </a:solidFill>
                <a:latin typeface="Calibri" panose="020F0502020204030204" pitchFamily="34" charset="0"/>
              </a:rPr>
              <a:t>my</a:t>
            </a:r>
            <a:r>
              <a:rPr lang="es-SV" sz="5500" dirty="0">
                <a:solidFill>
                  <a:srgbClr val="FFFFFF"/>
                </a:solidFill>
                <a:latin typeface="Calibri" panose="020F0502020204030204" pitchFamily="34" charset="0"/>
              </a:rPr>
              <a:t> </a:t>
            </a:r>
            <a:r>
              <a:rPr lang="es-SV" sz="5500" dirty="0" err="1">
                <a:solidFill>
                  <a:srgbClr val="FFFFFF"/>
                </a:solidFill>
                <a:latin typeface="Calibri" panose="020F0502020204030204" pitchFamily="34" charset="0"/>
              </a:rPr>
              <a:t>soul</a:t>
            </a:r>
            <a:br>
              <a:rPr lang="es-SV" sz="5500" dirty="0">
                <a:solidFill>
                  <a:srgbClr val="FFFFFF"/>
                </a:solidFill>
                <a:latin typeface="Calibri" panose="020F0502020204030204" pitchFamily="34" charset="0"/>
              </a:rPr>
            </a:br>
            <a:r>
              <a:rPr lang="es-SV" sz="5500" dirty="0" err="1">
                <a:solidFill>
                  <a:srgbClr val="FFFFFF"/>
                </a:solidFill>
                <a:latin typeface="Calibri" panose="020F0502020204030204" pitchFamily="34" charset="0"/>
              </a:rPr>
              <a:t>Worship</a:t>
            </a:r>
            <a:r>
              <a:rPr lang="es-SV" sz="5500" dirty="0">
                <a:solidFill>
                  <a:srgbClr val="FFFFFF"/>
                </a:solidFill>
                <a:latin typeface="Calibri" panose="020F0502020204030204" pitchFamily="34" charset="0"/>
              </a:rPr>
              <a:t> </a:t>
            </a:r>
            <a:r>
              <a:rPr lang="es-SV" sz="5500" dirty="0" err="1">
                <a:solidFill>
                  <a:srgbClr val="FFFFFF"/>
                </a:solidFill>
                <a:latin typeface="Calibri" panose="020F0502020204030204" pitchFamily="34" charset="0"/>
              </a:rPr>
              <a:t>His</a:t>
            </a:r>
            <a:r>
              <a:rPr lang="es-SV" sz="5500" dirty="0">
                <a:solidFill>
                  <a:srgbClr val="FFFFFF"/>
                </a:solidFill>
                <a:latin typeface="Calibri" panose="020F0502020204030204" pitchFamily="34" charset="0"/>
              </a:rPr>
              <a:t> </a:t>
            </a:r>
            <a:r>
              <a:rPr lang="es-SV" sz="5500" dirty="0" err="1">
                <a:solidFill>
                  <a:srgbClr val="FFFFFF"/>
                </a:solidFill>
                <a:latin typeface="Calibri" panose="020F0502020204030204" pitchFamily="34" charset="0"/>
              </a:rPr>
              <a:t>holy</a:t>
            </a:r>
            <a:r>
              <a:rPr lang="es-SV" sz="5500" dirty="0">
                <a:solidFill>
                  <a:srgbClr val="FFFFFF"/>
                </a:solidFill>
                <a:latin typeface="Calibri" panose="020F0502020204030204" pitchFamily="34" charset="0"/>
              </a:rPr>
              <a:t> </a:t>
            </a:r>
            <a:r>
              <a:rPr lang="es-SV" sz="5500" dirty="0" err="1">
                <a:solidFill>
                  <a:srgbClr val="FFFFFF"/>
                </a:solidFill>
                <a:latin typeface="Calibri" panose="020F0502020204030204" pitchFamily="34" charset="0"/>
              </a:rPr>
              <a:t>name</a:t>
            </a:r>
            <a:endParaRPr lang="en-US" sz="5500" dirty="0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0"/>
            <a:ext cx="12192000" cy="6858000"/>
          </a:xfrm>
          <a:noFill/>
          <a:ln/>
        </p:spPr>
        <p:txBody>
          <a:bodyPr anchor="ctr" anchorCtr="1"/>
          <a:lstStyle/>
          <a:p>
            <a:pPr algn="ctr">
              <a:lnSpc>
                <a:spcPct val="110000"/>
              </a:lnSpc>
              <a:spcBef>
                <a:spcPct val="0"/>
              </a:spcBef>
              <a:buFontTx/>
              <a:buNone/>
            </a:pPr>
            <a:r>
              <a:rPr lang="es-SV" sz="5500" dirty="0" err="1">
                <a:solidFill>
                  <a:schemeClr val="bg1"/>
                </a:solidFill>
                <a:latin typeface="Calibri" panose="020F0502020204030204" pitchFamily="34" charset="0"/>
              </a:rPr>
              <a:t>Sing</a:t>
            </a:r>
            <a:r>
              <a:rPr lang="es-SV" sz="5500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es-SV" sz="5500" dirty="0" err="1">
                <a:solidFill>
                  <a:schemeClr val="bg1"/>
                </a:solidFill>
                <a:latin typeface="Calibri" panose="020F0502020204030204" pitchFamily="34" charset="0"/>
              </a:rPr>
              <a:t>like</a:t>
            </a:r>
            <a:r>
              <a:rPr lang="es-SV" sz="5500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es-SV" sz="5500" dirty="0" err="1">
                <a:solidFill>
                  <a:schemeClr val="bg1"/>
                </a:solidFill>
                <a:latin typeface="Calibri" panose="020F0502020204030204" pitchFamily="34" charset="0"/>
              </a:rPr>
              <a:t>never</a:t>
            </a:r>
            <a:r>
              <a:rPr lang="es-SV" sz="5500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es-SV" sz="5500" dirty="0" err="1">
                <a:solidFill>
                  <a:schemeClr val="bg1"/>
                </a:solidFill>
                <a:latin typeface="Calibri" panose="020F0502020204030204" pitchFamily="34" charset="0"/>
              </a:rPr>
              <a:t>before</a:t>
            </a:r>
            <a:r>
              <a:rPr lang="es-SV" sz="5500" dirty="0">
                <a:solidFill>
                  <a:schemeClr val="bg1"/>
                </a:solidFill>
                <a:latin typeface="Calibri" panose="020F0502020204030204" pitchFamily="34" charset="0"/>
              </a:rPr>
              <a:t>, oh </a:t>
            </a:r>
            <a:r>
              <a:rPr lang="es-SV" sz="5500" dirty="0" err="1">
                <a:solidFill>
                  <a:schemeClr val="bg1"/>
                </a:solidFill>
                <a:latin typeface="Calibri" panose="020F0502020204030204" pitchFamily="34" charset="0"/>
              </a:rPr>
              <a:t>my</a:t>
            </a:r>
            <a:r>
              <a:rPr lang="es-SV" sz="5500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es-SV" sz="5500" dirty="0" err="1">
                <a:solidFill>
                  <a:schemeClr val="bg1"/>
                </a:solidFill>
                <a:latin typeface="Calibri" panose="020F0502020204030204" pitchFamily="34" charset="0"/>
              </a:rPr>
              <a:t>soul</a:t>
            </a:r>
            <a:br>
              <a:rPr lang="es-SV" sz="5500" dirty="0">
                <a:solidFill>
                  <a:schemeClr val="bg1"/>
                </a:solidFill>
                <a:latin typeface="Calibri" panose="020F0502020204030204" pitchFamily="34" charset="0"/>
              </a:rPr>
            </a:br>
            <a:r>
              <a:rPr lang="es-SV" sz="5500" dirty="0" err="1">
                <a:solidFill>
                  <a:schemeClr val="bg1"/>
                </a:solidFill>
                <a:latin typeface="Calibri" panose="020F0502020204030204" pitchFamily="34" charset="0"/>
              </a:rPr>
              <a:t>I'll</a:t>
            </a:r>
            <a:r>
              <a:rPr lang="es-SV" sz="5500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es-SV" sz="5500" dirty="0" err="1">
                <a:solidFill>
                  <a:schemeClr val="bg1"/>
                </a:solidFill>
                <a:latin typeface="Calibri" panose="020F0502020204030204" pitchFamily="34" charset="0"/>
              </a:rPr>
              <a:t>worship</a:t>
            </a:r>
            <a:r>
              <a:rPr lang="es-SV" sz="5500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es-SV" sz="5500" dirty="0" err="1">
                <a:solidFill>
                  <a:schemeClr val="bg1"/>
                </a:solidFill>
                <a:latin typeface="Calibri" panose="020F0502020204030204" pitchFamily="34" charset="0"/>
              </a:rPr>
              <a:t>Your</a:t>
            </a:r>
            <a:r>
              <a:rPr lang="es-SV" sz="5500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es-SV" sz="5500" dirty="0" err="1">
                <a:solidFill>
                  <a:schemeClr val="bg1"/>
                </a:solidFill>
                <a:latin typeface="Calibri" panose="020F0502020204030204" pitchFamily="34" charset="0"/>
              </a:rPr>
              <a:t>holy</a:t>
            </a:r>
            <a:r>
              <a:rPr lang="es-SV" sz="5500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es-SV" sz="5500" dirty="0" err="1">
                <a:solidFill>
                  <a:schemeClr val="bg1"/>
                </a:solidFill>
                <a:latin typeface="Calibri" panose="020F0502020204030204" pitchFamily="34" charset="0"/>
              </a:rPr>
              <a:t>name</a:t>
            </a:r>
            <a:endParaRPr lang="en-US" sz="5500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0" y="0"/>
            <a:ext cx="12192000" cy="6858000"/>
          </a:xfrm>
          <a:noFill/>
          <a:ln/>
        </p:spPr>
        <p:txBody>
          <a:bodyPr anchor="ctr" anchorCtr="1"/>
          <a:lstStyle/>
          <a:p>
            <a:pPr algn="ctr">
              <a:lnSpc>
                <a:spcPct val="110000"/>
              </a:lnSpc>
              <a:spcBef>
                <a:spcPct val="0"/>
              </a:spcBef>
              <a:buFontTx/>
              <a:buNone/>
            </a:pPr>
            <a:r>
              <a:rPr lang="es-SV" sz="5500" dirty="0" err="1">
                <a:solidFill>
                  <a:schemeClr val="bg1"/>
                </a:solidFill>
                <a:latin typeface="Calibri" panose="020F0502020204030204" pitchFamily="34" charset="0"/>
              </a:rPr>
              <a:t>The</a:t>
            </a:r>
            <a:r>
              <a:rPr lang="es-SV" sz="5500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es-SV" sz="5500" dirty="0" err="1">
                <a:solidFill>
                  <a:schemeClr val="bg1"/>
                </a:solidFill>
                <a:latin typeface="Calibri" panose="020F0502020204030204" pitchFamily="34" charset="0"/>
              </a:rPr>
              <a:t>sun</a:t>
            </a:r>
            <a:r>
              <a:rPr lang="es-SV" sz="5500" dirty="0">
                <a:solidFill>
                  <a:schemeClr val="bg1"/>
                </a:solidFill>
                <a:latin typeface="Calibri" panose="020F0502020204030204" pitchFamily="34" charset="0"/>
              </a:rPr>
              <a:t> comes up </a:t>
            </a:r>
          </a:p>
          <a:p>
            <a:pPr algn="ctr">
              <a:lnSpc>
                <a:spcPct val="110000"/>
              </a:lnSpc>
              <a:spcBef>
                <a:spcPct val="0"/>
              </a:spcBef>
              <a:buFontTx/>
              <a:buNone/>
            </a:pPr>
            <a:r>
              <a:rPr lang="es-SV" sz="5500" dirty="0" err="1">
                <a:solidFill>
                  <a:schemeClr val="bg1"/>
                </a:solidFill>
                <a:latin typeface="Calibri" panose="020F0502020204030204" pitchFamily="34" charset="0"/>
              </a:rPr>
              <a:t>It's</a:t>
            </a:r>
            <a:r>
              <a:rPr lang="es-SV" sz="5500" dirty="0">
                <a:solidFill>
                  <a:schemeClr val="bg1"/>
                </a:solidFill>
                <a:latin typeface="Calibri" panose="020F0502020204030204" pitchFamily="34" charset="0"/>
              </a:rPr>
              <a:t> a new </a:t>
            </a:r>
            <a:r>
              <a:rPr lang="es-SV" sz="5500" dirty="0" err="1">
                <a:solidFill>
                  <a:schemeClr val="bg1"/>
                </a:solidFill>
                <a:latin typeface="Calibri" panose="020F0502020204030204" pitchFamily="34" charset="0"/>
              </a:rPr>
              <a:t>day</a:t>
            </a:r>
            <a:r>
              <a:rPr lang="es-SV" sz="5500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es-SV" sz="5500" dirty="0" err="1">
                <a:solidFill>
                  <a:schemeClr val="bg1"/>
                </a:solidFill>
                <a:latin typeface="Calibri" panose="020F0502020204030204" pitchFamily="34" charset="0"/>
              </a:rPr>
              <a:t>dawning</a:t>
            </a:r>
            <a:br>
              <a:rPr lang="es-SV" sz="5500" dirty="0">
                <a:solidFill>
                  <a:schemeClr val="bg1"/>
                </a:solidFill>
                <a:latin typeface="Calibri" panose="020F0502020204030204" pitchFamily="34" charset="0"/>
              </a:rPr>
            </a:br>
            <a:r>
              <a:rPr lang="es-SV" sz="5500" dirty="0" err="1">
                <a:solidFill>
                  <a:schemeClr val="bg1"/>
                </a:solidFill>
                <a:latin typeface="Calibri" panose="020F0502020204030204" pitchFamily="34" charset="0"/>
              </a:rPr>
              <a:t>It's</a:t>
            </a:r>
            <a:r>
              <a:rPr lang="es-SV" sz="5500" dirty="0">
                <a:solidFill>
                  <a:schemeClr val="bg1"/>
                </a:solidFill>
                <a:latin typeface="Calibri" panose="020F0502020204030204" pitchFamily="34" charset="0"/>
              </a:rPr>
              <a:t> time </a:t>
            </a:r>
            <a:r>
              <a:rPr lang="es-SV" sz="5500" dirty="0" err="1">
                <a:solidFill>
                  <a:schemeClr val="bg1"/>
                </a:solidFill>
                <a:latin typeface="Calibri" panose="020F0502020204030204" pitchFamily="34" charset="0"/>
              </a:rPr>
              <a:t>to</a:t>
            </a:r>
            <a:r>
              <a:rPr lang="es-SV" sz="5500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es-SV" sz="5500" dirty="0" err="1">
                <a:solidFill>
                  <a:schemeClr val="bg1"/>
                </a:solidFill>
                <a:latin typeface="Calibri" panose="020F0502020204030204" pitchFamily="34" charset="0"/>
              </a:rPr>
              <a:t>sing</a:t>
            </a:r>
            <a:r>
              <a:rPr lang="es-SV" sz="5500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es-SV" sz="5500" dirty="0" err="1">
                <a:solidFill>
                  <a:schemeClr val="bg1"/>
                </a:solidFill>
                <a:latin typeface="Calibri" panose="020F0502020204030204" pitchFamily="34" charset="0"/>
              </a:rPr>
              <a:t>Your</a:t>
            </a:r>
            <a:r>
              <a:rPr lang="es-SV" sz="5500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es-SV" sz="5500" dirty="0" err="1">
                <a:solidFill>
                  <a:schemeClr val="bg1"/>
                </a:solidFill>
                <a:latin typeface="Calibri" panose="020F0502020204030204" pitchFamily="34" charset="0"/>
              </a:rPr>
              <a:t>song</a:t>
            </a:r>
            <a:r>
              <a:rPr lang="es-SV" sz="5500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es-SV" sz="5500" dirty="0" err="1">
                <a:solidFill>
                  <a:schemeClr val="bg1"/>
                </a:solidFill>
                <a:latin typeface="Calibri" panose="020F0502020204030204" pitchFamily="34" charset="0"/>
              </a:rPr>
              <a:t>again</a:t>
            </a:r>
            <a:endParaRPr lang="en-US" sz="5500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0"/>
            <a:ext cx="12192000" cy="6858000"/>
          </a:xfrm>
          <a:noFill/>
          <a:ln/>
        </p:spPr>
        <p:txBody>
          <a:bodyPr anchor="ctr" anchorCtr="1"/>
          <a:lstStyle/>
          <a:p>
            <a:pPr algn="ctr">
              <a:lnSpc>
                <a:spcPct val="110000"/>
              </a:lnSpc>
              <a:spcBef>
                <a:spcPct val="0"/>
              </a:spcBef>
              <a:buFontTx/>
              <a:buNone/>
            </a:pPr>
            <a:r>
              <a:rPr lang="es-SV" sz="5500" dirty="0" err="1">
                <a:solidFill>
                  <a:schemeClr val="bg1"/>
                </a:solidFill>
                <a:latin typeface="Calibri" panose="020F0502020204030204" pitchFamily="34" charset="0"/>
              </a:rPr>
              <a:t>Whatever</a:t>
            </a:r>
            <a:r>
              <a:rPr lang="es-SV" sz="5500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es-SV" sz="5500" dirty="0" err="1">
                <a:solidFill>
                  <a:schemeClr val="bg1"/>
                </a:solidFill>
                <a:latin typeface="Calibri" panose="020F0502020204030204" pitchFamily="34" charset="0"/>
              </a:rPr>
              <a:t>may</a:t>
            </a:r>
            <a:r>
              <a:rPr lang="es-SV" sz="5500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es-SV" sz="5500" dirty="0" err="1">
                <a:solidFill>
                  <a:schemeClr val="bg1"/>
                </a:solidFill>
                <a:latin typeface="Calibri" panose="020F0502020204030204" pitchFamily="34" charset="0"/>
              </a:rPr>
              <a:t>pass</a:t>
            </a:r>
            <a:r>
              <a:rPr lang="es-SV" sz="5500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</a:p>
          <a:p>
            <a:pPr algn="ctr">
              <a:lnSpc>
                <a:spcPct val="110000"/>
              </a:lnSpc>
              <a:spcBef>
                <a:spcPct val="0"/>
              </a:spcBef>
              <a:buFontTx/>
              <a:buNone/>
            </a:pPr>
            <a:r>
              <a:rPr lang="es-SV" sz="5500" dirty="0">
                <a:solidFill>
                  <a:schemeClr val="bg1"/>
                </a:solidFill>
                <a:latin typeface="Calibri" panose="020F0502020204030204" pitchFamily="34" charset="0"/>
              </a:rPr>
              <a:t>and </a:t>
            </a:r>
            <a:r>
              <a:rPr lang="es-SV" sz="5500" dirty="0" err="1">
                <a:solidFill>
                  <a:schemeClr val="bg1"/>
                </a:solidFill>
                <a:latin typeface="Calibri" panose="020F0502020204030204" pitchFamily="34" charset="0"/>
              </a:rPr>
              <a:t>whatever</a:t>
            </a:r>
            <a:r>
              <a:rPr lang="es-SV" sz="5500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es-SV" sz="5500" dirty="0" err="1">
                <a:solidFill>
                  <a:schemeClr val="bg1"/>
                </a:solidFill>
                <a:latin typeface="Calibri" panose="020F0502020204030204" pitchFamily="34" charset="0"/>
              </a:rPr>
              <a:t>lies</a:t>
            </a:r>
            <a:r>
              <a:rPr lang="es-SV" sz="5500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es-SV" sz="5500" dirty="0" err="1">
                <a:solidFill>
                  <a:schemeClr val="bg1"/>
                </a:solidFill>
                <a:latin typeface="Calibri" panose="020F0502020204030204" pitchFamily="34" charset="0"/>
              </a:rPr>
              <a:t>before</a:t>
            </a:r>
            <a:r>
              <a:rPr lang="es-SV" sz="5500" dirty="0">
                <a:solidFill>
                  <a:schemeClr val="bg1"/>
                </a:solidFill>
                <a:latin typeface="Calibri" panose="020F0502020204030204" pitchFamily="34" charset="0"/>
              </a:rPr>
              <a:t> me</a:t>
            </a:r>
            <a:br>
              <a:rPr lang="es-SV" sz="5500" dirty="0">
                <a:solidFill>
                  <a:schemeClr val="bg1"/>
                </a:solidFill>
                <a:latin typeface="Calibri" panose="020F0502020204030204" pitchFamily="34" charset="0"/>
              </a:rPr>
            </a:br>
            <a:r>
              <a:rPr lang="es-SV" sz="5500" dirty="0" err="1">
                <a:solidFill>
                  <a:schemeClr val="bg1"/>
                </a:solidFill>
                <a:latin typeface="Calibri" panose="020F0502020204030204" pitchFamily="34" charset="0"/>
              </a:rPr>
              <a:t>Let</a:t>
            </a:r>
            <a:r>
              <a:rPr lang="es-SV" sz="5500" dirty="0">
                <a:solidFill>
                  <a:schemeClr val="bg1"/>
                </a:solidFill>
                <a:latin typeface="Calibri" panose="020F0502020204030204" pitchFamily="34" charset="0"/>
              </a:rPr>
              <a:t> me be </a:t>
            </a:r>
            <a:r>
              <a:rPr lang="es-SV" sz="5500" dirty="0" err="1">
                <a:solidFill>
                  <a:schemeClr val="bg1"/>
                </a:solidFill>
                <a:latin typeface="Calibri" panose="020F0502020204030204" pitchFamily="34" charset="0"/>
              </a:rPr>
              <a:t>singing</a:t>
            </a:r>
            <a:r>
              <a:rPr lang="es-SV" sz="5500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</a:p>
          <a:p>
            <a:pPr algn="ctr">
              <a:lnSpc>
                <a:spcPct val="110000"/>
              </a:lnSpc>
              <a:spcBef>
                <a:spcPct val="0"/>
              </a:spcBef>
              <a:buFontTx/>
              <a:buNone/>
            </a:pPr>
            <a:r>
              <a:rPr lang="es-SV" sz="5500" dirty="0" err="1">
                <a:solidFill>
                  <a:schemeClr val="bg1"/>
                </a:solidFill>
                <a:latin typeface="Calibri" panose="020F0502020204030204" pitchFamily="34" charset="0"/>
              </a:rPr>
              <a:t>when</a:t>
            </a:r>
            <a:r>
              <a:rPr lang="es-SV" sz="5500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es-SV" sz="5500" dirty="0" err="1">
                <a:solidFill>
                  <a:schemeClr val="bg1"/>
                </a:solidFill>
                <a:latin typeface="Calibri" panose="020F0502020204030204" pitchFamily="34" charset="0"/>
              </a:rPr>
              <a:t>the</a:t>
            </a:r>
            <a:r>
              <a:rPr lang="es-SV" sz="5500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es-SV" sz="5500" dirty="0" err="1">
                <a:solidFill>
                  <a:schemeClr val="bg1"/>
                </a:solidFill>
                <a:latin typeface="Calibri" panose="020F0502020204030204" pitchFamily="34" charset="0"/>
              </a:rPr>
              <a:t>evening</a:t>
            </a:r>
            <a:r>
              <a:rPr lang="es-SV" sz="5500" dirty="0">
                <a:solidFill>
                  <a:schemeClr val="bg1"/>
                </a:solidFill>
                <a:latin typeface="Calibri" panose="020F0502020204030204" pitchFamily="34" charset="0"/>
              </a:rPr>
              <a:t> comes</a:t>
            </a:r>
            <a:endParaRPr lang="en-US" sz="5500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0"/>
            <a:ext cx="12192000" cy="6858000"/>
          </a:xfrm>
          <a:noFill/>
        </p:spPr>
        <p:txBody>
          <a:bodyPr anchor="ctr" anchorCtr="1"/>
          <a:lstStyle/>
          <a:p>
            <a:pPr algn="ctr">
              <a:lnSpc>
                <a:spcPct val="110000"/>
              </a:lnSpc>
              <a:spcBef>
                <a:spcPct val="0"/>
              </a:spcBef>
              <a:buFontTx/>
              <a:buNone/>
            </a:pPr>
            <a:r>
              <a:rPr lang="es-SV" sz="5500" dirty="0" err="1">
                <a:solidFill>
                  <a:schemeClr val="bg1"/>
                </a:solidFill>
                <a:latin typeface="Calibri" panose="020F0502020204030204" pitchFamily="34" charset="0"/>
              </a:rPr>
              <a:t>Bless</a:t>
            </a:r>
            <a:r>
              <a:rPr lang="es-SV" sz="5500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es-SV" sz="5500" dirty="0" err="1">
                <a:solidFill>
                  <a:schemeClr val="bg1"/>
                </a:solidFill>
                <a:latin typeface="Calibri" panose="020F0502020204030204" pitchFamily="34" charset="0"/>
              </a:rPr>
              <a:t>the</a:t>
            </a:r>
            <a:r>
              <a:rPr lang="es-SV" sz="5500" dirty="0">
                <a:solidFill>
                  <a:schemeClr val="bg1"/>
                </a:solidFill>
                <a:latin typeface="Calibri" panose="020F0502020204030204" pitchFamily="34" charset="0"/>
              </a:rPr>
              <a:t> Lord, oh </a:t>
            </a:r>
            <a:r>
              <a:rPr lang="es-SV" sz="5500" dirty="0" err="1">
                <a:solidFill>
                  <a:schemeClr val="bg1"/>
                </a:solidFill>
                <a:latin typeface="Calibri" panose="020F0502020204030204" pitchFamily="34" charset="0"/>
              </a:rPr>
              <a:t>my</a:t>
            </a:r>
            <a:r>
              <a:rPr lang="es-SV" sz="5500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es-SV" sz="5500" dirty="0" err="1">
                <a:solidFill>
                  <a:schemeClr val="bg1"/>
                </a:solidFill>
                <a:latin typeface="Calibri" panose="020F0502020204030204" pitchFamily="34" charset="0"/>
              </a:rPr>
              <a:t>soul</a:t>
            </a:r>
            <a:br>
              <a:rPr lang="es-SV" sz="5500" dirty="0">
                <a:solidFill>
                  <a:schemeClr val="bg1"/>
                </a:solidFill>
                <a:latin typeface="Calibri" panose="020F0502020204030204" pitchFamily="34" charset="0"/>
              </a:rPr>
            </a:br>
            <a:r>
              <a:rPr lang="es-SV" sz="5500" dirty="0">
                <a:solidFill>
                  <a:schemeClr val="bg1"/>
                </a:solidFill>
                <a:latin typeface="Calibri" panose="020F0502020204030204" pitchFamily="34" charset="0"/>
              </a:rPr>
              <a:t>Oh </a:t>
            </a:r>
            <a:r>
              <a:rPr lang="es-SV" sz="5500" dirty="0" err="1">
                <a:solidFill>
                  <a:schemeClr val="bg1"/>
                </a:solidFill>
                <a:latin typeface="Calibri" panose="020F0502020204030204" pitchFamily="34" charset="0"/>
              </a:rPr>
              <a:t>my</a:t>
            </a:r>
            <a:r>
              <a:rPr lang="es-SV" sz="5500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es-SV" sz="5500" dirty="0" err="1">
                <a:solidFill>
                  <a:schemeClr val="bg1"/>
                </a:solidFill>
                <a:latin typeface="Calibri" panose="020F0502020204030204" pitchFamily="34" charset="0"/>
              </a:rPr>
              <a:t>soul</a:t>
            </a:r>
            <a:br>
              <a:rPr lang="es-SV" sz="5500" dirty="0">
                <a:solidFill>
                  <a:schemeClr val="bg1"/>
                </a:solidFill>
                <a:latin typeface="Calibri" panose="020F0502020204030204" pitchFamily="34" charset="0"/>
              </a:rPr>
            </a:br>
            <a:r>
              <a:rPr lang="es-SV" sz="5500" dirty="0" err="1">
                <a:solidFill>
                  <a:schemeClr val="bg1"/>
                </a:solidFill>
                <a:latin typeface="Calibri" panose="020F0502020204030204" pitchFamily="34" charset="0"/>
              </a:rPr>
              <a:t>Worship</a:t>
            </a:r>
            <a:r>
              <a:rPr lang="es-SV" sz="5500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es-SV" sz="5500" dirty="0" err="1">
                <a:solidFill>
                  <a:schemeClr val="bg1"/>
                </a:solidFill>
                <a:latin typeface="Calibri" panose="020F0502020204030204" pitchFamily="34" charset="0"/>
              </a:rPr>
              <a:t>His</a:t>
            </a:r>
            <a:r>
              <a:rPr lang="es-SV" sz="5500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es-SV" sz="5500" dirty="0" err="1">
                <a:solidFill>
                  <a:schemeClr val="bg1"/>
                </a:solidFill>
                <a:latin typeface="Calibri" panose="020F0502020204030204" pitchFamily="34" charset="0"/>
              </a:rPr>
              <a:t>holy</a:t>
            </a:r>
            <a:r>
              <a:rPr lang="es-SV" sz="5500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es-SV" sz="5500" dirty="0" err="1">
                <a:solidFill>
                  <a:schemeClr val="bg1"/>
                </a:solidFill>
                <a:latin typeface="Calibri" panose="020F0502020204030204" pitchFamily="34" charset="0"/>
              </a:rPr>
              <a:t>name</a:t>
            </a:r>
            <a:endParaRPr lang="en-US" sz="5500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Text Box 2"/>
          <p:cNvSpPr txBox="1">
            <a:spLocks noChangeArrowheads="1"/>
          </p:cNvSpPr>
          <p:nvPr/>
        </p:nvSpPr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8597" tIns="44298" rIns="88597" bIns="44298" anchor="ctr" anchorCtr="1"/>
          <a:lstStyle>
            <a:lvl1pPr defTabSz="1063625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531813" defTabSz="1063625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063625" defTabSz="1063625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593850" defTabSz="1063625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125663" defTabSz="1063625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82863" defTabSz="10636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3040063" defTabSz="10636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97263" defTabSz="10636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954463" defTabSz="10636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defTabSz="886319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5500" dirty="0">
                <a:solidFill>
                  <a:srgbClr val="FFFFFF"/>
                </a:solidFill>
                <a:latin typeface="Calibri" panose="020F0502020204030204" pitchFamily="34" charset="0"/>
              </a:rPr>
              <a:t>Where Your streams </a:t>
            </a:r>
          </a:p>
          <a:p>
            <a:pPr algn="ctr" defTabSz="886319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5500" dirty="0">
                <a:solidFill>
                  <a:srgbClr val="FFFFFF"/>
                </a:solidFill>
                <a:latin typeface="Calibri" panose="020F0502020204030204" pitchFamily="34" charset="0"/>
              </a:rPr>
              <a:t>Of abundance flow</a:t>
            </a:r>
            <a:br>
              <a:rPr lang="en-US" sz="5500" dirty="0">
                <a:solidFill>
                  <a:srgbClr val="FFFFFF"/>
                </a:solidFill>
                <a:latin typeface="Calibri" panose="020F0502020204030204" pitchFamily="34" charset="0"/>
              </a:rPr>
            </a:br>
            <a:r>
              <a:rPr lang="en-US" sz="5500" dirty="0">
                <a:solidFill>
                  <a:srgbClr val="FFFFFF"/>
                </a:solidFill>
                <a:latin typeface="Calibri" panose="020F0502020204030204" pitchFamily="34" charset="0"/>
              </a:rPr>
              <a:t>Blessed be Your name </a:t>
            </a: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0" y="0"/>
            <a:ext cx="12192000" cy="6858000"/>
          </a:xfrm>
          <a:noFill/>
          <a:ln/>
        </p:spPr>
        <p:txBody>
          <a:bodyPr anchor="ctr" anchorCtr="1"/>
          <a:lstStyle/>
          <a:p>
            <a:pPr algn="ctr">
              <a:lnSpc>
                <a:spcPct val="110000"/>
              </a:lnSpc>
              <a:spcBef>
                <a:spcPct val="0"/>
              </a:spcBef>
              <a:buFontTx/>
              <a:buNone/>
            </a:pPr>
            <a:r>
              <a:rPr lang="es-SV" sz="5500" dirty="0" err="1">
                <a:solidFill>
                  <a:schemeClr val="bg1"/>
                </a:solidFill>
                <a:latin typeface="Calibri" panose="020F0502020204030204" pitchFamily="34" charset="0"/>
              </a:rPr>
              <a:t>Sing</a:t>
            </a:r>
            <a:r>
              <a:rPr lang="es-SV" sz="5500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es-SV" sz="5500" dirty="0" err="1">
                <a:solidFill>
                  <a:schemeClr val="bg1"/>
                </a:solidFill>
                <a:latin typeface="Calibri" panose="020F0502020204030204" pitchFamily="34" charset="0"/>
              </a:rPr>
              <a:t>like</a:t>
            </a:r>
            <a:r>
              <a:rPr lang="es-SV" sz="5500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es-SV" sz="5500" dirty="0" err="1">
                <a:solidFill>
                  <a:schemeClr val="bg1"/>
                </a:solidFill>
                <a:latin typeface="Calibri" panose="020F0502020204030204" pitchFamily="34" charset="0"/>
              </a:rPr>
              <a:t>never</a:t>
            </a:r>
            <a:r>
              <a:rPr lang="es-SV" sz="5500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es-SV" sz="5500" dirty="0" err="1">
                <a:solidFill>
                  <a:schemeClr val="bg1"/>
                </a:solidFill>
                <a:latin typeface="Calibri" panose="020F0502020204030204" pitchFamily="34" charset="0"/>
              </a:rPr>
              <a:t>before</a:t>
            </a:r>
            <a:r>
              <a:rPr lang="es-SV" sz="5500" dirty="0">
                <a:solidFill>
                  <a:schemeClr val="bg1"/>
                </a:solidFill>
                <a:latin typeface="Calibri" panose="020F0502020204030204" pitchFamily="34" charset="0"/>
              </a:rPr>
              <a:t>, oh </a:t>
            </a:r>
            <a:r>
              <a:rPr lang="es-SV" sz="5500" dirty="0" err="1">
                <a:solidFill>
                  <a:schemeClr val="bg1"/>
                </a:solidFill>
                <a:latin typeface="Calibri" panose="020F0502020204030204" pitchFamily="34" charset="0"/>
              </a:rPr>
              <a:t>my</a:t>
            </a:r>
            <a:r>
              <a:rPr lang="es-SV" sz="5500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es-SV" sz="5500" dirty="0" err="1">
                <a:solidFill>
                  <a:schemeClr val="bg1"/>
                </a:solidFill>
                <a:latin typeface="Calibri" panose="020F0502020204030204" pitchFamily="34" charset="0"/>
              </a:rPr>
              <a:t>soul</a:t>
            </a:r>
            <a:br>
              <a:rPr lang="es-SV" sz="5500" dirty="0">
                <a:solidFill>
                  <a:schemeClr val="bg1"/>
                </a:solidFill>
                <a:latin typeface="Calibri" panose="020F0502020204030204" pitchFamily="34" charset="0"/>
              </a:rPr>
            </a:br>
            <a:r>
              <a:rPr lang="es-SV" sz="5500" dirty="0" err="1">
                <a:solidFill>
                  <a:schemeClr val="bg1"/>
                </a:solidFill>
                <a:latin typeface="Calibri" panose="020F0502020204030204" pitchFamily="34" charset="0"/>
              </a:rPr>
              <a:t>I'll</a:t>
            </a:r>
            <a:r>
              <a:rPr lang="es-SV" sz="5500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es-SV" sz="5500" dirty="0" err="1">
                <a:solidFill>
                  <a:schemeClr val="bg1"/>
                </a:solidFill>
                <a:latin typeface="Calibri" panose="020F0502020204030204" pitchFamily="34" charset="0"/>
              </a:rPr>
              <a:t>worship</a:t>
            </a:r>
            <a:r>
              <a:rPr lang="es-SV" sz="5500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es-SV" sz="5500" dirty="0" err="1">
                <a:solidFill>
                  <a:schemeClr val="bg1"/>
                </a:solidFill>
                <a:latin typeface="Calibri" panose="020F0502020204030204" pitchFamily="34" charset="0"/>
              </a:rPr>
              <a:t>Your</a:t>
            </a:r>
            <a:r>
              <a:rPr lang="es-SV" sz="5500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es-SV" sz="5500" dirty="0" err="1">
                <a:solidFill>
                  <a:schemeClr val="bg1"/>
                </a:solidFill>
                <a:latin typeface="Calibri" panose="020F0502020204030204" pitchFamily="34" charset="0"/>
              </a:rPr>
              <a:t>holy</a:t>
            </a:r>
            <a:r>
              <a:rPr lang="es-SV" sz="5500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es-SV" sz="5500" dirty="0" err="1">
                <a:solidFill>
                  <a:schemeClr val="bg1"/>
                </a:solidFill>
                <a:latin typeface="Calibri" panose="020F0502020204030204" pitchFamily="34" charset="0"/>
              </a:rPr>
              <a:t>name</a:t>
            </a:r>
            <a:endParaRPr lang="en-US" sz="5500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0" y="0"/>
            <a:ext cx="12192000" cy="6858000"/>
          </a:xfrm>
          <a:noFill/>
          <a:ln/>
        </p:spPr>
        <p:txBody>
          <a:bodyPr anchor="ctr" anchorCtr="1"/>
          <a:lstStyle/>
          <a:p>
            <a:pPr algn="ctr">
              <a:lnSpc>
                <a:spcPct val="110000"/>
              </a:lnSpc>
              <a:spcBef>
                <a:spcPct val="0"/>
              </a:spcBef>
              <a:buFontTx/>
              <a:buNone/>
            </a:pPr>
            <a:r>
              <a:rPr lang="es-SV" sz="5500" dirty="0" err="1">
                <a:solidFill>
                  <a:schemeClr val="bg1"/>
                </a:solidFill>
                <a:latin typeface="Calibri" panose="020F0502020204030204" pitchFamily="34" charset="0"/>
              </a:rPr>
              <a:t>You're</a:t>
            </a:r>
            <a:r>
              <a:rPr lang="es-SV" sz="5500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es-SV" sz="5500" dirty="0" err="1">
                <a:solidFill>
                  <a:schemeClr val="bg1"/>
                </a:solidFill>
                <a:latin typeface="Calibri" panose="020F0502020204030204" pitchFamily="34" charset="0"/>
              </a:rPr>
              <a:t>rich</a:t>
            </a:r>
            <a:r>
              <a:rPr lang="es-SV" sz="5500" dirty="0">
                <a:solidFill>
                  <a:schemeClr val="bg1"/>
                </a:solidFill>
                <a:latin typeface="Calibri" panose="020F0502020204030204" pitchFamily="34" charset="0"/>
              </a:rPr>
              <a:t> in </a:t>
            </a:r>
            <a:r>
              <a:rPr lang="es-SV" sz="5500" dirty="0" err="1">
                <a:solidFill>
                  <a:schemeClr val="bg1"/>
                </a:solidFill>
                <a:latin typeface="Calibri" panose="020F0502020204030204" pitchFamily="34" charset="0"/>
              </a:rPr>
              <a:t>love</a:t>
            </a:r>
            <a:r>
              <a:rPr lang="es-SV" sz="5500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</a:p>
          <a:p>
            <a:pPr algn="ctr">
              <a:lnSpc>
                <a:spcPct val="110000"/>
              </a:lnSpc>
              <a:spcBef>
                <a:spcPct val="0"/>
              </a:spcBef>
              <a:buFontTx/>
              <a:buNone/>
            </a:pPr>
            <a:r>
              <a:rPr lang="es-SV" sz="5500" dirty="0">
                <a:solidFill>
                  <a:schemeClr val="bg1"/>
                </a:solidFill>
                <a:latin typeface="Calibri" panose="020F0502020204030204" pitchFamily="34" charset="0"/>
              </a:rPr>
              <a:t>And </a:t>
            </a:r>
            <a:r>
              <a:rPr lang="es-SV" sz="5500" dirty="0" err="1">
                <a:solidFill>
                  <a:schemeClr val="bg1"/>
                </a:solidFill>
                <a:latin typeface="Calibri" panose="020F0502020204030204" pitchFamily="34" charset="0"/>
              </a:rPr>
              <a:t>You're</a:t>
            </a:r>
            <a:r>
              <a:rPr lang="es-SV" sz="5500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es-SV" sz="5500" dirty="0" err="1">
                <a:solidFill>
                  <a:schemeClr val="bg1"/>
                </a:solidFill>
                <a:latin typeface="Calibri" panose="020F0502020204030204" pitchFamily="34" charset="0"/>
              </a:rPr>
              <a:t>slow</a:t>
            </a:r>
            <a:r>
              <a:rPr lang="es-SV" sz="5500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es-SV" sz="5500" dirty="0" err="1">
                <a:solidFill>
                  <a:schemeClr val="bg1"/>
                </a:solidFill>
                <a:latin typeface="Calibri" panose="020F0502020204030204" pitchFamily="34" charset="0"/>
              </a:rPr>
              <a:t>to</a:t>
            </a:r>
            <a:r>
              <a:rPr lang="es-SV" sz="5500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es-SV" sz="5500" dirty="0" err="1">
                <a:solidFill>
                  <a:schemeClr val="bg1"/>
                </a:solidFill>
                <a:latin typeface="Calibri" panose="020F0502020204030204" pitchFamily="34" charset="0"/>
              </a:rPr>
              <a:t>anger</a:t>
            </a:r>
            <a:endParaRPr lang="es-SV" sz="5500" dirty="0">
              <a:solidFill>
                <a:schemeClr val="bg1"/>
              </a:solidFill>
              <a:latin typeface="Calibri" panose="020F0502020204030204" pitchFamily="34" charset="0"/>
            </a:endParaRPr>
          </a:p>
          <a:p>
            <a:pPr algn="ctr">
              <a:lnSpc>
                <a:spcPct val="110000"/>
              </a:lnSpc>
              <a:spcBef>
                <a:spcPct val="0"/>
              </a:spcBef>
              <a:buFontTx/>
              <a:buNone/>
            </a:pPr>
            <a:br>
              <a:rPr lang="es-SV" sz="5500" dirty="0">
                <a:solidFill>
                  <a:schemeClr val="bg1"/>
                </a:solidFill>
                <a:latin typeface="Calibri" panose="020F0502020204030204" pitchFamily="34" charset="0"/>
              </a:rPr>
            </a:br>
            <a:r>
              <a:rPr lang="es-SV" sz="5500" dirty="0" err="1">
                <a:solidFill>
                  <a:schemeClr val="bg1"/>
                </a:solidFill>
                <a:latin typeface="Calibri" panose="020F0502020204030204" pitchFamily="34" charset="0"/>
              </a:rPr>
              <a:t>Your</a:t>
            </a:r>
            <a:r>
              <a:rPr lang="es-SV" sz="5500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es-SV" sz="5500" dirty="0" err="1">
                <a:solidFill>
                  <a:schemeClr val="bg1"/>
                </a:solidFill>
                <a:latin typeface="Calibri" panose="020F0502020204030204" pitchFamily="34" charset="0"/>
              </a:rPr>
              <a:t>name</a:t>
            </a:r>
            <a:r>
              <a:rPr lang="es-SV" sz="5500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es-SV" sz="5500" dirty="0" err="1">
                <a:solidFill>
                  <a:schemeClr val="bg1"/>
                </a:solidFill>
                <a:latin typeface="Calibri" panose="020F0502020204030204" pitchFamily="34" charset="0"/>
              </a:rPr>
              <a:t>is</a:t>
            </a:r>
            <a:r>
              <a:rPr lang="es-SV" sz="5500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es-SV" sz="5500" dirty="0" err="1">
                <a:solidFill>
                  <a:schemeClr val="bg1"/>
                </a:solidFill>
                <a:latin typeface="Calibri" panose="020F0502020204030204" pitchFamily="34" charset="0"/>
              </a:rPr>
              <a:t>great</a:t>
            </a:r>
            <a:r>
              <a:rPr lang="es-SV" sz="5500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</a:p>
          <a:p>
            <a:pPr algn="ctr">
              <a:lnSpc>
                <a:spcPct val="110000"/>
              </a:lnSpc>
              <a:spcBef>
                <a:spcPct val="0"/>
              </a:spcBef>
              <a:buFontTx/>
              <a:buNone/>
            </a:pPr>
            <a:r>
              <a:rPr lang="es-SV" sz="5500" dirty="0">
                <a:solidFill>
                  <a:schemeClr val="bg1"/>
                </a:solidFill>
                <a:latin typeface="Calibri" panose="020F0502020204030204" pitchFamily="34" charset="0"/>
              </a:rPr>
              <a:t>And </a:t>
            </a:r>
            <a:r>
              <a:rPr lang="es-SV" sz="5500" dirty="0" err="1">
                <a:solidFill>
                  <a:schemeClr val="bg1"/>
                </a:solidFill>
                <a:latin typeface="Calibri" panose="020F0502020204030204" pitchFamily="34" charset="0"/>
              </a:rPr>
              <a:t>Your</a:t>
            </a:r>
            <a:r>
              <a:rPr lang="es-SV" sz="5500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es-SV" sz="5500" dirty="0" err="1">
                <a:solidFill>
                  <a:schemeClr val="bg1"/>
                </a:solidFill>
                <a:latin typeface="Calibri" panose="020F0502020204030204" pitchFamily="34" charset="0"/>
              </a:rPr>
              <a:t>heart</a:t>
            </a:r>
            <a:r>
              <a:rPr lang="es-SV" sz="5500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es-SV" sz="5500" dirty="0" err="1">
                <a:solidFill>
                  <a:schemeClr val="bg1"/>
                </a:solidFill>
                <a:latin typeface="Calibri" panose="020F0502020204030204" pitchFamily="34" charset="0"/>
              </a:rPr>
              <a:t>is</a:t>
            </a:r>
            <a:r>
              <a:rPr lang="es-SV" sz="5500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es-SV" sz="5500" dirty="0" err="1">
                <a:solidFill>
                  <a:schemeClr val="bg1"/>
                </a:solidFill>
                <a:latin typeface="Calibri" panose="020F0502020204030204" pitchFamily="34" charset="0"/>
              </a:rPr>
              <a:t>kind</a:t>
            </a:r>
            <a:endParaRPr lang="en-US" sz="5500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0" y="0"/>
            <a:ext cx="12192000" cy="6858000"/>
          </a:xfrm>
          <a:noFill/>
          <a:ln/>
        </p:spPr>
        <p:txBody>
          <a:bodyPr anchor="ctr" anchorCtr="1"/>
          <a:lstStyle/>
          <a:p>
            <a:pPr algn="ctr">
              <a:lnSpc>
                <a:spcPct val="110000"/>
              </a:lnSpc>
              <a:spcBef>
                <a:spcPct val="0"/>
              </a:spcBef>
              <a:buFontTx/>
              <a:buNone/>
            </a:pPr>
            <a:r>
              <a:rPr lang="es-SV" sz="5500" dirty="0" err="1">
                <a:solidFill>
                  <a:schemeClr val="bg1"/>
                </a:solidFill>
                <a:latin typeface="Calibri" panose="020F0502020204030204" pitchFamily="34" charset="0"/>
              </a:rPr>
              <a:t>For</a:t>
            </a:r>
            <a:r>
              <a:rPr lang="es-SV" sz="5500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es-SV" sz="5500" dirty="0" err="1">
                <a:solidFill>
                  <a:schemeClr val="bg1"/>
                </a:solidFill>
                <a:latin typeface="Calibri" panose="020F0502020204030204" pitchFamily="34" charset="0"/>
              </a:rPr>
              <a:t>all</a:t>
            </a:r>
            <a:r>
              <a:rPr lang="es-SV" sz="5500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es-SV" sz="5500" dirty="0" err="1">
                <a:solidFill>
                  <a:schemeClr val="bg1"/>
                </a:solidFill>
                <a:latin typeface="Calibri" panose="020F0502020204030204" pitchFamily="34" charset="0"/>
              </a:rPr>
              <a:t>Your</a:t>
            </a:r>
            <a:r>
              <a:rPr lang="es-SV" sz="5500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es-SV" sz="5500" dirty="0" err="1">
                <a:solidFill>
                  <a:schemeClr val="bg1"/>
                </a:solidFill>
                <a:latin typeface="Calibri" panose="020F0502020204030204" pitchFamily="34" charset="0"/>
              </a:rPr>
              <a:t>goodness</a:t>
            </a:r>
            <a:r>
              <a:rPr lang="es-SV" sz="5500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</a:p>
          <a:p>
            <a:pPr algn="ctr">
              <a:lnSpc>
                <a:spcPct val="110000"/>
              </a:lnSpc>
              <a:spcBef>
                <a:spcPct val="0"/>
              </a:spcBef>
              <a:buFontTx/>
              <a:buNone/>
            </a:pPr>
            <a:r>
              <a:rPr lang="es-SV" sz="5500" dirty="0">
                <a:solidFill>
                  <a:schemeClr val="bg1"/>
                </a:solidFill>
                <a:latin typeface="Calibri" panose="020F0502020204030204" pitchFamily="34" charset="0"/>
              </a:rPr>
              <a:t>I </a:t>
            </a:r>
            <a:r>
              <a:rPr lang="es-SV" sz="5500" dirty="0" err="1">
                <a:solidFill>
                  <a:schemeClr val="bg1"/>
                </a:solidFill>
                <a:latin typeface="Calibri" panose="020F0502020204030204" pitchFamily="34" charset="0"/>
              </a:rPr>
              <a:t>will</a:t>
            </a:r>
            <a:r>
              <a:rPr lang="es-SV" sz="5500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es-SV" sz="5500" dirty="0" err="1">
                <a:solidFill>
                  <a:schemeClr val="bg1"/>
                </a:solidFill>
                <a:latin typeface="Calibri" panose="020F0502020204030204" pitchFamily="34" charset="0"/>
              </a:rPr>
              <a:t>keep</a:t>
            </a:r>
            <a:r>
              <a:rPr lang="es-SV" sz="5500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es-SV" sz="5500" dirty="0" err="1">
                <a:solidFill>
                  <a:schemeClr val="bg1"/>
                </a:solidFill>
                <a:latin typeface="Calibri" panose="020F0502020204030204" pitchFamily="34" charset="0"/>
              </a:rPr>
              <a:t>on</a:t>
            </a:r>
            <a:r>
              <a:rPr lang="es-SV" sz="5500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es-SV" sz="5500" dirty="0" err="1">
                <a:solidFill>
                  <a:schemeClr val="bg1"/>
                </a:solidFill>
                <a:latin typeface="Calibri" panose="020F0502020204030204" pitchFamily="34" charset="0"/>
              </a:rPr>
              <a:t>singing</a:t>
            </a:r>
            <a:endParaRPr lang="es-SV" sz="5500" dirty="0">
              <a:solidFill>
                <a:schemeClr val="bg1"/>
              </a:solidFill>
              <a:latin typeface="Calibri" panose="020F0502020204030204" pitchFamily="34" charset="0"/>
            </a:endParaRPr>
          </a:p>
          <a:p>
            <a:pPr algn="ctr">
              <a:lnSpc>
                <a:spcPct val="110000"/>
              </a:lnSpc>
              <a:spcBef>
                <a:spcPct val="0"/>
              </a:spcBef>
              <a:buFontTx/>
              <a:buNone/>
            </a:pPr>
            <a:endParaRPr lang="es-SV" sz="5500" dirty="0">
              <a:solidFill>
                <a:schemeClr val="bg1"/>
              </a:solidFill>
              <a:latin typeface="Calibri" panose="020F0502020204030204" pitchFamily="34" charset="0"/>
            </a:endParaRPr>
          </a:p>
          <a:p>
            <a:pPr algn="ctr">
              <a:lnSpc>
                <a:spcPct val="110000"/>
              </a:lnSpc>
              <a:spcBef>
                <a:spcPct val="0"/>
              </a:spcBef>
              <a:buFontTx/>
              <a:buNone/>
            </a:pPr>
            <a:r>
              <a:rPr lang="es-SV" sz="5500" dirty="0">
                <a:solidFill>
                  <a:schemeClr val="bg1"/>
                </a:solidFill>
                <a:latin typeface="Calibri" panose="020F0502020204030204" pitchFamily="34" charset="0"/>
              </a:rPr>
              <a:t>Ten </a:t>
            </a:r>
            <a:r>
              <a:rPr lang="es-SV" sz="5500" dirty="0" err="1">
                <a:solidFill>
                  <a:schemeClr val="bg1"/>
                </a:solidFill>
                <a:latin typeface="Calibri" panose="020F0502020204030204" pitchFamily="34" charset="0"/>
              </a:rPr>
              <a:t>thousand</a:t>
            </a:r>
            <a:r>
              <a:rPr lang="es-SV" sz="5500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es-SV" sz="5500" dirty="0" err="1">
                <a:solidFill>
                  <a:schemeClr val="bg1"/>
                </a:solidFill>
                <a:latin typeface="Calibri" panose="020F0502020204030204" pitchFamily="34" charset="0"/>
              </a:rPr>
              <a:t>reasons</a:t>
            </a:r>
            <a:r>
              <a:rPr lang="es-SV" sz="5500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</a:p>
          <a:p>
            <a:pPr algn="ctr">
              <a:lnSpc>
                <a:spcPct val="110000"/>
              </a:lnSpc>
              <a:spcBef>
                <a:spcPct val="0"/>
              </a:spcBef>
              <a:buFontTx/>
              <a:buNone/>
            </a:pPr>
            <a:r>
              <a:rPr lang="es-SV" sz="5500" dirty="0" err="1">
                <a:solidFill>
                  <a:schemeClr val="bg1"/>
                </a:solidFill>
                <a:latin typeface="Calibri" panose="020F0502020204030204" pitchFamily="34" charset="0"/>
              </a:rPr>
              <a:t>For</a:t>
            </a:r>
            <a:r>
              <a:rPr lang="es-SV" sz="5500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es-SV" sz="5500" dirty="0" err="1">
                <a:solidFill>
                  <a:schemeClr val="bg1"/>
                </a:solidFill>
                <a:latin typeface="Calibri" panose="020F0502020204030204" pitchFamily="34" charset="0"/>
              </a:rPr>
              <a:t>my</a:t>
            </a:r>
            <a:r>
              <a:rPr lang="es-SV" sz="5500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es-SV" sz="5500" dirty="0" err="1">
                <a:solidFill>
                  <a:schemeClr val="bg1"/>
                </a:solidFill>
                <a:latin typeface="Calibri" panose="020F0502020204030204" pitchFamily="34" charset="0"/>
              </a:rPr>
              <a:t>heart</a:t>
            </a:r>
            <a:r>
              <a:rPr lang="es-SV" sz="5500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es-SV" sz="5500" dirty="0" err="1">
                <a:solidFill>
                  <a:schemeClr val="bg1"/>
                </a:solidFill>
                <a:latin typeface="Calibri" panose="020F0502020204030204" pitchFamily="34" charset="0"/>
              </a:rPr>
              <a:t>to</a:t>
            </a:r>
            <a:r>
              <a:rPr lang="es-SV" sz="5500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es-SV" sz="5500" dirty="0" err="1">
                <a:solidFill>
                  <a:schemeClr val="bg1"/>
                </a:solidFill>
                <a:latin typeface="Calibri" panose="020F0502020204030204" pitchFamily="34" charset="0"/>
              </a:rPr>
              <a:t>find</a:t>
            </a:r>
            <a:endParaRPr lang="en-US" sz="5500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0" y="0"/>
            <a:ext cx="12192000" cy="6858000"/>
          </a:xfrm>
          <a:noFill/>
        </p:spPr>
        <p:txBody>
          <a:bodyPr anchor="ctr" anchorCtr="1"/>
          <a:lstStyle/>
          <a:p>
            <a:pPr algn="ctr">
              <a:lnSpc>
                <a:spcPct val="110000"/>
              </a:lnSpc>
              <a:spcBef>
                <a:spcPct val="0"/>
              </a:spcBef>
              <a:buFontTx/>
              <a:buNone/>
            </a:pPr>
            <a:r>
              <a:rPr lang="es-SV" sz="5500" dirty="0" err="1">
                <a:solidFill>
                  <a:schemeClr val="bg1"/>
                </a:solidFill>
                <a:latin typeface="Calibri" panose="020F0502020204030204" pitchFamily="34" charset="0"/>
              </a:rPr>
              <a:t>Bless</a:t>
            </a:r>
            <a:r>
              <a:rPr lang="es-SV" sz="5500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es-SV" sz="5500" dirty="0" err="1">
                <a:solidFill>
                  <a:schemeClr val="bg1"/>
                </a:solidFill>
                <a:latin typeface="Calibri" panose="020F0502020204030204" pitchFamily="34" charset="0"/>
              </a:rPr>
              <a:t>the</a:t>
            </a:r>
            <a:r>
              <a:rPr lang="es-SV" sz="5500" dirty="0">
                <a:solidFill>
                  <a:schemeClr val="bg1"/>
                </a:solidFill>
                <a:latin typeface="Calibri" panose="020F0502020204030204" pitchFamily="34" charset="0"/>
              </a:rPr>
              <a:t> Lord, oh </a:t>
            </a:r>
            <a:r>
              <a:rPr lang="es-SV" sz="5500" dirty="0" err="1">
                <a:solidFill>
                  <a:schemeClr val="bg1"/>
                </a:solidFill>
                <a:latin typeface="Calibri" panose="020F0502020204030204" pitchFamily="34" charset="0"/>
              </a:rPr>
              <a:t>my</a:t>
            </a:r>
            <a:r>
              <a:rPr lang="es-SV" sz="5500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es-SV" sz="5500" dirty="0" err="1">
                <a:solidFill>
                  <a:schemeClr val="bg1"/>
                </a:solidFill>
                <a:latin typeface="Calibri" panose="020F0502020204030204" pitchFamily="34" charset="0"/>
              </a:rPr>
              <a:t>soul</a:t>
            </a:r>
            <a:br>
              <a:rPr lang="es-SV" sz="5500" dirty="0">
                <a:solidFill>
                  <a:schemeClr val="bg1"/>
                </a:solidFill>
                <a:latin typeface="Calibri" panose="020F0502020204030204" pitchFamily="34" charset="0"/>
              </a:rPr>
            </a:br>
            <a:r>
              <a:rPr lang="es-SV" sz="5500" dirty="0">
                <a:solidFill>
                  <a:schemeClr val="bg1"/>
                </a:solidFill>
                <a:latin typeface="Calibri" panose="020F0502020204030204" pitchFamily="34" charset="0"/>
              </a:rPr>
              <a:t>Oh </a:t>
            </a:r>
            <a:r>
              <a:rPr lang="es-SV" sz="5500" dirty="0" err="1">
                <a:solidFill>
                  <a:schemeClr val="bg1"/>
                </a:solidFill>
                <a:latin typeface="Calibri" panose="020F0502020204030204" pitchFamily="34" charset="0"/>
              </a:rPr>
              <a:t>my</a:t>
            </a:r>
            <a:r>
              <a:rPr lang="es-SV" sz="5500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es-SV" sz="5500" dirty="0" err="1">
                <a:solidFill>
                  <a:schemeClr val="bg1"/>
                </a:solidFill>
                <a:latin typeface="Calibri" panose="020F0502020204030204" pitchFamily="34" charset="0"/>
              </a:rPr>
              <a:t>soul</a:t>
            </a:r>
            <a:br>
              <a:rPr lang="es-SV" sz="5500" dirty="0">
                <a:solidFill>
                  <a:schemeClr val="bg1"/>
                </a:solidFill>
                <a:latin typeface="Calibri" panose="020F0502020204030204" pitchFamily="34" charset="0"/>
              </a:rPr>
            </a:br>
            <a:r>
              <a:rPr lang="es-SV" sz="5500" dirty="0" err="1">
                <a:solidFill>
                  <a:schemeClr val="bg1"/>
                </a:solidFill>
                <a:latin typeface="Calibri" panose="020F0502020204030204" pitchFamily="34" charset="0"/>
              </a:rPr>
              <a:t>Worship</a:t>
            </a:r>
            <a:r>
              <a:rPr lang="es-SV" sz="5500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es-SV" sz="5500" dirty="0" err="1">
                <a:solidFill>
                  <a:schemeClr val="bg1"/>
                </a:solidFill>
                <a:latin typeface="Calibri" panose="020F0502020204030204" pitchFamily="34" charset="0"/>
              </a:rPr>
              <a:t>His</a:t>
            </a:r>
            <a:r>
              <a:rPr lang="es-SV" sz="5500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es-SV" sz="5500" dirty="0" err="1">
                <a:solidFill>
                  <a:schemeClr val="bg1"/>
                </a:solidFill>
                <a:latin typeface="Calibri" panose="020F0502020204030204" pitchFamily="34" charset="0"/>
              </a:rPr>
              <a:t>holy</a:t>
            </a:r>
            <a:r>
              <a:rPr lang="es-SV" sz="5500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es-SV" sz="5500" dirty="0" err="1">
                <a:solidFill>
                  <a:schemeClr val="bg1"/>
                </a:solidFill>
                <a:latin typeface="Calibri" panose="020F0502020204030204" pitchFamily="34" charset="0"/>
              </a:rPr>
              <a:t>name</a:t>
            </a:r>
            <a:endParaRPr lang="en-US" sz="5500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0" y="0"/>
            <a:ext cx="12192000" cy="6858000"/>
          </a:xfrm>
          <a:noFill/>
          <a:ln/>
        </p:spPr>
        <p:txBody>
          <a:bodyPr anchor="ctr" anchorCtr="1"/>
          <a:lstStyle/>
          <a:p>
            <a:pPr algn="ctr">
              <a:lnSpc>
                <a:spcPct val="110000"/>
              </a:lnSpc>
              <a:spcBef>
                <a:spcPct val="0"/>
              </a:spcBef>
              <a:buFontTx/>
              <a:buNone/>
            </a:pPr>
            <a:r>
              <a:rPr lang="es-SV" sz="5500" dirty="0" err="1">
                <a:solidFill>
                  <a:schemeClr val="bg1"/>
                </a:solidFill>
                <a:latin typeface="Calibri" panose="020F0502020204030204" pitchFamily="34" charset="0"/>
              </a:rPr>
              <a:t>Sing</a:t>
            </a:r>
            <a:r>
              <a:rPr lang="es-SV" sz="5500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es-SV" sz="5500" dirty="0" err="1">
                <a:solidFill>
                  <a:schemeClr val="bg1"/>
                </a:solidFill>
                <a:latin typeface="Calibri" panose="020F0502020204030204" pitchFamily="34" charset="0"/>
              </a:rPr>
              <a:t>like</a:t>
            </a:r>
            <a:r>
              <a:rPr lang="es-SV" sz="5500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es-SV" sz="5500" dirty="0" err="1">
                <a:solidFill>
                  <a:schemeClr val="bg1"/>
                </a:solidFill>
                <a:latin typeface="Calibri" panose="020F0502020204030204" pitchFamily="34" charset="0"/>
              </a:rPr>
              <a:t>never</a:t>
            </a:r>
            <a:r>
              <a:rPr lang="es-SV" sz="5500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es-SV" sz="5500" dirty="0" err="1">
                <a:solidFill>
                  <a:schemeClr val="bg1"/>
                </a:solidFill>
                <a:latin typeface="Calibri" panose="020F0502020204030204" pitchFamily="34" charset="0"/>
              </a:rPr>
              <a:t>before</a:t>
            </a:r>
            <a:r>
              <a:rPr lang="es-SV" sz="5500" dirty="0">
                <a:solidFill>
                  <a:schemeClr val="bg1"/>
                </a:solidFill>
                <a:latin typeface="Calibri" panose="020F0502020204030204" pitchFamily="34" charset="0"/>
              </a:rPr>
              <a:t>, oh </a:t>
            </a:r>
            <a:r>
              <a:rPr lang="es-SV" sz="5500" dirty="0" err="1">
                <a:solidFill>
                  <a:schemeClr val="bg1"/>
                </a:solidFill>
                <a:latin typeface="Calibri" panose="020F0502020204030204" pitchFamily="34" charset="0"/>
              </a:rPr>
              <a:t>my</a:t>
            </a:r>
            <a:r>
              <a:rPr lang="es-SV" sz="5500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es-SV" sz="5500" dirty="0" err="1">
                <a:solidFill>
                  <a:schemeClr val="bg1"/>
                </a:solidFill>
                <a:latin typeface="Calibri" panose="020F0502020204030204" pitchFamily="34" charset="0"/>
              </a:rPr>
              <a:t>soul</a:t>
            </a:r>
            <a:br>
              <a:rPr lang="es-SV" sz="5500" dirty="0">
                <a:solidFill>
                  <a:schemeClr val="bg1"/>
                </a:solidFill>
                <a:latin typeface="Calibri" panose="020F0502020204030204" pitchFamily="34" charset="0"/>
              </a:rPr>
            </a:br>
            <a:r>
              <a:rPr lang="es-SV" sz="5500" dirty="0" err="1">
                <a:solidFill>
                  <a:schemeClr val="bg1"/>
                </a:solidFill>
                <a:latin typeface="Calibri" panose="020F0502020204030204" pitchFamily="34" charset="0"/>
              </a:rPr>
              <a:t>I'll</a:t>
            </a:r>
            <a:r>
              <a:rPr lang="es-SV" sz="5500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es-SV" sz="5500" dirty="0" err="1">
                <a:solidFill>
                  <a:schemeClr val="bg1"/>
                </a:solidFill>
                <a:latin typeface="Calibri" panose="020F0502020204030204" pitchFamily="34" charset="0"/>
              </a:rPr>
              <a:t>worship</a:t>
            </a:r>
            <a:r>
              <a:rPr lang="es-SV" sz="5500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es-SV" sz="5500" dirty="0" err="1">
                <a:solidFill>
                  <a:schemeClr val="bg1"/>
                </a:solidFill>
                <a:latin typeface="Calibri" panose="020F0502020204030204" pitchFamily="34" charset="0"/>
              </a:rPr>
              <a:t>Your</a:t>
            </a:r>
            <a:r>
              <a:rPr lang="es-SV" sz="5500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es-SV" sz="5500" dirty="0" err="1">
                <a:solidFill>
                  <a:schemeClr val="bg1"/>
                </a:solidFill>
                <a:latin typeface="Calibri" panose="020F0502020204030204" pitchFamily="34" charset="0"/>
              </a:rPr>
              <a:t>holy</a:t>
            </a:r>
            <a:r>
              <a:rPr lang="es-SV" sz="5500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es-SV" sz="5500" dirty="0" err="1">
                <a:solidFill>
                  <a:schemeClr val="bg1"/>
                </a:solidFill>
                <a:latin typeface="Calibri" panose="020F0502020204030204" pitchFamily="34" charset="0"/>
              </a:rPr>
              <a:t>name</a:t>
            </a:r>
            <a:endParaRPr lang="en-US" sz="5500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0"/>
            <a:ext cx="12192000" cy="6858000"/>
          </a:xfrm>
          <a:noFill/>
        </p:spPr>
        <p:txBody>
          <a:bodyPr anchor="ctr" anchorCtr="1"/>
          <a:lstStyle/>
          <a:p>
            <a:pPr algn="ctr">
              <a:lnSpc>
                <a:spcPct val="110000"/>
              </a:lnSpc>
              <a:spcBef>
                <a:spcPct val="0"/>
              </a:spcBef>
              <a:buFontTx/>
              <a:buNone/>
            </a:pPr>
            <a:r>
              <a:rPr lang="es-SV" sz="5500" dirty="0">
                <a:solidFill>
                  <a:schemeClr val="bg1"/>
                </a:solidFill>
                <a:latin typeface="Calibri" panose="020F0502020204030204" pitchFamily="34" charset="0"/>
              </a:rPr>
              <a:t>And </a:t>
            </a:r>
            <a:r>
              <a:rPr lang="es-SV" sz="5500" dirty="0" err="1">
                <a:solidFill>
                  <a:schemeClr val="bg1"/>
                </a:solidFill>
                <a:latin typeface="Calibri" panose="020F0502020204030204" pitchFamily="34" charset="0"/>
              </a:rPr>
              <a:t>on</a:t>
            </a:r>
            <a:r>
              <a:rPr lang="es-SV" sz="5500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es-SV" sz="5500" dirty="0" err="1">
                <a:solidFill>
                  <a:schemeClr val="bg1"/>
                </a:solidFill>
                <a:latin typeface="Calibri" panose="020F0502020204030204" pitchFamily="34" charset="0"/>
              </a:rPr>
              <a:t>that</a:t>
            </a:r>
            <a:r>
              <a:rPr lang="es-SV" sz="5500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es-SV" sz="5500" dirty="0" err="1">
                <a:solidFill>
                  <a:schemeClr val="bg1"/>
                </a:solidFill>
                <a:latin typeface="Calibri" panose="020F0502020204030204" pitchFamily="34" charset="0"/>
              </a:rPr>
              <a:t>day</a:t>
            </a:r>
            <a:r>
              <a:rPr lang="es-SV" sz="5500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</a:p>
          <a:p>
            <a:pPr algn="ctr">
              <a:lnSpc>
                <a:spcPct val="110000"/>
              </a:lnSpc>
              <a:spcBef>
                <a:spcPct val="0"/>
              </a:spcBef>
              <a:buFontTx/>
              <a:buNone/>
            </a:pPr>
            <a:r>
              <a:rPr lang="es-SV" sz="5500" dirty="0" err="1">
                <a:solidFill>
                  <a:schemeClr val="bg1"/>
                </a:solidFill>
                <a:latin typeface="Calibri" panose="020F0502020204030204" pitchFamily="34" charset="0"/>
              </a:rPr>
              <a:t>When</a:t>
            </a:r>
            <a:r>
              <a:rPr lang="es-SV" sz="5500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es-SV" sz="5500" dirty="0" err="1">
                <a:solidFill>
                  <a:schemeClr val="bg1"/>
                </a:solidFill>
                <a:latin typeface="Calibri" panose="020F0502020204030204" pitchFamily="34" charset="0"/>
              </a:rPr>
              <a:t>my</a:t>
            </a:r>
            <a:r>
              <a:rPr lang="es-SV" sz="5500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es-SV" sz="5500" dirty="0" err="1">
                <a:solidFill>
                  <a:schemeClr val="bg1"/>
                </a:solidFill>
                <a:latin typeface="Calibri" panose="020F0502020204030204" pitchFamily="34" charset="0"/>
              </a:rPr>
              <a:t>strength</a:t>
            </a:r>
            <a:r>
              <a:rPr lang="es-SV" sz="5500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es-SV" sz="5500" dirty="0" err="1">
                <a:solidFill>
                  <a:schemeClr val="bg1"/>
                </a:solidFill>
                <a:latin typeface="Calibri" panose="020F0502020204030204" pitchFamily="34" charset="0"/>
              </a:rPr>
              <a:t>is</a:t>
            </a:r>
            <a:r>
              <a:rPr lang="es-SV" sz="5500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es-SV" sz="5500" dirty="0" err="1">
                <a:solidFill>
                  <a:schemeClr val="bg1"/>
                </a:solidFill>
                <a:latin typeface="Calibri" panose="020F0502020204030204" pitchFamily="34" charset="0"/>
              </a:rPr>
              <a:t>failing</a:t>
            </a:r>
            <a:endParaRPr lang="es-SV" sz="5500" dirty="0">
              <a:solidFill>
                <a:schemeClr val="bg1"/>
              </a:solidFill>
              <a:latin typeface="Calibri" panose="020F0502020204030204" pitchFamily="34" charset="0"/>
            </a:endParaRPr>
          </a:p>
          <a:p>
            <a:pPr algn="ctr">
              <a:lnSpc>
                <a:spcPct val="110000"/>
              </a:lnSpc>
              <a:spcBef>
                <a:spcPct val="0"/>
              </a:spcBef>
              <a:buFontTx/>
              <a:buNone/>
            </a:pPr>
            <a:br>
              <a:rPr lang="es-SV" sz="5500" dirty="0">
                <a:solidFill>
                  <a:schemeClr val="bg1"/>
                </a:solidFill>
                <a:latin typeface="Calibri" panose="020F0502020204030204" pitchFamily="34" charset="0"/>
              </a:rPr>
            </a:br>
            <a:r>
              <a:rPr lang="es-SV" sz="5500" dirty="0" err="1">
                <a:solidFill>
                  <a:schemeClr val="bg1"/>
                </a:solidFill>
                <a:latin typeface="Calibri" panose="020F0502020204030204" pitchFamily="34" charset="0"/>
              </a:rPr>
              <a:t>The</a:t>
            </a:r>
            <a:r>
              <a:rPr lang="es-SV" sz="5500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es-SV" sz="5500" dirty="0" err="1">
                <a:solidFill>
                  <a:schemeClr val="bg1"/>
                </a:solidFill>
                <a:latin typeface="Calibri" panose="020F0502020204030204" pitchFamily="34" charset="0"/>
              </a:rPr>
              <a:t>end</a:t>
            </a:r>
            <a:r>
              <a:rPr lang="es-SV" sz="5500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es-SV" sz="5500" dirty="0" err="1">
                <a:solidFill>
                  <a:schemeClr val="bg1"/>
                </a:solidFill>
                <a:latin typeface="Calibri" panose="020F0502020204030204" pitchFamily="34" charset="0"/>
              </a:rPr>
              <a:t>draws</a:t>
            </a:r>
            <a:r>
              <a:rPr lang="es-SV" sz="5500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es-SV" sz="5500" dirty="0" err="1">
                <a:solidFill>
                  <a:schemeClr val="bg1"/>
                </a:solidFill>
                <a:latin typeface="Calibri" panose="020F0502020204030204" pitchFamily="34" charset="0"/>
              </a:rPr>
              <a:t>near</a:t>
            </a:r>
            <a:r>
              <a:rPr lang="es-SV" sz="5500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</a:p>
          <a:p>
            <a:pPr algn="ctr">
              <a:lnSpc>
                <a:spcPct val="110000"/>
              </a:lnSpc>
              <a:spcBef>
                <a:spcPct val="0"/>
              </a:spcBef>
              <a:buFontTx/>
              <a:buNone/>
            </a:pPr>
            <a:r>
              <a:rPr lang="es-SV" sz="5500" dirty="0">
                <a:solidFill>
                  <a:schemeClr val="bg1"/>
                </a:solidFill>
                <a:latin typeface="Calibri" panose="020F0502020204030204" pitchFamily="34" charset="0"/>
              </a:rPr>
              <a:t>And </a:t>
            </a:r>
            <a:r>
              <a:rPr lang="es-SV" sz="5500" dirty="0" err="1">
                <a:solidFill>
                  <a:schemeClr val="bg1"/>
                </a:solidFill>
                <a:latin typeface="Calibri" panose="020F0502020204030204" pitchFamily="34" charset="0"/>
              </a:rPr>
              <a:t>my</a:t>
            </a:r>
            <a:r>
              <a:rPr lang="es-SV" sz="5500" dirty="0">
                <a:solidFill>
                  <a:schemeClr val="bg1"/>
                </a:solidFill>
                <a:latin typeface="Calibri" panose="020F0502020204030204" pitchFamily="34" charset="0"/>
              </a:rPr>
              <a:t> time has come</a:t>
            </a:r>
            <a:r>
              <a:rPr lang="en-US" sz="5500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0"/>
            <a:ext cx="12192000" cy="6858000"/>
          </a:xfrm>
          <a:noFill/>
        </p:spPr>
        <p:txBody>
          <a:bodyPr anchor="ctr" anchorCtr="1"/>
          <a:lstStyle/>
          <a:p>
            <a:pPr algn="ctr">
              <a:lnSpc>
                <a:spcPct val="110000"/>
              </a:lnSpc>
              <a:spcBef>
                <a:spcPct val="0"/>
              </a:spcBef>
              <a:buFontTx/>
              <a:buNone/>
            </a:pPr>
            <a:r>
              <a:rPr lang="es-SV" sz="5500" dirty="0" err="1">
                <a:solidFill>
                  <a:schemeClr val="bg1"/>
                </a:solidFill>
                <a:latin typeface="Calibri" panose="020F0502020204030204" pitchFamily="34" charset="0"/>
              </a:rPr>
              <a:t>Still</a:t>
            </a:r>
            <a:r>
              <a:rPr lang="es-SV" sz="5500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es-SV" sz="5500" dirty="0" err="1">
                <a:solidFill>
                  <a:schemeClr val="bg1"/>
                </a:solidFill>
                <a:latin typeface="Calibri" panose="020F0502020204030204" pitchFamily="34" charset="0"/>
              </a:rPr>
              <a:t>my</a:t>
            </a:r>
            <a:r>
              <a:rPr lang="es-SV" sz="5500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es-SV" sz="5500" dirty="0" err="1">
                <a:solidFill>
                  <a:schemeClr val="bg1"/>
                </a:solidFill>
                <a:latin typeface="Calibri" panose="020F0502020204030204" pitchFamily="34" charset="0"/>
              </a:rPr>
              <a:t>soul</a:t>
            </a:r>
            <a:r>
              <a:rPr lang="es-SV" sz="5500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es-SV" sz="5500" dirty="0" err="1">
                <a:solidFill>
                  <a:schemeClr val="bg1"/>
                </a:solidFill>
                <a:latin typeface="Calibri" panose="020F0502020204030204" pitchFamily="34" charset="0"/>
              </a:rPr>
              <a:t>will</a:t>
            </a:r>
            <a:r>
              <a:rPr lang="es-SV" sz="5500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es-SV" sz="5500" dirty="0" err="1">
                <a:solidFill>
                  <a:schemeClr val="bg1"/>
                </a:solidFill>
                <a:latin typeface="Calibri" panose="020F0502020204030204" pitchFamily="34" charset="0"/>
              </a:rPr>
              <a:t>sing</a:t>
            </a:r>
            <a:r>
              <a:rPr lang="es-SV" sz="5500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</a:p>
          <a:p>
            <a:pPr algn="ctr">
              <a:lnSpc>
                <a:spcPct val="110000"/>
              </a:lnSpc>
              <a:spcBef>
                <a:spcPct val="0"/>
              </a:spcBef>
              <a:buFontTx/>
              <a:buNone/>
            </a:pPr>
            <a:r>
              <a:rPr lang="es-SV" sz="5500" dirty="0" err="1">
                <a:solidFill>
                  <a:schemeClr val="bg1"/>
                </a:solidFill>
                <a:latin typeface="Calibri" panose="020F0502020204030204" pitchFamily="34" charset="0"/>
              </a:rPr>
              <a:t>Your</a:t>
            </a:r>
            <a:r>
              <a:rPr lang="es-SV" sz="5500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es-SV" sz="5500" dirty="0" err="1">
                <a:solidFill>
                  <a:schemeClr val="bg1"/>
                </a:solidFill>
                <a:latin typeface="Calibri" panose="020F0502020204030204" pitchFamily="34" charset="0"/>
              </a:rPr>
              <a:t>praise</a:t>
            </a:r>
            <a:r>
              <a:rPr lang="es-SV" sz="5500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es-SV" sz="5500" dirty="0" err="1">
                <a:solidFill>
                  <a:schemeClr val="bg1"/>
                </a:solidFill>
                <a:latin typeface="Calibri" panose="020F0502020204030204" pitchFamily="34" charset="0"/>
              </a:rPr>
              <a:t>unending</a:t>
            </a:r>
            <a:endParaRPr lang="es-SV" sz="5500" dirty="0">
              <a:solidFill>
                <a:schemeClr val="bg1"/>
              </a:solidFill>
              <a:latin typeface="Calibri" panose="020F0502020204030204" pitchFamily="34" charset="0"/>
            </a:endParaRPr>
          </a:p>
          <a:p>
            <a:pPr algn="ctr">
              <a:lnSpc>
                <a:spcPct val="110000"/>
              </a:lnSpc>
              <a:spcBef>
                <a:spcPct val="0"/>
              </a:spcBef>
              <a:buFontTx/>
              <a:buNone/>
            </a:pPr>
            <a:br>
              <a:rPr lang="es-SV" sz="5500" dirty="0">
                <a:solidFill>
                  <a:schemeClr val="bg1"/>
                </a:solidFill>
                <a:latin typeface="Calibri" panose="020F0502020204030204" pitchFamily="34" charset="0"/>
              </a:rPr>
            </a:br>
            <a:r>
              <a:rPr lang="es-SV" sz="5500" dirty="0">
                <a:solidFill>
                  <a:schemeClr val="bg1"/>
                </a:solidFill>
                <a:latin typeface="Calibri" panose="020F0502020204030204" pitchFamily="34" charset="0"/>
              </a:rPr>
              <a:t>Ten </a:t>
            </a:r>
            <a:r>
              <a:rPr lang="es-SV" sz="5500" dirty="0" err="1">
                <a:solidFill>
                  <a:schemeClr val="bg1"/>
                </a:solidFill>
                <a:latin typeface="Calibri" panose="020F0502020204030204" pitchFamily="34" charset="0"/>
              </a:rPr>
              <a:t>thousand</a:t>
            </a:r>
            <a:r>
              <a:rPr lang="es-SV" sz="5500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es-SV" sz="5500" dirty="0" err="1">
                <a:solidFill>
                  <a:schemeClr val="bg1"/>
                </a:solidFill>
                <a:latin typeface="Calibri" panose="020F0502020204030204" pitchFamily="34" charset="0"/>
              </a:rPr>
              <a:t>years</a:t>
            </a:r>
            <a:r>
              <a:rPr lang="es-SV" sz="5500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</a:p>
          <a:p>
            <a:pPr algn="ctr">
              <a:lnSpc>
                <a:spcPct val="110000"/>
              </a:lnSpc>
              <a:spcBef>
                <a:spcPct val="0"/>
              </a:spcBef>
              <a:buFontTx/>
              <a:buNone/>
            </a:pPr>
            <a:r>
              <a:rPr lang="es-SV" sz="5500" dirty="0">
                <a:solidFill>
                  <a:schemeClr val="bg1"/>
                </a:solidFill>
                <a:latin typeface="Calibri" panose="020F0502020204030204" pitchFamily="34" charset="0"/>
              </a:rPr>
              <a:t>And </a:t>
            </a:r>
            <a:r>
              <a:rPr lang="es-SV" sz="5500" dirty="0" err="1">
                <a:solidFill>
                  <a:schemeClr val="bg1"/>
                </a:solidFill>
                <a:latin typeface="Calibri" panose="020F0502020204030204" pitchFamily="34" charset="0"/>
              </a:rPr>
              <a:t>then</a:t>
            </a:r>
            <a:r>
              <a:rPr lang="es-SV" sz="5500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es-SV" sz="5500" dirty="0" err="1">
                <a:solidFill>
                  <a:schemeClr val="bg1"/>
                </a:solidFill>
                <a:latin typeface="Calibri" panose="020F0502020204030204" pitchFamily="34" charset="0"/>
              </a:rPr>
              <a:t>forevermore</a:t>
            </a:r>
            <a:endParaRPr lang="en-US" sz="5500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0" y="0"/>
            <a:ext cx="12192000" cy="6858000"/>
          </a:xfrm>
          <a:noFill/>
        </p:spPr>
        <p:txBody>
          <a:bodyPr anchor="ctr" anchorCtr="1"/>
          <a:lstStyle/>
          <a:p>
            <a:pPr algn="ctr">
              <a:lnSpc>
                <a:spcPct val="110000"/>
              </a:lnSpc>
              <a:spcBef>
                <a:spcPct val="0"/>
              </a:spcBef>
              <a:buFontTx/>
              <a:buNone/>
            </a:pPr>
            <a:r>
              <a:rPr lang="es-SV" sz="5500" dirty="0" err="1">
                <a:solidFill>
                  <a:schemeClr val="bg1"/>
                </a:solidFill>
                <a:latin typeface="Calibri" panose="020F0502020204030204" pitchFamily="34" charset="0"/>
              </a:rPr>
              <a:t>Bless</a:t>
            </a:r>
            <a:r>
              <a:rPr lang="es-SV" sz="5500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es-SV" sz="5500" dirty="0" err="1">
                <a:solidFill>
                  <a:schemeClr val="bg1"/>
                </a:solidFill>
                <a:latin typeface="Calibri" panose="020F0502020204030204" pitchFamily="34" charset="0"/>
              </a:rPr>
              <a:t>the</a:t>
            </a:r>
            <a:r>
              <a:rPr lang="es-SV" sz="5500" dirty="0">
                <a:solidFill>
                  <a:schemeClr val="bg1"/>
                </a:solidFill>
                <a:latin typeface="Calibri" panose="020F0502020204030204" pitchFamily="34" charset="0"/>
              </a:rPr>
              <a:t> Lord, oh </a:t>
            </a:r>
            <a:r>
              <a:rPr lang="es-SV" sz="5500" dirty="0" err="1">
                <a:solidFill>
                  <a:schemeClr val="bg1"/>
                </a:solidFill>
                <a:latin typeface="Calibri" panose="020F0502020204030204" pitchFamily="34" charset="0"/>
              </a:rPr>
              <a:t>my</a:t>
            </a:r>
            <a:r>
              <a:rPr lang="es-SV" sz="5500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es-SV" sz="5500" dirty="0" err="1">
                <a:solidFill>
                  <a:schemeClr val="bg1"/>
                </a:solidFill>
                <a:latin typeface="Calibri" panose="020F0502020204030204" pitchFamily="34" charset="0"/>
              </a:rPr>
              <a:t>soul</a:t>
            </a:r>
            <a:br>
              <a:rPr lang="es-SV" sz="5500" dirty="0">
                <a:solidFill>
                  <a:schemeClr val="bg1"/>
                </a:solidFill>
                <a:latin typeface="Calibri" panose="020F0502020204030204" pitchFamily="34" charset="0"/>
              </a:rPr>
            </a:br>
            <a:r>
              <a:rPr lang="es-SV" sz="5500" dirty="0">
                <a:solidFill>
                  <a:schemeClr val="bg1"/>
                </a:solidFill>
                <a:latin typeface="Calibri" panose="020F0502020204030204" pitchFamily="34" charset="0"/>
              </a:rPr>
              <a:t>Oh </a:t>
            </a:r>
            <a:r>
              <a:rPr lang="es-SV" sz="5500" dirty="0" err="1">
                <a:solidFill>
                  <a:schemeClr val="bg1"/>
                </a:solidFill>
                <a:latin typeface="Calibri" panose="020F0502020204030204" pitchFamily="34" charset="0"/>
              </a:rPr>
              <a:t>my</a:t>
            </a:r>
            <a:r>
              <a:rPr lang="es-SV" sz="5500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es-SV" sz="5500" dirty="0" err="1">
                <a:solidFill>
                  <a:schemeClr val="bg1"/>
                </a:solidFill>
                <a:latin typeface="Calibri" panose="020F0502020204030204" pitchFamily="34" charset="0"/>
              </a:rPr>
              <a:t>soul</a:t>
            </a:r>
            <a:br>
              <a:rPr lang="es-SV" sz="5500" dirty="0">
                <a:solidFill>
                  <a:schemeClr val="bg1"/>
                </a:solidFill>
                <a:latin typeface="Calibri" panose="020F0502020204030204" pitchFamily="34" charset="0"/>
              </a:rPr>
            </a:br>
            <a:r>
              <a:rPr lang="es-SV" sz="5500" dirty="0" err="1">
                <a:solidFill>
                  <a:schemeClr val="bg1"/>
                </a:solidFill>
                <a:latin typeface="Calibri" panose="020F0502020204030204" pitchFamily="34" charset="0"/>
              </a:rPr>
              <a:t>Worship</a:t>
            </a:r>
            <a:r>
              <a:rPr lang="es-SV" sz="5500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es-SV" sz="5500" dirty="0" err="1">
                <a:solidFill>
                  <a:schemeClr val="bg1"/>
                </a:solidFill>
                <a:latin typeface="Calibri" panose="020F0502020204030204" pitchFamily="34" charset="0"/>
              </a:rPr>
              <a:t>His</a:t>
            </a:r>
            <a:r>
              <a:rPr lang="es-SV" sz="5500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es-SV" sz="5500" dirty="0" err="1">
                <a:solidFill>
                  <a:schemeClr val="bg1"/>
                </a:solidFill>
                <a:latin typeface="Calibri" panose="020F0502020204030204" pitchFamily="34" charset="0"/>
              </a:rPr>
              <a:t>holy</a:t>
            </a:r>
            <a:r>
              <a:rPr lang="es-SV" sz="5500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es-SV" sz="5500" dirty="0" err="1">
                <a:solidFill>
                  <a:schemeClr val="bg1"/>
                </a:solidFill>
                <a:latin typeface="Calibri" panose="020F0502020204030204" pitchFamily="34" charset="0"/>
              </a:rPr>
              <a:t>name</a:t>
            </a:r>
            <a:endParaRPr lang="en-US" sz="5500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0" y="0"/>
            <a:ext cx="12192000" cy="6858000"/>
          </a:xfrm>
          <a:noFill/>
          <a:ln/>
        </p:spPr>
        <p:txBody>
          <a:bodyPr anchor="ctr" anchorCtr="1"/>
          <a:lstStyle/>
          <a:p>
            <a:pPr algn="ctr">
              <a:lnSpc>
                <a:spcPct val="110000"/>
              </a:lnSpc>
              <a:spcBef>
                <a:spcPct val="0"/>
              </a:spcBef>
              <a:buFontTx/>
              <a:buNone/>
            </a:pPr>
            <a:r>
              <a:rPr lang="es-SV" sz="5500" dirty="0" err="1">
                <a:solidFill>
                  <a:schemeClr val="bg1"/>
                </a:solidFill>
                <a:latin typeface="Calibri" panose="020F0502020204030204" pitchFamily="34" charset="0"/>
              </a:rPr>
              <a:t>Sing</a:t>
            </a:r>
            <a:r>
              <a:rPr lang="es-SV" sz="5500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es-SV" sz="5500" dirty="0" err="1">
                <a:solidFill>
                  <a:schemeClr val="bg1"/>
                </a:solidFill>
                <a:latin typeface="Calibri" panose="020F0502020204030204" pitchFamily="34" charset="0"/>
              </a:rPr>
              <a:t>like</a:t>
            </a:r>
            <a:r>
              <a:rPr lang="es-SV" sz="5500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es-SV" sz="5500" dirty="0" err="1">
                <a:solidFill>
                  <a:schemeClr val="bg1"/>
                </a:solidFill>
                <a:latin typeface="Calibri" panose="020F0502020204030204" pitchFamily="34" charset="0"/>
              </a:rPr>
              <a:t>never</a:t>
            </a:r>
            <a:r>
              <a:rPr lang="es-SV" sz="5500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es-SV" sz="5500" dirty="0" err="1">
                <a:solidFill>
                  <a:schemeClr val="bg1"/>
                </a:solidFill>
                <a:latin typeface="Calibri" panose="020F0502020204030204" pitchFamily="34" charset="0"/>
              </a:rPr>
              <a:t>before</a:t>
            </a:r>
            <a:r>
              <a:rPr lang="es-SV" sz="5500" dirty="0">
                <a:solidFill>
                  <a:schemeClr val="bg1"/>
                </a:solidFill>
                <a:latin typeface="Calibri" panose="020F0502020204030204" pitchFamily="34" charset="0"/>
              </a:rPr>
              <a:t>, oh </a:t>
            </a:r>
            <a:r>
              <a:rPr lang="es-SV" sz="5500" dirty="0" err="1">
                <a:solidFill>
                  <a:schemeClr val="bg1"/>
                </a:solidFill>
                <a:latin typeface="Calibri" panose="020F0502020204030204" pitchFamily="34" charset="0"/>
              </a:rPr>
              <a:t>my</a:t>
            </a:r>
            <a:r>
              <a:rPr lang="es-SV" sz="5500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es-SV" sz="5500" dirty="0" err="1">
                <a:solidFill>
                  <a:schemeClr val="bg1"/>
                </a:solidFill>
                <a:latin typeface="Calibri" panose="020F0502020204030204" pitchFamily="34" charset="0"/>
              </a:rPr>
              <a:t>soul</a:t>
            </a:r>
            <a:br>
              <a:rPr lang="es-SV" sz="5500" dirty="0">
                <a:solidFill>
                  <a:schemeClr val="bg1"/>
                </a:solidFill>
                <a:latin typeface="Calibri" panose="020F0502020204030204" pitchFamily="34" charset="0"/>
              </a:rPr>
            </a:br>
            <a:r>
              <a:rPr lang="es-SV" sz="5500" dirty="0" err="1">
                <a:solidFill>
                  <a:schemeClr val="bg1"/>
                </a:solidFill>
                <a:latin typeface="Calibri" panose="020F0502020204030204" pitchFamily="34" charset="0"/>
              </a:rPr>
              <a:t>I'll</a:t>
            </a:r>
            <a:r>
              <a:rPr lang="es-SV" sz="5500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es-SV" sz="5500" dirty="0" err="1">
                <a:solidFill>
                  <a:schemeClr val="bg1"/>
                </a:solidFill>
                <a:latin typeface="Calibri" panose="020F0502020204030204" pitchFamily="34" charset="0"/>
              </a:rPr>
              <a:t>worship</a:t>
            </a:r>
            <a:r>
              <a:rPr lang="es-SV" sz="5500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es-SV" sz="5500" dirty="0" err="1">
                <a:solidFill>
                  <a:schemeClr val="bg1"/>
                </a:solidFill>
                <a:latin typeface="Calibri" panose="020F0502020204030204" pitchFamily="34" charset="0"/>
              </a:rPr>
              <a:t>Your</a:t>
            </a:r>
            <a:r>
              <a:rPr lang="es-SV" sz="5500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es-SV" sz="5500" dirty="0" err="1">
                <a:solidFill>
                  <a:schemeClr val="bg1"/>
                </a:solidFill>
                <a:latin typeface="Calibri" panose="020F0502020204030204" pitchFamily="34" charset="0"/>
              </a:rPr>
              <a:t>holy</a:t>
            </a:r>
            <a:r>
              <a:rPr lang="es-SV" sz="5500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es-SV" sz="5500" dirty="0" err="1">
                <a:solidFill>
                  <a:schemeClr val="bg1"/>
                </a:solidFill>
                <a:latin typeface="Calibri" panose="020F0502020204030204" pitchFamily="34" charset="0"/>
              </a:rPr>
              <a:t>name</a:t>
            </a:r>
            <a:endParaRPr lang="en-US" sz="5500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0" y="0"/>
            <a:ext cx="12192000" cy="6858000"/>
          </a:xfrm>
          <a:noFill/>
        </p:spPr>
        <p:txBody>
          <a:bodyPr anchor="ctr" anchorCtr="1"/>
          <a:lstStyle/>
          <a:p>
            <a:pPr algn="ctr">
              <a:lnSpc>
                <a:spcPct val="110000"/>
              </a:lnSpc>
              <a:spcBef>
                <a:spcPct val="0"/>
              </a:spcBef>
              <a:buFontTx/>
              <a:buNone/>
            </a:pPr>
            <a:r>
              <a:rPr lang="es-SV" sz="5500" dirty="0" err="1">
                <a:solidFill>
                  <a:schemeClr val="bg1"/>
                </a:solidFill>
                <a:latin typeface="Calibri" panose="020F0502020204030204" pitchFamily="34" charset="0"/>
              </a:rPr>
              <a:t>Bless</a:t>
            </a:r>
            <a:r>
              <a:rPr lang="es-SV" sz="5500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es-SV" sz="5500" dirty="0" err="1">
                <a:solidFill>
                  <a:schemeClr val="bg1"/>
                </a:solidFill>
                <a:latin typeface="Calibri" panose="020F0502020204030204" pitchFamily="34" charset="0"/>
              </a:rPr>
              <a:t>the</a:t>
            </a:r>
            <a:r>
              <a:rPr lang="es-SV" sz="5500" dirty="0">
                <a:solidFill>
                  <a:schemeClr val="bg1"/>
                </a:solidFill>
                <a:latin typeface="Calibri" panose="020F0502020204030204" pitchFamily="34" charset="0"/>
              </a:rPr>
              <a:t> Lord, oh </a:t>
            </a:r>
            <a:r>
              <a:rPr lang="es-SV" sz="5500" dirty="0" err="1">
                <a:solidFill>
                  <a:schemeClr val="bg1"/>
                </a:solidFill>
                <a:latin typeface="Calibri" panose="020F0502020204030204" pitchFamily="34" charset="0"/>
              </a:rPr>
              <a:t>my</a:t>
            </a:r>
            <a:r>
              <a:rPr lang="es-SV" sz="5500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es-SV" sz="5500" dirty="0" err="1">
                <a:solidFill>
                  <a:schemeClr val="bg1"/>
                </a:solidFill>
                <a:latin typeface="Calibri" panose="020F0502020204030204" pitchFamily="34" charset="0"/>
              </a:rPr>
              <a:t>soul</a:t>
            </a:r>
            <a:br>
              <a:rPr lang="es-SV" sz="5500" dirty="0">
                <a:solidFill>
                  <a:schemeClr val="bg1"/>
                </a:solidFill>
                <a:latin typeface="Calibri" panose="020F0502020204030204" pitchFamily="34" charset="0"/>
              </a:rPr>
            </a:br>
            <a:r>
              <a:rPr lang="es-SV" sz="5500" dirty="0">
                <a:solidFill>
                  <a:schemeClr val="bg1"/>
                </a:solidFill>
                <a:latin typeface="Calibri" panose="020F0502020204030204" pitchFamily="34" charset="0"/>
              </a:rPr>
              <a:t>Oh </a:t>
            </a:r>
            <a:r>
              <a:rPr lang="es-SV" sz="5500" dirty="0" err="1">
                <a:solidFill>
                  <a:schemeClr val="bg1"/>
                </a:solidFill>
                <a:latin typeface="Calibri" panose="020F0502020204030204" pitchFamily="34" charset="0"/>
              </a:rPr>
              <a:t>my</a:t>
            </a:r>
            <a:r>
              <a:rPr lang="es-SV" sz="5500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es-SV" sz="5500" dirty="0" err="1">
                <a:solidFill>
                  <a:schemeClr val="bg1"/>
                </a:solidFill>
                <a:latin typeface="Calibri" panose="020F0502020204030204" pitchFamily="34" charset="0"/>
              </a:rPr>
              <a:t>soul</a:t>
            </a:r>
            <a:br>
              <a:rPr lang="es-SV" sz="5500" dirty="0">
                <a:solidFill>
                  <a:schemeClr val="bg1"/>
                </a:solidFill>
                <a:latin typeface="Calibri" panose="020F0502020204030204" pitchFamily="34" charset="0"/>
              </a:rPr>
            </a:br>
            <a:r>
              <a:rPr lang="es-SV" sz="5500" dirty="0" err="1">
                <a:solidFill>
                  <a:schemeClr val="bg1"/>
                </a:solidFill>
                <a:latin typeface="Calibri" panose="020F0502020204030204" pitchFamily="34" charset="0"/>
              </a:rPr>
              <a:t>Worship</a:t>
            </a:r>
            <a:r>
              <a:rPr lang="es-SV" sz="5500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es-SV" sz="5500" dirty="0" err="1">
                <a:solidFill>
                  <a:schemeClr val="bg1"/>
                </a:solidFill>
                <a:latin typeface="Calibri" panose="020F0502020204030204" pitchFamily="34" charset="0"/>
              </a:rPr>
              <a:t>His</a:t>
            </a:r>
            <a:r>
              <a:rPr lang="es-SV" sz="5500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es-SV" sz="5500" dirty="0" err="1">
                <a:solidFill>
                  <a:schemeClr val="bg1"/>
                </a:solidFill>
                <a:latin typeface="Calibri" panose="020F0502020204030204" pitchFamily="34" charset="0"/>
              </a:rPr>
              <a:t>holy</a:t>
            </a:r>
            <a:r>
              <a:rPr lang="es-SV" sz="5500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es-SV" sz="5500" dirty="0" err="1">
                <a:solidFill>
                  <a:schemeClr val="bg1"/>
                </a:solidFill>
                <a:latin typeface="Calibri" panose="020F0502020204030204" pitchFamily="34" charset="0"/>
              </a:rPr>
              <a:t>name</a:t>
            </a:r>
            <a:endParaRPr lang="en-US" sz="5500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0"/>
            <a:ext cx="12192000" cy="6858000"/>
          </a:xfrm>
          <a:noFill/>
          <a:ln/>
        </p:spPr>
        <p:txBody>
          <a:bodyPr anchor="ctr" anchorCtr="1"/>
          <a:lstStyle/>
          <a:p>
            <a:pPr algn="ctr">
              <a:lnSpc>
                <a:spcPct val="110000"/>
              </a:lnSpc>
              <a:spcBef>
                <a:spcPct val="0"/>
              </a:spcBef>
              <a:buFontTx/>
              <a:buNone/>
            </a:pPr>
            <a:r>
              <a:rPr lang="en-US" sz="5500" dirty="0">
                <a:solidFill>
                  <a:schemeClr val="bg1"/>
                </a:solidFill>
                <a:latin typeface="Calibri" panose="020F0502020204030204" pitchFamily="34" charset="0"/>
              </a:rPr>
              <a:t>Blessed Be Your name</a:t>
            </a:r>
            <a:br>
              <a:rPr lang="en-US" sz="5500" dirty="0">
                <a:solidFill>
                  <a:schemeClr val="bg1"/>
                </a:solidFill>
                <a:latin typeface="Calibri" panose="020F0502020204030204" pitchFamily="34" charset="0"/>
              </a:rPr>
            </a:br>
            <a:r>
              <a:rPr lang="en-US" sz="5500" dirty="0">
                <a:solidFill>
                  <a:schemeClr val="bg1"/>
                </a:solidFill>
                <a:latin typeface="Calibri" panose="020F0502020204030204" pitchFamily="34" charset="0"/>
              </a:rPr>
              <a:t>When I'm found in the desert place</a:t>
            </a:r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0" y="0"/>
            <a:ext cx="12192000" cy="6858000"/>
          </a:xfrm>
          <a:noFill/>
          <a:ln/>
        </p:spPr>
        <p:txBody>
          <a:bodyPr anchor="ctr" anchorCtr="1"/>
          <a:lstStyle/>
          <a:p>
            <a:pPr algn="ctr">
              <a:lnSpc>
                <a:spcPct val="110000"/>
              </a:lnSpc>
              <a:spcBef>
                <a:spcPct val="0"/>
              </a:spcBef>
              <a:buFontTx/>
              <a:buNone/>
            </a:pPr>
            <a:r>
              <a:rPr lang="es-SV" sz="5500" dirty="0" err="1">
                <a:solidFill>
                  <a:schemeClr val="bg1"/>
                </a:solidFill>
                <a:latin typeface="Calibri" panose="020F0502020204030204" pitchFamily="34" charset="0"/>
              </a:rPr>
              <a:t>Sing</a:t>
            </a:r>
            <a:r>
              <a:rPr lang="es-SV" sz="5500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es-SV" sz="5500" dirty="0" err="1">
                <a:solidFill>
                  <a:schemeClr val="bg1"/>
                </a:solidFill>
                <a:latin typeface="Calibri" panose="020F0502020204030204" pitchFamily="34" charset="0"/>
              </a:rPr>
              <a:t>like</a:t>
            </a:r>
            <a:r>
              <a:rPr lang="es-SV" sz="5500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es-SV" sz="5500" dirty="0" err="1">
                <a:solidFill>
                  <a:schemeClr val="bg1"/>
                </a:solidFill>
                <a:latin typeface="Calibri" panose="020F0502020204030204" pitchFamily="34" charset="0"/>
              </a:rPr>
              <a:t>never</a:t>
            </a:r>
            <a:r>
              <a:rPr lang="es-SV" sz="5500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es-SV" sz="5500" dirty="0" err="1">
                <a:solidFill>
                  <a:schemeClr val="bg1"/>
                </a:solidFill>
                <a:latin typeface="Calibri" panose="020F0502020204030204" pitchFamily="34" charset="0"/>
              </a:rPr>
              <a:t>before</a:t>
            </a:r>
            <a:r>
              <a:rPr lang="es-SV" sz="5500" dirty="0">
                <a:solidFill>
                  <a:schemeClr val="bg1"/>
                </a:solidFill>
                <a:latin typeface="Calibri" panose="020F0502020204030204" pitchFamily="34" charset="0"/>
              </a:rPr>
              <a:t>, oh </a:t>
            </a:r>
            <a:r>
              <a:rPr lang="es-SV" sz="5500" dirty="0" err="1">
                <a:solidFill>
                  <a:schemeClr val="bg1"/>
                </a:solidFill>
                <a:latin typeface="Calibri" panose="020F0502020204030204" pitchFamily="34" charset="0"/>
              </a:rPr>
              <a:t>my</a:t>
            </a:r>
            <a:r>
              <a:rPr lang="es-SV" sz="5500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es-SV" sz="5500" dirty="0" err="1">
                <a:solidFill>
                  <a:schemeClr val="bg1"/>
                </a:solidFill>
                <a:latin typeface="Calibri" panose="020F0502020204030204" pitchFamily="34" charset="0"/>
              </a:rPr>
              <a:t>soul</a:t>
            </a:r>
            <a:br>
              <a:rPr lang="es-SV" sz="5500" dirty="0">
                <a:solidFill>
                  <a:schemeClr val="bg1"/>
                </a:solidFill>
                <a:latin typeface="Calibri" panose="020F0502020204030204" pitchFamily="34" charset="0"/>
              </a:rPr>
            </a:br>
            <a:r>
              <a:rPr lang="es-SV" sz="5500" dirty="0" err="1">
                <a:solidFill>
                  <a:schemeClr val="bg1"/>
                </a:solidFill>
                <a:latin typeface="Calibri" panose="020F0502020204030204" pitchFamily="34" charset="0"/>
              </a:rPr>
              <a:t>I'll</a:t>
            </a:r>
            <a:r>
              <a:rPr lang="es-SV" sz="5500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es-SV" sz="5500" dirty="0" err="1">
                <a:solidFill>
                  <a:schemeClr val="bg1"/>
                </a:solidFill>
                <a:latin typeface="Calibri" panose="020F0502020204030204" pitchFamily="34" charset="0"/>
              </a:rPr>
              <a:t>worship</a:t>
            </a:r>
            <a:r>
              <a:rPr lang="es-SV" sz="5500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es-SV" sz="5500" dirty="0" err="1">
                <a:solidFill>
                  <a:schemeClr val="bg1"/>
                </a:solidFill>
                <a:latin typeface="Calibri" panose="020F0502020204030204" pitchFamily="34" charset="0"/>
              </a:rPr>
              <a:t>Your</a:t>
            </a:r>
            <a:r>
              <a:rPr lang="es-SV" sz="5500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es-SV" sz="5500" dirty="0" err="1">
                <a:solidFill>
                  <a:schemeClr val="bg1"/>
                </a:solidFill>
                <a:latin typeface="Calibri" panose="020F0502020204030204" pitchFamily="34" charset="0"/>
              </a:rPr>
              <a:t>holy</a:t>
            </a:r>
            <a:r>
              <a:rPr lang="es-SV" sz="5500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es-SV" sz="5500" dirty="0" err="1">
                <a:solidFill>
                  <a:schemeClr val="bg1"/>
                </a:solidFill>
                <a:latin typeface="Calibri" panose="020F0502020204030204" pitchFamily="34" charset="0"/>
              </a:rPr>
              <a:t>name</a:t>
            </a:r>
            <a:endParaRPr lang="en-US" sz="5500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0" y="0"/>
            <a:ext cx="12192000" cy="6858000"/>
          </a:xfrm>
          <a:noFill/>
          <a:ln/>
        </p:spPr>
        <p:txBody>
          <a:bodyPr anchor="ctr" anchorCtr="1"/>
          <a:lstStyle/>
          <a:p>
            <a:pPr algn="ctr">
              <a:lnSpc>
                <a:spcPct val="110000"/>
              </a:lnSpc>
              <a:spcBef>
                <a:spcPct val="0"/>
              </a:spcBef>
              <a:buFontTx/>
              <a:buNone/>
            </a:pPr>
            <a:r>
              <a:rPr lang="es-SV" sz="5500" dirty="0" err="1">
                <a:solidFill>
                  <a:schemeClr val="bg1"/>
                </a:solidFill>
                <a:latin typeface="Calibri" panose="020F0502020204030204" pitchFamily="34" charset="0"/>
              </a:rPr>
              <a:t>I'll</a:t>
            </a:r>
            <a:r>
              <a:rPr lang="es-SV" sz="5500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es-SV" sz="5500" dirty="0" err="1">
                <a:solidFill>
                  <a:schemeClr val="bg1"/>
                </a:solidFill>
                <a:latin typeface="Calibri" panose="020F0502020204030204" pitchFamily="34" charset="0"/>
              </a:rPr>
              <a:t>worship</a:t>
            </a:r>
            <a:r>
              <a:rPr lang="es-SV" sz="5500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es-SV" sz="5500" dirty="0" err="1">
                <a:solidFill>
                  <a:schemeClr val="bg1"/>
                </a:solidFill>
                <a:latin typeface="Calibri" panose="020F0502020204030204" pitchFamily="34" charset="0"/>
              </a:rPr>
              <a:t>Your</a:t>
            </a:r>
            <a:r>
              <a:rPr lang="es-SV" sz="5500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es-SV" sz="5500" dirty="0" err="1">
                <a:solidFill>
                  <a:schemeClr val="bg1"/>
                </a:solidFill>
                <a:latin typeface="Calibri" panose="020F0502020204030204" pitchFamily="34" charset="0"/>
              </a:rPr>
              <a:t>holy</a:t>
            </a:r>
            <a:r>
              <a:rPr lang="es-SV" sz="5500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es-SV" sz="5500" dirty="0" err="1">
                <a:solidFill>
                  <a:schemeClr val="bg1"/>
                </a:solidFill>
                <a:latin typeface="Calibri" panose="020F0502020204030204" pitchFamily="34" charset="0"/>
              </a:rPr>
              <a:t>name</a:t>
            </a:r>
            <a:br>
              <a:rPr lang="es-SV" sz="5500" dirty="0">
                <a:solidFill>
                  <a:schemeClr val="bg1"/>
                </a:solidFill>
                <a:latin typeface="Calibri" panose="020F0502020204030204" pitchFamily="34" charset="0"/>
              </a:rPr>
            </a:br>
            <a:r>
              <a:rPr lang="es-SV" sz="5500" dirty="0">
                <a:solidFill>
                  <a:schemeClr val="bg1"/>
                </a:solidFill>
                <a:latin typeface="Calibri" panose="020F0502020204030204" pitchFamily="34" charset="0"/>
              </a:rPr>
              <a:t>Yes, </a:t>
            </a:r>
            <a:r>
              <a:rPr lang="es-SV" sz="5500" dirty="0" err="1">
                <a:solidFill>
                  <a:schemeClr val="bg1"/>
                </a:solidFill>
                <a:latin typeface="Calibri" panose="020F0502020204030204" pitchFamily="34" charset="0"/>
              </a:rPr>
              <a:t>I'll</a:t>
            </a:r>
            <a:r>
              <a:rPr lang="es-SV" sz="5500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es-SV" sz="5500" dirty="0" err="1">
                <a:solidFill>
                  <a:schemeClr val="bg1"/>
                </a:solidFill>
                <a:latin typeface="Calibri" panose="020F0502020204030204" pitchFamily="34" charset="0"/>
              </a:rPr>
              <a:t>worship</a:t>
            </a:r>
            <a:r>
              <a:rPr lang="es-SV" sz="5500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es-SV" sz="5500" dirty="0" err="1">
                <a:solidFill>
                  <a:schemeClr val="bg1"/>
                </a:solidFill>
                <a:latin typeface="Calibri" panose="020F0502020204030204" pitchFamily="34" charset="0"/>
              </a:rPr>
              <a:t>Your</a:t>
            </a:r>
            <a:r>
              <a:rPr lang="es-SV" sz="5500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es-SV" sz="5500" dirty="0" err="1">
                <a:solidFill>
                  <a:schemeClr val="bg1"/>
                </a:solidFill>
                <a:latin typeface="Calibri" panose="020F0502020204030204" pitchFamily="34" charset="0"/>
              </a:rPr>
              <a:t>holy</a:t>
            </a:r>
            <a:r>
              <a:rPr lang="es-SV" sz="5500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es-SV" sz="5500" dirty="0" err="1">
                <a:solidFill>
                  <a:schemeClr val="bg1"/>
                </a:solidFill>
                <a:latin typeface="Calibri" panose="020F0502020204030204" pitchFamily="34" charset="0"/>
              </a:rPr>
              <a:t>name</a:t>
            </a:r>
            <a:endParaRPr lang="es-SV" sz="5500" dirty="0">
              <a:solidFill>
                <a:schemeClr val="bg1"/>
              </a:solidFill>
              <a:latin typeface="Calibri" panose="020F0502020204030204" pitchFamily="34" charset="0"/>
            </a:endParaRPr>
          </a:p>
          <a:p>
            <a:pPr algn="ctr">
              <a:lnSpc>
                <a:spcPct val="110000"/>
              </a:lnSpc>
              <a:spcBef>
                <a:spcPct val="0"/>
              </a:spcBef>
              <a:buFontTx/>
              <a:buNone/>
            </a:pPr>
            <a:r>
              <a:rPr lang="es-SV" sz="5500" dirty="0" err="1">
                <a:solidFill>
                  <a:schemeClr val="bg1"/>
                </a:solidFill>
                <a:latin typeface="Calibri" panose="020F0502020204030204" pitchFamily="34" charset="0"/>
              </a:rPr>
              <a:t>I'll</a:t>
            </a:r>
            <a:r>
              <a:rPr lang="es-SV" sz="5500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es-SV" sz="5500" dirty="0" err="1">
                <a:solidFill>
                  <a:schemeClr val="bg1"/>
                </a:solidFill>
                <a:latin typeface="Calibri" panose="020F0502020204030204" pitchFamily="34" charset="0"/>
              </a:rPr>
              <a:t>worship</a:t>
            </a:r>
            <a:r>
              <a:rPr lang="es-SV" sz="5500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es-SV" sz="5500" dirty="0" err="1">
                <a:solidFill>
                  <a:schemeClr val="bg1"/>
                </a:solidFill>
                <a:latin typeface="Calibri" panose="020F0502020204030204" pitchFamily="34" charset="0"/>
              </a:rPr>
              <a:t>Your</a:t>
            </a:r>
            <a:r>
              <a:rPr lang="es-SV" sz="5500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es-SV" sz="5500" dirty="0" err="1">
                <a:solidFill>
                  <a:schemeClr val="bg1"/>
                </a:solidFill>
                <a:latin typeface="Calibri" panose="020F0502020204030204" pitchFamily="34" charset="0"/>
              </a:rPr>
              <a:t>holy</a:t>
            </a:r>
            <a:r>
              <a:rPr lang="es-SV" sz="5500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es-SV" sz="5500" dirty="0" err="1">
                <a:solidFill>
                  <a:schemeClr val="bg1"/>
                </a:solidFill>
                <a:latin typeface="Calibri" panose="020F0502020204030204" pitchFamily="34" charset="0"/>
              </a:rPr>
              <a:t>name</a:t>
            </a:r>
            <a:endParaRPr lang="en-US" sz="5500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0"/>
            <a:ext cx="12192000" cy="6858000"/>
          </a:xfrm>
        </p:spPr>
        <p:txBody>
          <a:bodyPr anchor="ctr"/>
          <a:lstStyle/>
          <a:p>
            <a:r>
              <a:rPr lang="en-US" sz="9000" b="1" dirty="0">
                <a:latin typeface="+mn-lt"/>
              </a:rPr>
              <a:t>No Other Name</a:t>
            </a:r>
            <a:endParaRPr lang="es-SV" sz="9000" b="1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637459838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 anchor="ctr">
            <a:normAutofit/>
          </a:bodyPr>
          <a:lstStyle/>
          <a:p>
            <a:pPr marL="0" indent="0" algn="ctr">
              <a:buNone/>
            </a:pPr>
            <a:r>
              <a:rPr lang="en-US" sz="5500" dirty="0"/>
              <a:t>One name</a:t>
            </a:r>
            <a:br>
              <a:rPr lang="en-US" sz="5500" dirty="0"/>
            </a:br>
            <a:r>
              <a:rPr lang="en-US" sz="5500" dirty="0"/>
              <a:t>Holds weight above them all</a:t>
            </a:r>
            <a:br>
              <a:rPr lang="en-US" sz="5500" dirty="0"/>
            </a:br>
            <a:r>
              <a:rPr lang="en-US" sz="5500" dirty="0"/>
              <a:t>His fame</a:t>
            </a:r>
            <a:br>
              <a:rPr lang="en-US" sz="5500" dirty="0"/>
            </a:br>
            <a:r>
              <a:rPr lang="en-US" sz="5500" dirty="0"/>
              <a:t>Outlasts the earth He formed</a:t>
            </a:r>
            <a:endParaRPr lang="es-SV" sz="5500" dirty="0"/>
          </a:p>
        </p:txBody>
      </p:sp>
    </p:spTree>
    <p:extLst>
      <p:ext uri="{BB962C8B-B14F-4D97-AF65-F5344CB8AC3E}">
        <p14:creationId xmlns:p14="http://schemas.microsoft.com/office/powerpoint/2010/main" val="663823812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 anchor="ctr">
            <a:normAutofit/>
          </a:bodyPr>
          <a:lstStyle/>
          <a:p>
            <a:pPr marL="0" indent="0" algn="ctr">
              <a:buNone/>
            </a:pPr>
            <a:r>
              <a:rPr lang="en-US" sz="5500" dirty="0"/>
              <a:t>His praise</a:t>
            </a:r>
            <a:br>
              <a:rPr lang="en-US" sz="5500" dirty="0"/>
            </a:br>
            <a:r>
              <a:rPr lang="en-US" sz="5500" dirty="0"/>
              <a:t>Resounds beyond the stars</a:t>
            </a:r>
            <a:br>
              <a:rPr lang="en-US" sz="5500" dirty="0"/>
            </a:br>
            <a:r>
              <a:rPr lang="en-US" sz="5500" dirty="0"/>
              <a:t>And echoes in our hearts</a:t>
            </a:r>
            <a:br>
              <a:rPr lang="en-US" sz="5500" dirty="0"/>
            </a:br>
            <a:r>
              <a:rPr lang="en-US" sz="5500" dirty="0"/>
              <a:t>The greatest One of all</a:t>
            </a:r>
            <a:endParaRPr lang="es-SV" sz="5500" dirty="0"/>
          </a:p>
        </p:txBody>
      </p:sp>
    </p:spTree>
    <p:extLst>
      <p:ext uri="{BB962C8B-B14F-4D97-AF65-F5344CB8AC3E}">
        <p14:creationId xmlns:p14="http://schemas.microsoft.com/office/powerpoint/2010/main" val="3566415282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 anchor="ctr">
            <a:normAutofit/>
          </a:bodyPr>
          <a:lstStyle/>
          <a:p>
            <a:pPr marL="0" indent="0" algn="ctr">
              <a:buNone/>
            </a:pPr>
            <a:r>
              <a:rPr lang="en-US" sz="5500" dirty="0"/>
              <a:t>His face</a:t>
            </a:r>
            <a:br>
              <a:rPr lang="en-US" sz="5500" dirty="0"/>
            </a:br>
            <a:r>
              <a:rPr lang="en-US" sz="5500" dirty="0"/>
              <a:t>Shines brighter than the sun</a:t>
            </a:r>
            <a:br>
              <a:rPr lang="en-US" sz="5500" dirty="0"/>
            </a:br>
            <a:r>
              <a:rPr lang="en-US" sz="5500" dirty="0"/>
              <a:t>His grace</a:t>
            </a:r>
            <a:br>
              <a:rPr lang="en-US" sz="5500" dirty="0"/>
            </a:br>
            <a:r>
              <a:rPr lang="en-US" sz="5500" dirty="0"/>
              <a:t>As boundless as His love</a:t>
            </a:r>
            <a:endParaRPr lang="es-SV" sz="5500" dirty="0"/>
          </a:p>
        </p:txBody>
      </p:sp>
    </p:spTree>
    <p:extLst>
      <p:ext uri="{BB962C8B-B14F-4D97-AF65-F5344CB8AC3E}">
        <p14:creationId xmlns:p14="http://schemas.microsoft.com/office/powerpoint/2010/main" val="1327648398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 anchor="ctr">
            <a:normAutofit/>
          </a:bodyPr>
          <a:lstStyle/>
          <a:p>
            <a:pPr marL="0" indent="0" algn="ctr">
              <a:buNone/>
            </a:pPr>
            <a:r>
              <a:rPr lang="en-US" sz="5500" dirty="0"/>
              <a:t>He reigns</a:t>
            </a:r>
            <a:br>
              <a:rPr lang="en-US" sz="5500" dirty="0"/>
            </a:br>
            <a:r>
              <a:rPr lang="en-US" sz="5500" dirty="0"/>
              <a:t>With healing in His wings</a:t>
            </a:r>
            <a:br>
              <a:rPr lang="en-US" sz="5500" dirty="0"/>
            </a:br>
            <a:r>
              <a:rPr lang="en-US" sz="5500" dirty="0"/>
              <a:t>The King above all kings</a:t>
            </a:r>
            <a:br>
              <a:rPr lang="en-US" sz="5500" dirty="0"/>
            </a:br>
            <a:r>
              <a:rPr lang="en-US" sz="5500" dirty="0"/>
              <a:t>The greatest One of all</a:t>
            </a:r>
            <a:endParaRPr lang="es-SV" sz="5500" dirty="0"/>
          </a:p>
        </p:txBody>
      </p:sp>
    </p:spTree>
    <p:extLst>
      <p:ext uri="{BB962C8B-B14F-4D97-AF65-F5344CB8AC3E}">
        <p14:creationId xmlns:p14="http://schemas.microsoft.com/office/powerpoint/2010/main" val="787726654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 anchor="ctr">
            <a:normAutofit/>
          </a:bodyPr>
          <a:lstStyle/>
          <a:p>
            <a:pPr marL="0" indent="0" algn="ctr">
              <a:buNone/>
            </a:pPr>
            <a:r>
              <a:rPr lang="en-US" sz="5500" dirty="0"/>
              <a:t>Lift up our eyes, see the King has come</a:t>
            </a:r>
            <a:br>
              <a:rPr lang="en-US" sz="5500" dirty="0"/>
            </a:br>
            <a:r>
              <a:rPr lang="en-US" sz="5500" dirty="0"/>
              <a:t>Light of the world reaching out for us</a:t>
            </a:r>
            <a:br>
              <a:rPr lang="en-US" sz="5500" dirty="0"/>
            </a:br>
            <a:r>
              <a:rPr lang="en-US" sz="5500" dirty="0"/>
              <a:t>There is no other name</a:t>
            </a:r>
            <a:br>
              <a:rPr lang="en-US" sz="5500" dirty="0"/>
            </a:br>
            <a:r>
              <a:rPr lang="en-US" sz="5500" dirty="0"/>
              <a:t>There is no other name</a:t>
            </a:r>
            <a:br>
              <a:rPr lang="en-US" sz="5500" dirty="0"/>
            </a:br>
            <a:r>
              <a:rPr lang="en-US" sz="5500" dirty="0"/>
              <a:t>Jesus Christ our God</a:t>
            </a:r>
            <a:endParaRPr lang="es-SV" sz="5500" dirty="0"/>
          </a:p>
        </p:txBody>
      </p:sp>
    </p:spTree>
    <p:extLst>
      <p:ext uri="{BB962C8B-B14F-4D97-AF65-F5344CB8AC3E}">
        <p14:creationId xmlns:p14="http://schemas.microsoft.com/office/powerpoint/2010/main" val="3623679348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 anchor="ctr">
            <a:normAutofit/>
          </a:bodyPr>
          <a:lstStyle/>
          <a:p>
            <a:pPr marL="0" indent="0" algn="ctr">
              <a:buNone/>
            </a:pPr>
            <a:r>
              <a:rPr lang="en-US" sz="5500" dirty="0"/>
              <a:t>Seated on high, the undefeated One</a:t>
            </a:r>
            <a:br>
              <a:rPr lang="en-US" sz="5500" dirty="0"/>
            </a:br>
            <a:r>
              <a:rPr lang="en-US" sz="5500" dirty="0"/>
              <a:t>Mountains bow down as we lift Him up</a:t>
            </a:r>
            <a:br>
              <a:rPr lang="en-US" sz="5500" dirty="0"/>
            </a:br>
            <a:r>
              <a:rPr lang="en-US" sz="5500" dirty="0"/>
              <a:t>There is no other name</a:t>
            </a:r>
            <a:br>
              <a:rPr lang="en-US" sz="5500" dirty="0"/>
            </a:br>
            <a:r>
              <a:rPr lang="en-US" sz="5500" dirty="0"/>
              <a:t>There is no other name</a:t>
            </a:r>
            <a:br>
              <a:rPr lang="en-US" sz="5500" dirty="0"/>
            </a:br>
            <a:r>
              <a:rPr lang="en-US" sz="5500" dirty="0"/>
              <a:t>Jesus Christ our God</a:t>
            </a:r>
            <a:endParaRPr lang="es-SV" sz="5500" dirty="0"/>
          </a:p>
        </p:txBody>
      </p:sp>
    </p:spTree>
    <p:extLst>
      <p:ext uri="{BB962C8B-B14F-4D97-AF65-F5344CB8AC3E}">
        <p14:creationId xmlns:p14="http://schemas.microsoft.com/office/powerpoint/2010/main" val="96111861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0" y="0"/>
            <a:ext cx="12192000" cy="6858000"/>
          </a:xfrm>
          <a:noFill/>
          <a:ln/>
        </p:spPr>
        <p:txBody>
          <a:bodyPr anchor="ctr" anchorCtr="1"/>
          <a:lstStyle/>
          <a:p>
            <a:pPr algn="ctr">
              <a:lnSpc>
                <a:spcPct val="110000"/>
              </a:lnSpc>
              <a:spcBef>
                <a:spcPct val="0"/>
              </a:spcBef>
              <a:buFontTx/>
              <a:buNone/>
            </a:pPr>
            <a:r>
              <a:rPr lang="en-US" sz="5500" dirty="0">
                <a:solidFill>
                  <a:schemeClr val="bg1"/>
                </a:solidFill>
                <a:latin typeface="Calibri" panose="020F0502020204030204" pitchFamily="34" charset="0"/>
              </a:rPr>
              <a:t>Though I walk </a:t>
            </a:r>
          </a:p>
          <a:p>
            <a:pPr algn="ctr">
              <a:lnSpc>
                <a:spcPct val="110000"/>
              </a:lnSpc>
              <a:spcBef>
                <a:spcPct val="0"/>
              </a:spcBef>
              <a:buFontTx/>
              <a:buNone/>
            </a:pPr>
            <a:r>
              <a:rPr lang="en-US" sz="5500" dirty="0">
                <a:solidFill>
                  <a:schemeClr val="bg1"/>
                </a:solidFill>
                <a:latin typeface="Calibri" panose="020F0502020204030204" pitchFamily="34" charset="0"/>
              </a:rPr>
              <a:t>Through the wilderness</a:t>
            </a:r>
          </a:p>
          <a:p>
            <a:pPr algn="ctr">
              <a:lnSpc>
                <a:spcPct val="110000"/>
              </a:lnSpc>
              <a:spcBef>
                <a:spcPct val="0"/>
              </a:spcBef>
              <a:buFontTx/>
              <a:buNone/>
            </a:pPr>
            <a:r>
              <a:rPr lang="en-US" sz="5500" dirty="0">
                <a:solidFill>
                  <a:schemeClr val="bg1"/>
                </a:solidFill>
                <a:latin typeface="Calibri" panose="020F0502020204030204" pitchFamily="34" charset="0"/>
              </a:rPr>
              <a:t>Blessed Be Your name </a:t>
            </a:r>
          </a:p>
        </p:txBody>
      </p:sp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 anchor="ctr">
            <a:normAutofit/>
          </a:bodyPr>
          <a:lstStyle/>
          <a:p>
            <a:pPr marL="0" indent="0" algn="ctr">
              <a:buNone/>
            </a:pPr>
            <a:r>
              <a:rPr lang="en-US" sz="5500" dirty="0"/>
              <a:t>Find hope</a:t>
            </a:r>
            <a:br>
              <a:rPr lang="en-US" sz="5500" dirty="0"/>
            </a:br>
            <a:r>
              <a:rPr lang="en-US" sz="5500" dirty="0"/>
              <a:t>When all the world seems lost</a:t>
            </a:r>
            <a:br>
              <a:rPr lang="en-US" sz="5500" dirty="0"/>
            </a:br>
            <a:r>
              <a:rPr lang="en-US" sz="5500" dirty="0"/>
              <a:t>Behold</a:t>
            </a:r>
            <a:br>
              <a:rPr lang="en-US" sz="5500" dirty="0"/>
            </a:br>
            <a:r>
              <a:rPr lang="en-US" sz="5500" dirty="0"/>
              <a:t>The triumph of the cross</a:t>
            </a:r>
            <a:endParaRPr lang="es-SV" sz="5500" dirty="0"/>
          </a:p>
        </p:txBody>
      </p:sp>
    </p:spTree>
    <p:extLst>
      <p:ext uri="{BB962C8B-B14F-4D97-AF65-F5344CB8AC3E}">
        <p14:creationId xmlns:p14="http://schemas.microsoft.com/office/powerpoint/2010/main" val="3181958217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 anchor="ctr">
            <a:normAutofit/>
          </a:bodyPr>
          <a:lstStyle/>
          <a:p>
            <a:pPr marL="0" indent="0" algn="ctr">
              <a:buNone/>
            </a:pPr>
            <a:r>
              <a:rPr lang="en-US" sz="5500" dirty="0"/>
              <a:t>His power</a:t>
            </a:r>
            <a:br>
              <a:rPr lang="en-US" sz="5500" dirty="0"/>
            </a:br>
            <a:r>
              <a:rPr lang="en-US" sz="5500" dirty="0"/>
              <a:t>Has trampled death and grave</a:t>
            </a:r>
            <a:br>
              <a:rPr lang="en-US" sz="5500" dirty="0"/>
            </a:br>
            <a:r>
              <a:rPr lang="en-US" sz="5500" dirty="0"/>
              <a:t>Our life found in His name</a:t>
            </a:r>
            <a:br>
              <a:rPr lang="en-US" sz="5500" dirty="0"/>
            </a:br>
            <a:r>
              <a:rPr lang="en-US" sz="5500" dirty="0"/>
              <a:t>The greatest name of all</a:t>
            </a:r>
            <a:endParaRPr lang="es-SV" sz="5500" dirty="0"/>
          </a:p>
        </p:txBody>
      </p:sp>
    </p:spTree>
    <p:extLst>
      <p:ext uri="{BB962C8B-B14F-4D97-AF65-F5344CB8AC3E}">
        <p14:creationId xmlns:p14="http://schemas.microsoft.com/office/powerpoint/2010/main" val="1632949478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 anchor="ctr">
            <a:normAutofit/>
          </a:bodyPr>
          <a:lstStyle/>
          <a:p>
            <a:pPr marL="0" indent="0" algn="ctr">
              <a:buNone/>
            </a:pPr>
            <a:r>
              <a:rPr lang="en-US" sz="5500" dirty="0"/>
              <a:t>Lift up our eyes, see the King has come</a:t>
            </a:r>
            <a:br>
              <a:rPr lang="en-US" sz="5500" dirty="0"/>
            </a:br>
            <a:r>
              <a:rPr lang="en-US" sz="5500" dirty="0"/>
              <a:t>Light of the world reaching out for us</a:t>
            </a:r>
            <a:br>
              <a:rPr lang="en-US" sz="5500" dirty="0"/>
            </a:br>
            <a:r>
              <a:rPr lang="en-US" sz="5500" dirty="0"/>
              <a:t>There is no other name</a:t>
            </a:r>
            <a:br>
              <a:rPr lang="en-US" sz="5500" dirty="0"/>
            </a:br>
            <a:r>
              <a:rPr lang="en-US" sz="5500" dirty="0"/>
              <a:t>There is no other name</a:t>
            </a:r>
            <a:br>
              <a:rPr lang="en-US" sz="5500" dirty="0"/>
            </a:br>
            <a:r>
              <a:rPr lang="en-US" sz="5500" dirty="0"/>
              <a:t>Jesus Christ our God</a:t>
            </a:r>
            <a:endParaRPr lang="es-SV" sz="5500" dirty="0"/>
          </a:p>
        </p:txBody>
      </p:sp>
    </p:spTree>
    <p:extLst>
      <p:ext uri="{BB962C8B-B14F-4D97-AF65-F5344CB8AC3E}">
        <p14:creationId xmlns:p14="http://schemas.microsoft.com/office/powerpoint/2010/main" val="4162846803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 anchor="ctr">
            <a:normAutofit/>
          </a:bodyPr>
          <a:lstStyle/>
          <a:p>
            <a:pPr marL="0" indent="0" algn="ctr">
              <a:buNone/>
            </a:pPr>
            <a:r>
              <a:rPr lang="en-US" sz="5500" dirty="0"/>
              <a:t>Seated on high, the undefeated One</a:t>
            </a:r>
            <a:br>
              <a:rPr lang="en-US" sz="5500" dirty="0"/>
            </a:br>
            <a:r>
              <a:rPr lang="en-US" sz="5500" dirty="0"/>
              <a:t>Mountains bow down as we lift Him up</a:t>
            </a:r>
            <a:br>
              <a:rPr lang="en-US" sz="5500" dirty="0"/>
            </a:br>
            <a:r>
              <a:rPr lang="en-US" sz="5500" dirty="0"/>
              <a:t>There is no other name</a:t>
            </a:r>
            <a:br>
              <a:rPr lang="en-US" sz="5500" dirty="0"/>
            </a:br>
            <a:r>
              <a:rPr lang="en-US" sz="5500" dirty="0"/>
              <a:t>There is no other name</a:t>
            </a:r>
            <a:br>
              <a:rPr lang="en-US" sz="5500" dirty="0"/>
            </a:br>
            <a:r>
              <a:rPr lang="en-US" sz="5500" dirty="0"/>
              <a:t>Jesus Christ our God</a:t>
            </a:r>
            <a:endParaRPr lang="es-SV" sz="5500" dirty="0"/>
          </a:p>
        </p:txBody>
      </p:sp>
    </p:spTree>
    <p:extLst>
      <p:ext uri="{BB962C8B-B14F-4D97-AF65-F5344CB8AC3E}">
        <p14:creationId xmlns:p14="http://schemas.microsoft.com/office/powerpoint/2010/main" val="3552431390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98849091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 anchor="ctr">
            <a:normAutofit/>
          </a:bodyPr>
          <a:lstStyle/>
          <a:p>
            <a:pPr marL="0" indent="0" algn="ctr">
              <a:buNone/>
            </a:pPr>
            <a:r>
              <a:rPr lang="en-US" sz="5500" dirty="0"/>
              <a:t>The earth will shake</a:t>
            </a:r>
            <a:br>
              <a:rPr lang="en-US" sz="5500" dirty="0"/>
            </a:br>
            <a:r>
              <a:rPr lang="en-US" sz="5500" dirty="0"/>
              <a:t>And tremble before Him</a:t>
            </a:r>
            <a:br>
              <a:rPr lang="en-US" sz="5500" dirty="0"/>
            </a:br>
            <a:r>
              <a:rPr lang="en-US" sz="5500" dirty="0"/>
              <a:t>Chains will break</a:t>
            </a:r>
            <a:br>
              <a:rPr lang="en-US" sz="5500" dirty="0"/>
            </a:br>
            <a:r>
              <a:rPr lang="en-US" sz="5500" dirty="0"/>
              <a:t>As heaven and earth sing</a:t>
            </a:r>
            <a:br>
              <a:rPr lang="en-US" sz="5500" dirty="0"/>
            </a:br>
            <a:r>
              <a:rPr lang="en-US" sz="5500" dirty="0"/>
              <a:t>Holy is the name</a:t>
            </a:r>
            <a:br>
              <a:rPr lang="en-US" sz="5500" dirty="0"/>
            </a:br>
            <a:r>
              <a:rPr lang="en-US" sz="5500" dirty="0"/>
              <a:t>Holy is the name of</a:t>
            </a:r>
            <a:br>
              <a:rPr lang="en-US" sz="5500" dirty="0"/>
            </a:br>
            <a:r>
              <a:rPr lang="en-US" sz="5500" dirty="0"/>
              <a:t>Jesus, Jesus, Jesus</a:t>
            </a:r>
            <a:endParaRPr lang="es-SV" sz="5500" dirty="0"/>
          </a:p>
        </p:txBody>
      </p:sp>
    </p:spTree>
    <p:extLst>
      <p:ext uri="{BB962C8B-B14F-4D97-AF65-F5344CB8AC3E}">
        <p14:creationId xmlns:p14="http://schemas.microsoft.com/office/powerpoint/2010/main" val="230089077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 anchor="ctr">
            <a:normAutofit/>
          </a:bodyPr>
          <a:lstStyle/>
          <a:p>
            <a:pPr marL="0" indent="0" algn="ctr">
              <a:buNone/>
            </a:pPr>
            <a:r>
              <a:rPr lang="en-US" sz="5500" dirty="0"/>
              <a:t>The earth will shake</a:t>
            </a:r>
            <a:br>
              <a:rPr lang="en-US" sz="5500" dirty="0"/>
            </a:br>
            <a:r>
              <a:rPr lang="en-US" sz="5500" dirty="0"/>
              <a:t>And tremble before Him</a:t>
            </a:r>
            <a:br>
              <a:rPr lang="en-US" sz="5500" dirty="0"/>
            </a:br>
            <a:r>
              <a:rPr lang="en-US" sz="5500" dirty="0"/>
              <a:t>Chains will break</a:t>
            </a:r>
            <a:br>
              <a:rPr lang="en-US" sz="5500" dirty="0"/>
            </a:br>
            <a:r>
              <a:rPr lang="en-US" sz="5500" dirty="0"/>
              <a:t>As heaven and earth sing</a:t>
            </a:r>
            <a:br>
              <a:rPr lang="en-US" sz="5500" dirty="0"/>
            </a:br>
            <a:r>
              <a:rPr lang="en-US" sz="5500" dirty="0"/>
              <a:t>Holy is the name</a:t>
            </a:r>
            <a:br>
              <a:rPr lang="en-US" sz="5500" dirty="0"/>
            </a:br>
            <a:r>
              <a:rPr lang="en-US" sz="5500" dirty="0"/>
              <a:t>Holy is the name of</a:t>
            </a:r>
            <a:br>
              <a:rPr lang="en-US" sz="5500" dirty="0"/>
            </a:br>
            <a:r>
              <a:rPr lang="en-US" sz="5500" dirty="0"/>
              <a:t>Jesus, Jesus, Jesus</a:t>
            </a:r>
            <a:endParaRPr lang="es-SV" sz="5500" dirty="0"/>
          </a:p>
        </p:txBody>
      </p:sp>
    </p:spTree>
    <p:extLst>
      <p:ext uri="{BB962C8B-B14F-4D97-AF65-F5344CB8AC3E}">
        <p14:creationId xmlns:p14="http://schemas.microsoft.com/office/powerpoint/2010/main" val="4197780531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 anchor="ctr">
            <a:normAutofit/>
          </a:bodyPr>
          <a:lstStyle/>
          <a:p>
            <a:pPr marL="0" indent="0" algn="ctr">
              <a:buNone/>
            </a:pPr>
            <a:r>
              <a:rPr lang="en-US" sz="5500" dirty="0"/>
              <a:t>The earth will shake</a:t>
            </a:r>
            <a:br>
              <a:rPr lang="en-US" sz="5500" dirty="0"/>
            </a:br>
            <a:r>
              <a:rPr lang="en-US" sz="5500" dirty="0"/>
              <a:t>And tremble before Him</a:t>
            </a:r>
            <a:br>
              <a:rPr lang="en-US" sz="5500" dirty="0"/>
            </a:br>
            <a:r>
              <a:rPr lang="en-US" sz="5500" dirty="0"/>
              <a:t>Chains will break</a:t>
            </a:r>
            <a:br>
              <a:rPr lang="en-US" sz="5500" dirty="0"/>
            </a:br>
            <a:r>
              <a:rPr lang="en-US" sz="5500" dirty="0"/>
              <a:t>As heaven and earth sing</a:t>
            </a:r>
            <a:br>
              <a:rPr lang="en-US" sz="5500" dirty="0"/>
            </a:br>
            <a:r>
              <a:rPr lang="en-US" sz="5500" dirty="0"/>
              <a:t>Holy is the name</a:t>
            </a:r>
            <a:br>
              <a:rPr lang="en-US" sz="5500" dirty="0"/>
            </a:br>
            <a:r>
              <a:rPr lang="en-US" sz="5500" dirty="0"/>
              <a:t>Holy is the name of</a:t>
            </a:r>
            <a:br>
              <a:rPr lang="en-US" sz="5500" dirty="0"/>
            </a:br>
            <a:r>
              <a:rPr lang="en-US" sz="5500" dirty="0"/>
              <a:t>Jesus, Jesus, Jesus</a:t>
            </a:r>
            <a:endParaRPr lang="es-SV" sz="5500" dirty="0"/>
          </a:p>
        </p:txBody>
      </p:sp>
    </p:spTree>
    <p:extLst>
      <p:ext uri="{BB962C8B-B14F-4D97-AF65-F5344CB8AC3E}">
        <p14:creationId xmlns:p14="http://schemas.microsoft.com/office/powerpoint/2010/main" val="1917959979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 anchor="ctr">
            <a:normAutofit/>
          </a:bodyPr>
          <a:lstStyle/>
          <a:p>
            <a:pPr marL="0" indent="0" algn="ctr">
              <a:buNone/>
            </a:pPr>
            <a:r>
              <a:rPr lang="en-US" sz="5500" dirty="0"/>
              <a:t>Lift up our eyes, see the King has come</a:t>
            </a:r>
            <a:br>
              <a:rPr lang="en-US" sz="5500" dirty="0"/>
            </a:br>
            <a:r>
              <a:rPr lang="en-US" sz="5500" dirty="0"/>
              <a:t>Light of the world reaching out for us</a:t>
            </a:r>
            <a:br>
              <a:rPr lang="en-US" sz="5500" dirty="0"/>
            </a:br>
            <a:r>
              <a:rPr lang="en-US" sz="5500" dirty="0"/>
              <a:t>There is no other name</a:t>
            </a:r>
            <a:br>
              <a:rPr lang="en-US" sz="5500" dirty="0"/>
            </a:br>
            <a:r>
              <a:rPr lang="en-US" sz="5500" dirty="0"/>
              <a:t>There is no other name</a:t>
            </a:r>
            <a:br>
              <a:rPr lang="en-US" sz="5500" dirty="0"/>
            </a:br>
            <a:r>
              <a:rPr lang="en-US" sz="5500" dirty="0"/>
              <a:t>Jesus Christ our God</a:t>
            </a:r>
            <a:endParaRPr lang="es-SV" sz="5500" dirty="0"/>
          </a:p>
        </p:txBody>
      </p:sp>
    </p:spTree>
    <p:extLst>
      <p:ext uri="{BB962C8B-B14F-4D97-AF65-F5344CB8AC3E}">
        <p14:creationId xmlns:p14="http://schemas.microsoft.com/office/powerpoint/2010/main" val="348339512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 anchor="ctr">
            <a:normAutofit/>
          </a:bodyPr>
          <a:lstStyle/>
          <a:p>
            <a:pPr marL="0" indent="0" algn="ctr">
              <a:buNone/>
            </a:pPr>
            <a:r>
              <a:rPr lang="en-US" sz="5500" dirty="0"/>
              <a:t>Seated on high, the undefeated One</a:t>
            </a:r>
            <a:br>
              <a:rPr lang="en-US" sz="5500" dirty="0"/>
            </a:br>
            <a:r>
              <a:rPr lang="en-US" sz="5500" dirty="0"/>
              <a:t>Mountains bow down as we lift Him up</a:t>
            </a:r>
            <a:br>
              <a:rPr lang="en-US" sz="5500" dirty="0"/>
            </a:br>
            <a:r>
              <a:rPr lang="en-US" sz="5500" dirty="0"/>
              <a:t>There is no other name</a:t>
            </a:r>
            <a:br>
              <a:rPr lang="en-US" sz="5500" dirty="0"/>
            </a:br>
            <a:r>
              <a:rPr lang="en-US" sz="5500" dirty="0"/>
              <a:t>There is no other name</a:t>
            </a:r>
            <a:br>
              <a:rPr lang="en-US" sz="5500" dirty="0"/>
            </a:br>
            <a:r>
              <a:rPr lang="en-US" sz="5500" dirty="0"/>
              <a:t>Jesus Christ our God</a:t>
            </a:r>
            <a:endParaRPr lang="es-SV" sz="5500" dirty="0"/>
          </a:p>
        </p:txBody>
      </p:sp>
    </p:spTree>
    <p:extLst>
      <p:ext uri="{BB962C8B-B14F-4D97-AF65-F5344CB8AC3E}">
        <p14:creationId xmlns:p14="http://schemas.microsoft.com/office/powerpoint/2010/main" val="30464154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0" y="0"/>
            <a:ext cx="12192000" cy="6858000"/>
          </a:xfrm>
          <a:noFill/>
          <a:ln/>
        </p:spPr>
        <p:txBody>
          <a:bodyPr anchor="ctr" anchorCtr="1"/>
          <a:lstStyle/>
          <a:p>
            <a:pPr marL="0" indent="0" algn="ctr">
              <a:lnSpc>
                <a:spcPct val="110000"/>
              </a:lnSpc>
              <a:spcBef>
                <a:spcPct val="0"/>
              </a:spcBef>
              <a:buNone/>
            </a:pPr>
            <a:r>
              <a:rPr lang="en-US" sz="5500" dirty="0">
                <a:solidFill>
                  <a:srgbClr val="FFFFFF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Every blessing You pour out</a:t>
            </a:r>
          </a:p>
          <a:p>
            <a:pPr marL="0" indent="0" algn="ctr">
              <a:lnSpc>
                <a:spcPct val="110000"/>
              </a:lnSpc>
              <a:spcBef>
                <a:spcPct val="0"/>
              </a:spcBef>
              <a:buNone/>
            </a:pPr>
            <a:r>
              <a:rPr lang="en-US" sz="5500" dirty="0">
                <a:solidFill>
                  <a:srgbClr val="FFFFFF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I'll turn </a:t>
            </a:r>
            <a:r>
              <a:rPr lang="en-US" sz="5500" dirty="0">
                <a:solidFill>
                  <a:schemeClr val="bg1"/>
                </a:solidFill>
                <a:latin typeface="Calibri" panose="020F0502020204030204" pitchFamily="34" charset="0"/>
              </a:rPr>
              <a:t>back to praise</a:t>
            </a:r>
          </a:p>
          <a:p>
            <a:pPr algn="ctr">
              <a:lnSpc>
                <a:spcPct val="110000"/>
              </a:lnSpc>
              <a:spcBef>
                <a:spcPct val="0"/>
              </a:spcBef>
              <a:buFontTx/>
              <a:buNone/>
            </a:pPr>
            <a:r>
              <a:rPr lang="en-US" sz="5500" dirty="0">
                <a:solidFill>
                  <a:schemeClr val="bg1"/>
                </a:solidFill>
                <a:latin typeface="Calibri" panose="020F0502020204030204" pitchFamily="34" charset="0"/>
              </a:rPr>
              <a:t>When the darkness closes in, Lord</a:t>
            </a:r>
          </a:p>
          <a:p>
            <a:pPr algn="ctr">
              <a:lnSpc>
                <a:spcPct val="110000"/>
              </a:lnSpc>
              <a:spcBef>
                <a:spcPct val="0"/>
              </a:spcBef>
              <a:buFontTx/>
              <a:buNone/>
            </a:pPr>
            <a:r>
              <a:rPr lang="en-US" sz="5500" dirty="0">
                <a:solidFill>
                  <a:schemeClr val="bg1"/>
                </a:solidFill>
                <a:latin typeface="Calibri" panose="020F0502020204030204" pitchFamily="34" charset="0"/>
              </a:rPr>
              <a:t>Still I will say</a:t>
            </a:r>
          </a:p>
        </p:txBody>
      </p:sp>
    </p:spTree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1917424505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Subtítulo 3">
            <a:extLst>
              <a:ext uri="{FF2B5EF4-FFF2-40B4-BE49-F238E27FC236}">
                <a16:creationId xmlns:a16="http://schemas.microsoft.com/office/drawing/2014/main" id="{0B15886F-39E9-F94C-93F3-394E3C54337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50428" y="4716399"/>
            <a:ext cx="9144000" cy="1654968"/>
          </a:xfrm>
        </p:spPr>
        <p:txBody>
          <a:bodyPr/>
          <a:lstStyle/>
          <a:p>
            <a:r>
              <a:rPr lang="es-US" sz="5400" b="1" dirty="0" err="1">
                <a:solidFill>
                  <a:schemeClr val="bg1"/>
                </a:solidFill>
              </a:rPr>
              <a:t>Psalm</a:t>
            </a:r>
            <a:r>
              <a:rPr lang="es-US" sz="5400" b="1" dirty="0">
                <a:solidFill>
                  <a:schemeClr val="bg1"/>
                </a:solidFill>
              </a:rPr>
              <a:t> 8</a:t>
            </a:r>
          </a:p>
        </p:txBody>
      </p:sp>
    </p:spTree>
    <p:extLst>
      <p:ext uri="{BB962C8B-B14F-4D97-AF65-F5344CB8AC3E}">
        <p14:creationId xmlns:p14="http://schemas.microsoft.com/office/powerpoint/2010/main" val="79304324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7D9EA670-4B60-4634-B569-E7DF8169A04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4450"/>
            <a:ext cx="12192000" cy="67691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039F723-3BEC-4CD2-91D1-6A90A6EA6C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4286775"/>
            <a:ext cx="12661783" cy="2277610"/>
          </a:xfrm>
        </p:spPr>
        <p:txBody>
          <a:bodyPr>
            <a:noAutofit/>
          </a:bodyPr>
          <a:lstStyle/>
          <a:p>
            <a:br>
              <a:rPr lang="en-US" sz="4800" b="1" i="1" dirty="0"/>
            </a:br>
            <a:endParaRPr lang="es-SV" sz="4800" dirty="0"/>
          </a:p>
        </p:txBody>
      </p:sp>
    </p:spTree>
    <p:extLst>
      <p:ext uri="{BB962C8B-B14F-4D97-AF65-F5344CB8AC3E}">
        <p14:creationId xmlns:p14="http://schemas.microsoft.com/office/powerpoint/2010/main" val="1476357098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CA4288-1F57-49C0-86D1-FDC50E4CD4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6518404"/>
          </a:xfrm>
        </p:spPr>
        <p:txBody>
          <a:bodyPr>
            <a:normAutofit/>
          </a:bodyPr>
          <a:lstStyle/>
          <a:p>
            <a:pPr algn="ctr"/>
            <a:endParaRPr lang="en-US" sz="6400" dirty="0">
              <a:solidFill>
                <a:srgbClr val="92D050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EB5D9B3-622D-46AA-A521-6EFC5F332177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7837958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5F48C3-2D9B-419B-B254-CAD3A10C58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0971" y="1210299"/>
            <a:ext cx="10990052" cy="3370849"/>
          </a:xfrm>
        </p:spPr>
        <p:txBody>
          <a:bodyPr>
            <a:noAutofit/>
          </a:bodyPr>
          <a:lstStyle/>
          <a:p>
            <a:r>
              <a:rPr lang="en-US" sz="9200" b="1" dirty="0"/>
              <a:t>The Triumphal Entry of the Messiah-King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C5B5E6A5-1494-4B25-9267-800309A64C69}"/>
              </a:ext>
            </a:extLst>
          </p:cNvPr>
          <p:cNvSpPr txBox="1">
            <a:spLocks/>
          </p:cNvSpPr>
          <p:nvPr/>
        </p:nvSpPr>
        <p:spPr>
          <a:xfrm>
            <a:off x="600971" y="4581148"/>
            <a:ext cx="10990052" cy="206216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000" b="0" i="0" kern="1200" cap="none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800" b="0" i="0" u="none" strike="noStrike" kern="1200" cap="none" spc="0" normalizeH="0" baseline="0" noProof="0" dirty="0">
                <a:ln>
                  <a:noFill/>
                </a:ln>
                <a:solidFill>
                  <a:srgbClr val="ABDAFC"/>
                </a:solidFill>
                <a:effectLst/>
                <a:uLnTx/>
                <a:uFillTx/>
                <a:latin typeface="Bookman Old Style" panose="02050604050505020204"/>
                <a:ea typeface="+mj-ea"/>
                <a:cs typeface="+mj-cs"/>
              </a:rPr>
              <a:t>(Matthew 21:1-17)</a:t>
            </a:r>
            <a:br>
              <a:rPr kumimoji="0" lang="en-US" sz="6800" b="0" i="0" u="none" strike="noStrike" kern="1200" cap="none" spc="0" normalizeH="0" baseline="0" noProof="0" dirty="0">
                <a:ln>
                  <a:noFill/>
                </a:ln>
                <a:solidFill>
                  <a:srgbClr val="ABDAFC"/>
                </a:solidFill>
                <a:effectLst/>
                <a:uLnTx/>
                <a:uFillTx/>
                <a:latin typeface="Bookman Old Style" panose="02050604050505020204"/>
                <a:ea typeface="+mj-ea"/>
                <a:cs typeface="+mj-cs"/>
              </a:rPr>
            </a:br>
            <a:endParaRPr kumimoji="0" lang="en-US" sz="6800" b="0" i="0" u="none" strike="noStrike" kern="1200" cap="none" spc="0" normalizeH="0" baseline="0" noProof="0" dirty="0">
              <a:ln>
                <a:noFill/>
              </a:ln>
              <a:solidFill>
                <a:srgbClr val="ABDAFC"/>
              </a:solidFill>
              <a:effectLst/>
              <a:uLnTx/>
              <a:uFillTx/>
              <a:latin typeface="Bookman Old Style" panose="02050604050505020204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737865295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CA4288-1F57-49C0-86D1-FDC50E4CD4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6518404"/>
          </a:xfrm>
        </p:spPr>
        <p:txBody>
          <a:bodyPr>
            <a:normAutofit/>
          </a:bodyPr>
          <a:lstStyle/>
          <a:p>
            <a:pPr algn="ctr"/>
            <a:endParaRPr lang="en-US" sz="6400" dirty="0">
              <a:solidFill>
                <a:srgbClr val="92D050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EB5D9B3-622D-46AA-A521-6EFC5F33217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-5241" t="-4076" r="22010" b="875"/>
          <a:stretch/>
        </p:blipFill>
        <p:spPr>
          <a:xfrm>
            <a:off x="-1078992" y="-279526"/>
            <a:ext cx="17135915" cy="70774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8188325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:a16="http://schemas.microsoft.com/office/drawing/2014/main" id="{2099290C-EFB4-4C91-A56F-2B22A50DC3BE}"/>
              </a:ext>
            </a:extLst>
          </p:cNvPr>
          <p:cNvSpPr txBox="1"/>
          <p:nvPr/>
        </p:nvSpPr>
        <p:spPr>
          <a:xfrm>
            <a:off x="343949" y="2274840"/>
            <a:ext cx="11534862" cy="230832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rPr>
              <a:t>The Book of Matthew up through chapter 20</a:t>
            </a:r>
          </a:p>
        </p:txBody>
      </p:sp>
    </p:spTree>
    <p:extLst>
      <p:ext uri="{BB962C8B-B14F-4D97-AF65-F5344CB8AC3E}">
        <p14:creationId xmlns:p14="http://schemas.microsoft.com/office/powerpoint/2010/main" val="2102165733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:a16="http://schemas.microsoft.com/office/drawing/2014/main" id="{2099290C-EFB4-4C91-A56F-2B22A50DC3BE}"/>
              </a:ext>
            </a:extLst>
          </p:cNvPr>
          <p:cNvSpPr txBox="1"/>
          <p:nvPr/>
        </p:nvSpPr>
        <p:spPr>
          <a:xfrm>
            <a:off x="343949" y="1720841"/>
            <a:ext cx="11534862" cy="341632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marL="857250" marR="0" lvl="0" indent="-8572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7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rPr>
              <a:t>Jesus’ identity is progressively unveiled as King, Savior, and God</a:t>
            </a:r>
          </a:p>
        </p:txBody>
      </p:sp>
    </p:spTree>
    <p:extLst>
      <p:ext uri="{BB962C8B-B14F-4D97-AF65-F5344CB8AC3E}">
        <p14:creationId xmlns:p14="http://schemas.microsoft.com/office/powerpoint/2010/main" val="415497919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:a16="http://schemas.microsoft.com/office/drawing/2014/main" id="{2099290C-EFB4-4C91-A56F-2B22A50DC3BE}"/>
              </a:ext>
            </a:extLst>
          </p:cNvPr>
          <p:cNvSpPr txBox="1"/>
          <p:nvPr/>
        </p:nvSpPr>
        <p:spPr>
          <a:xfrm>
            <a:off x="343949" y="1166845"/>
            <a:ext cx="11534862" cy="4524315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marL="857250" marR="0" lvl="0" indent="-8572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7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rPr>
              <a:t>Jesus’ teaching is profound and unlike any other religious leader ever</a:t>
            </a:r>
            <a:endParaRPr kumimoji="0" lang="en-US" sz="7200" b="0" i="1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ckwell" panose="02060603020205020403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94987799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:a16="http://schemas.microsoft.com/office/drawing/2014/main" id="{2099290C-EFB4-4C91-A56F-2B22A50DC3BE}"/>
              </a:ext>
            </a:extLst>
          </p:cNvPr>
          <p:cNvSpPr txBox="1"/>
          <p:nvPr/>
        </p:nvSpPr>
        <p:spPr>
          <a:xfrm>
            <a:off x="343949" y="612847"/>
            <a:ext cx="11534862" cy="5632311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marL="857250" marR="0" lvl="0" indent="-8572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7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rPr>
              <a:t>Many broken people are transformed by simply meeting Jesus, while others are repulsed, and choose to hate Him </a:t>
            </a:r>
          </a:p>
        </p:txBody>
      </p:sp>
    </p:spTree>
    <p:extLst>
      <p:ext uri="{BB962C8B-B14F-4D97-AF65-F5344CB8AC3E}">
        <p14:creationId xmlns:p14="http://schemas.microsoft.com/office/powerpoint/2010/main" val="145062544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0"/>
            <a:ext cx="12192000" cy="6858000"/>
          </a:xfrm>
          <a:noFill/>
          <a:ln/>
        </p:spPr>
        <p:txBody>
          <a:bodyPr anchor="ctr" anchorCtr="1"/>
          <a:lstStyle/>
          <a:p>
            <a:pPr marL="0" indent="0" algn="ctr">
              <a:lnSpc>
                <a:spcPct val="110000"/>
              </a:lnSpc>
              <a:spcBef>
                <a:spcPct val="0"/>
              </a:spcBef>
              <a:buNone/>
            </a:pPr>
            <a:r>
              <a:rPr lang="en-US" sz="5500" dirty="0">
                <a:solidFill>
                  <a:srgbClr val="FFFFFF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Blessed be the name of the Lord</a:t>
            </a:r>
          </a:p>
          <a:p>
            <a:pPr marL="0" indent="0" algn="ctr">
              <a:lnSpc>
                <a:spcPct val="110000"/>
              </a:lnSpc>
              <a:spcBef>
                <a:spcPct val="0"/>
              </a:spcBef>
              <a:buNone/>
            </a:pPr>
            <a:r>
              <a:rPr lang="en-US" sz="5500" dirty="0">
                <a:solidFill>
                  <a:srgbClr val="FFFFFF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Blessed be Your name</a:t>
            </a:r>
          </a:p>
          <a:p>
            <a:pPr marL="0" indent="0" algn="ctr">
              <a:lnSpc>
                <a:spcPct val="110000"/>
              </a:lnSpc>
              <a:spcBef>
                <a:spcPct val="0"/>
              </a:spcBef>
              <a:buNone/>
            </a:pPr>
            <a:r>
              <a:rPr lang="en-US" sz="5500" dirty="0">
                <a:solidFill>
                  <a:srgbClr val="FFFFFF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Blessed be the name of the Lord</a:t>
            </a:r>
          </a:p>
          <a:p>
            <a:pPr marL="0" indent="0" algn="ctr">
              <a:lnSpc>
                <a:spcPct val="110000"/>
              </a:lnSpc>
              <a:spcBef>
                <a:spcPct val="0"/>
              </a:spcBef>
              <a:buNone/>
            </a:pPr>
            <a:r>
              <a:rPr lang="en-US" sz="5500" dirty="0">
                <a:solidFill>
                  <a:srgbClr val="FFFFFF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Blessed be Your glorious name </a:t>
            </a:r>
          </a:p>
        </p:txBody>
      </p:sp>
    </p:spTree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86182339"/>
      </p:ext>
    </p:extLst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:a16="http://schemas.microsoft.com/office/drawing/2014/main" id="{2099290C-EFB4-4C91-A56F-2B22A50DC3BE}"/>
              </a:ext>
            </a:extLst>
          </p:cNvPr>
          <p:cNvSpPr txBox="1"/>
          <p:nvPr/>
        </p:nvSpPr>
        <p:spPr>
          <a:xfrm>
            <a:off x="619125" y="797511"/>
            <a:ext cx="10915650" cy="5262979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rPr>
              <a:t>A King Riding a Donkey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0" i="0" u="none" strike="noStrike" kern="1200" cap="none" spc="0" normalizeH="0" baseline="0" noProof="0" dirty="0">
                <a:ln>
                  <a:noFill/>
                </a:ln>
                <a:solidFill>
                  <a:srgbClr val="9EC544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rPr>
              <a:t>(Matthew 21:1-7)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7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ckwell" panose="02060603020205020403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03958641"/>
      </p:ext>
    </p:extLst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:a16="http://schemas.microsoft.com/office/drawing/2014/main" id="{2099290C-EFB4-4C91-A56F-2B22A50DC3BE}"/>
              </a:ext>
            </a:extLst>
          </p:cNvPr>
          <p:cNvSpPr txBox="1"/>
          <p:nvPr/>
        </p:nvSpPr>
        <p:spPr>
          <a:xfrm>
            <a:off x="619125" y="997563"/>
            <a:ext cx="10915650" cy="486287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rPr>
              <a:t>21:1 Now when they </a:t>
            </a:r>
            <a:r>
              <a:rPr kumimoji="0" lang="en-US" sz="6200" b="1" i="0" u="none" strike="noStrike" kern="1200" cap="none" spc="0" normalizeH="0" baseline="0" noProof="0" dirty="0">
                <a:ln>
                  <a:noFill/>
                </a:ln>
                <a:solidFill>
                  <a:srgbClr val="9EC544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rPr>
              <a:t>approached Jerusalem</a:t>
            </a:r>
            <a:r>
              <a:rPr kumimoji="0" lang="en-US" sz="6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rPr>
              <a:t> and came to </a:t>
            </a:r>
            <a:r>
              <a:rPr kumimoji="0" lang="en-US" sz="6200" b="1" i="0" u="none" strike="noStrike" kern="1200" cap="none" spc="0" normalizeH="0" baseline="0" noProof="0" dirty="0" err="1">
                <a:ln>
                  <a:noFill/>
                </a:ln>
                <a:solidFill>
                  <a:srgbClr val="9EC544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rPr>
              <a:t>Bethphage</a:t>
            </a:r>
            <a:r>
              <a:rPr kumimoji="0" lang="en-US" sz="6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rPr>
              <a:t>, at the </a:t>
            </a:r>
            <a:r>
              <a:rPr kumimoji="0" lang="en-US" sz="6200" b="1" i="0" u="none" strike="noStrike" kern="1200" cap="none" spc="0" normalizeH="0" baseline="0" noProof="0" dirty="0">
                <a:ln>
                  <a:noFill/>
                </a:ln>
                <a:solidFill>
                  <a:srgbClr val="9EC544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rPr>
              <a:t>Mount of Olives</a:t>
            </a:r>
            <a:r>
              <a:rPr kumimoji="0" lang="en-US" sz="6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rPr>
              <a:t>, 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200" b="1" i="0" u="none" strike="noStrike" kern="1200" cap="none" spc="0" normalizeH="0" baseline="0" noProof="0" dirty="0">
                <a:ln>
                  <a:noFill/>
                </a:ln>
                <a:solidFill>
                  <a:srgbClr val="9EC544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rPr>
              <a:t>Jesus</a:t>
            </a:r>
            <a:r>
              <a:rPr kumimoji="0" lang="en-US" sz="6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rPr>
              <a:t> sent two disciples, </a:t>
            </a:r>
            <a:endParaRPr kumimoji="0" lang="es-SV" sz="6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ckwell" panose="02060603020205020403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73398493"/>
      </p:ext>
    </p:extLst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:a16="http://schemas.microsoft.com/office/drawing/2014/main" id="{2099290C-EFB4-4C91-A56F-2B22A50DC3BE}"/>
              </a:ext>
            </a:extLst>
          </p:cNvPr>
          <p:cNvSpPr txBox="1"/>
          <p:nvPr/>
        </p:nvSpPr>
        <p:spPr>
          <a:xfrm>
            <a:off x="619125" y="520510"/>
            <a:ext cx="10915650" cy="5816977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rPr>
              <a:t>2 telling them, “</a:t>
            </a:r>
            <a:r>
              <a:rPr kumimoji="0" lang="en-US" sz="6200" b="1" i="0" u="none" strike="noStrike" kern="1200" cap="none" spc="0" normalizeH="0" baseline="0" noProof="0" dirty="0">
                <a:ln>
                  <a:noFill/>
                </a:ln>
                <a:solidFill>
                  <a:srgbClr val="9EC544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rPr>
              <a:t>Go to the village</a:t>
            </a:r>
            <a:r>
              <a:rPr kumimoji="0" lang="en-US" sz="6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rPr>
              <a:t> ahead of you. Right away you will find </a:t>
            </a:r>
            <a:r>
              <a:rPr kumimoji="0" lang="en-US" sz="6200" b="1" i="0" u="none" strike="noStrike" kern="1200" cap="none" spc="0" normalizeH="0" baseline="0" noProof="0" dirty="0">
                <a:ln>
                  <a:noFill/>
                </a:ln>
                <a:solidFill>
                  <a:srgbClr val="9EC544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rPr>
              <a:t>a donkey tied there</a:t>
            </a:r>
            <a:r>
              <a:rPr kumimoji="0" lang="en-US" sz="6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rPr>
              <a:t>, and </a:t>
            </a:r>
            <a:r>
              <a:rPr kumimoji="0" lang="en-US" sz="6200" b="1" i="0" u="none" strike="noStrike" kern="1200" cap="none" spc="0" normalizeH="0" baseline="0" noProof="0" dirty="0">
                <a:ln>
                  <a:noFill/>
                </a:ln>
                <a:solidFill>
                  <a:srgbClr val="9EC544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rPr>
              <a:t>a colt with her</a:t>
            </a:r>
            <a:r>
              <a:rPr kumimoji="0" lang="en-US" sz="6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rPr>
              <a:t>. Untie them and </a:t>
            </a:r>
            <a:r>
              <a:rPr kumimoji="0" lang="en-US" sz="6200" b="1" i="0" u="none" strike="noStrike" kern="1200" cap="none" spc="0" normalizeH="0" baseline="0" noProof="0" dirty="0">
                <a:ln>
                  <a:noFill/>
                </a:ln>
                <a:solidFill>
                  <a:srgbClr val="9EC544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rPr>
              <a:t>bring them to me</a:t>
            </a:r>
            <a:r>
              <a:rPr kumimoji="0" lang="en-US" sz="6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rPr>
              <a:t>.</a:t>
            </a:r>
            <a:endParaRPr kumimoji="0" lang="es-SV" sz="6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ckwell" panose="02060603020205020403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51130352"/>
      </p:ext>
    </p:extLst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:a16="http://schemas.microsoft.com/office/drawing/2014/main" id="{2099290C-EFB4-4C91-A56F-2B22A50DC3BE}"/>
              </a:ext>
            </a:extLst>
          </p:cNvPr>
          <p:cNvSpPr txBox="1"/>
          <p:nvPr/>
        </p:nvSpPr>
        <p:spPr>
          <a:xfrm>
            <a:off x="619125" y="1474616"/>
            <a:ext cx="10915650" cy="3908762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rPr>
              <a:t>3 If </a:t>
            </a:r>
            <a:r>
              <a:rPr kumimoji="0" lang="en-US" sz="6200" b="1" i="0" u="none" strike="noStrike" kern="1200" cap="none" spc="0" normalizeH="0" baseline="0" noProof="0" dirty="0">
                <a:ln>
                  <a:noFill/>
                </a:ln>
                <a:solidFill>
                  <a:srgbClr val="9EC544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rPr>
              <a:t>anyone says anything</a:t>
            </a:r>
            <a:r>
              <a:rPr kumimoji="0" lang="en-US" sz="6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rPr>
              <a:t> to you, you are to say, ‘</a:t>
            </a:r>
            <a:r>
              <a:rPr kumimoji="0" lang="en-US" sz="6200" b="1" i="0" u="none" strike="noStrike" kern="1200" cap="none" spc="0" normalizeH="0" baseline="0" noProof="0" dirty="0">
                <a:ln>
                  <a:noFill/>
                </a:ln>
                <a:solidFill>
                  <a:srgbClr val="9EC544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rPr>
              <a:t>The Lord needs them</a:t>
            </a:r>
            <a:r>
              <a:rPr kumimoji="0" lang="en-US" sz="6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rPr>
              <a:t>,’ and he will </a:t>
            </a:r>
            <a:r>
              <a:rPr kumimoji="0" lang="en-US" sz="6200" b="1" i="0" u="none" strike="noStrike" kern="1200" cap="none" spc="0" normalizeH="0" baseline="0" noProof="0" dirty="0">
                <a:ln>
                  <a:noFill/>
                </a:ln>
                <a:solidFill>
                  <a:srgbClr val="9EC544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rPr>
              <a:t>send them at once</a:t>
            </a:r>
            <a:r>
              <a:rPr kumimoji="0" lang="en-US" sz="6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rPr>
              <a:t>.” </a:t>
            </a:r>
            <a:endParaRPr kumimoji="0" lang="en-US" sz="6200" b="1" i="0" u="none" strike="noStrike" kern="1200" cap="none" spc="0" normalizeH="0" baseline="0" noProof="0" dirty="0">
              <a:ln>
                <a:noFill/>
              </a:ln>
              <a:solidFill>
                <a:srgbClr val="9EC544"/>
              </a:solidFill>
              <a:effectLst/>
              <a:uLnTx/>
              <a:uFillTx/>
              <a:latin typeface="Rockwell" panose="02060603020205020403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89126097"/>
      </p:ext>
    </p:extLst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:a16="http://schemas.microsoft.com/office/drawing/2014/main" id="{2099290C-EFB4-4C91-A56F-2B22A50DC3BE}"/>
              </a:ext>
            </a:extLst>
          </p:cNvPr>
          <p:cNvSpPr txBox="1"/>
          <p:nvPr/>
        </p:nvSpPr>
        <p:spPr>
          <a:xfrm>
            <a:off x="619125" y="1951669"/>
            <a:ext cx="10915650" cy="2954655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rPr>
              <a:t>4 This </a:t>
            </a:r>
            <a:r>
              <a:rPr kumimoji="0" lang="en-US" sz="6200" b="1" i="0" u="none" strike="noStrike" kern="1200" cap="none" spc="0" normalizeH="0" baseline="0" noProof="0" dirty="0">
                <a:ln>
                  <a:noFill/>
                </a:ln>
                <a:solidFill>
                  <a:srgbClr val="9EC544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rPr>
              <a:t>took place</a:t>
            </a:r>
            <a:r>
              <a:rPr kumimoji="0" lang="en-US" sz="6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rPr>
              <a:t> to </a:t>
            </a:r>
            <a:r>
              <a:rPr kumimoji="0" lang="en-US" sz="6200" b="1" i="0" u="none" strike="noStrike" kern="1200" cap="none" spc="0" normalizeH="0" baseline="0" noProof="0" dirty="0">
                <a:ln>
                  <a:noFill/>
                </a:ln>
                <a:solidFill>
                  <a:srgbClr val="9EC544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rPr>
              <a:t>fulfill</a:t>
            </a:r>
            <a:r>
              <a:rPr kumimoji="0" lang="en-US" sz="6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rPr>
              <a:t> what was </a:t>
            </a:r>
            <a:r>
              <a:rPr kumimoji="0" lang="en-US" sz="6200" b="1" i="0" u="none" strike="noStrike" kern="1200" cap="none" spc="0" normalizeH="0" baseline="0" noProof="0" dirty="0">
                <a:ln>
                  <a:noFill/>
                </a:ln>
                <a:solidFill>
                  <a:srgbClr val="9EC544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rPr>
              <a:t>spoken</a:t>
            </a:r>
            <a:r>
              <a:rPr kumimoji="0" lang="en-US" sz="6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rPr>
              <a:t> by the </a:t>
            </a:r>
            <a:r>
              <a:rPr kumimoji="0" lang="en-US" sz="6200" b="1" i="0" u="none" strike="noStrike" kern="1200" cap="none" spc="0" normalizeH="0" baseline="0" noProof="0" dirty="0">
                <a:ln>
                  <a:noFill/>
                </a:ln>
                <a:solidFill>
                  <a:srgbClr val="9EC544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rPr>
              <a:t>prophet</a:t>
            </a:r>
            <a:r>
              <a:rPr kumimoji="0" lang="en-US" sz="6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rPr>
              <a:t>:</a:t>
            </a:r>
            <a:endParaRPr kumimoji="0" lang="en-US" sz="6200" b="1" i="0" u="none" strike="noStrike" kern="1200" cap="none" spc="0" normalizeH="0" baseline="0" noProof="0" dirty="0">
              <a:ln>
                <a:noFill/>
              </a:ln>
              <a:solidFill>
                <a:srgbClr val="9EC544"/>
              </a:solidFill>
              <a:effectLst/>
              <a:uLnTx/>
              <a:uFillTx/>
              <a:latin typeface="Rockwell" panose="02060603020205020403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58635971"/>
      </p:ext>
    </p:extLst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:a16="http://schemas.microsoft.com/office/drawing/2014/main" id="{2099290C-EFB4-4C91-A56F-2B22A50DC3BE}"/>
              </a:ext>
            </a:extLst>
          </p:cNvPr>
          <p:cNvSpPr txBox="1"/>
          <p:nvPr/>
        </p:nvSpPr>
        <p:spPr>
          <a:xfrm>
            <a:off x="619125" y="997561"/>
            <a:ext cx="10915650" cy="486287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rPr>
              <a:t>5 </a:t>
            </a:r>
            <a:r>
              <a:rPr kumimoji="0" lang="en-US" sz="6200" b="1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rPr>
              <a:t>“Tell the </a:t>
            </a:r>
            <a:r>
              <a:rPr kumimoji="0" lang="en-US" sz="6200" b="1" i="1" u="none" strike="noStrike" kern="1200" cap="none" spc="0" normalizeH="0" baseline="0" noProof="0" dirty="0">
                <a:ln>
                  <a:noFill/>
                </a:ln>
                <a:solidFill>
                  <a:srgbClr val="9EC544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rPr>
              <a:t>people of Zion</a:t>
            </a:r>
            <a:r>
              <a:rPr kumimoji="0" lang="en-US" sz="6200" b="1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rPr>
              <a:t>,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200" b="1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rPr>
              <a:t>‘</a:t>
            </a:r>
            <a:r>
              <a:rPr kumimoji="0" lang="en-US" sz="6200" b="1" i="1" u="none" strike="noStrike" kern="1200" cap="none" spc="0" normalizeH="0" baseline="0" noProof="0" dirty="0">
                <a:ln>
                  <a:noFill/>
                </a:ln>
                <a:solidFill>
                  <a:srgbClr val="9EC544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rPr>
              <a:t>Look</a:t>
            </a:r>
            <a:r>
              <a:rPr kumimoji="0" lang="en-US" sz="6200" b="1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rPr>
              <a:t>, your </a:t>
            </a:r>
            <a:r>
              <a:rPr kumimoji="0" lang="en-US" sz="6200" b="1" i="1" u="none" strike="noStrike" kern="1200" cap="none" spc="0" normalizeH="0" baseline="0" noProof="0" dirty="0">
                <a:ln>
                  <a:noFill/>
                </a:ln>
                <a:solidFill>
                  <a:srgbClr val="9EC544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rPr>
              <a:t>king</a:t>
            </a:r>
            <a:r>
              <a:rPr kumimoji="0" lang="en-US" sz="6200" b="1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rPr>
              <a:t> is </a:t>
            </a:r>
            <a:r>
              <a:rPr kumimoji="0" lang="en-US" sz="6200" b="1" i="1" u="none" strike="noStrike" kern="1200" cap="none" spc="0" normalizeH="0" baseline="0" noProof="0" dirty="0">
                <a:ln>
                  <a:noFill/>
                </a:ln>
                <a:solidFill>
                  <a:srgbClr val="9EC544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rPr>
              <a:t>coming</a:t>
            </a:r>
            <a:r>
              <a:rPr kumimoji="0" lang="en-US" sz="6200" b="1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rPr>
              <a:t> to you, </a:t>
            </a:r>
            <a:r>
              <a:rPr kumimoji="0" lang="en-US" sz="6200" b="1" i="1" u="none" strike="noStrike" kern="1200" cap="none" spc="0" normalizeH="0" baseline="0" noProof="0" dirty="0">
                <a:ln>
                  <a:noFill/>
                </a:ln>
                <a:solidFill>
                  <a:srgbClr val="9EC544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rPr>
              <a:t>unassuming</a:t>
            </a:r>
            <a:r>
              <a:rPr kumimoji="0" lang="en-US" sz="6200" b="1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rPr>
              <a:t> and seated </a:t>
            </a:r>
            <a:r>
              <a:rPr kumimoji="0" lang="en-US" sz="6200" b="1" i="1" u="none" strike="noStrike" kern="1200" cap="none" spc="0" normalizeH="0" baseline="0" noProof="0" dirty="0">
                <a:ln>
                  <a:noFill/>
                </a:ln>
                <a:solidFill>
                  <a:srgbClr val="9EC544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rPr>
              <a:t>on a donkey</a:t>
            </a:r>
            <a:r>
              <a:rPr kumimoji="0" lang="en-US" sz="6200" b="1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rPr>
              <a:t>, and on </a:t>
            </a:r>
            <a:r>
              <a:rPr kumimoji="0" lang="en-US" sz="6200" b="1" i="1" u="none" strike="noStrike" kern="1200" cap="none" spc="0" normalizeH="0" baseline="0" noProof="0" dirty="0">
                <a:ln>
                  <a:noFill/>
                </a:ln>
                <a:solidFill>
                  <a:srgbClr val="9EC544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rPr>
              <a:t>a colt</a:t>
            </a:r>
            <a:r>
              <a:rPr kumimoji="0" lang="en-US" sz="6200" b="1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rPr>
              <a:t>, the </a:t>
            </a:r>
            <a:r>
              <a:rPr kumimoji="0" lang="en-US" sz="6200" b="1" i="1" u="none" strike="noStrike" kern="1200" cap="none" spc="0" normalizeH="0" baseline="0" noProof="0" dirty="0">
                <a:ln>
                  <a:noFill/>
                </a:ln>
                <a:solidFill>
                  <a:srgbClr val="9EC544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rPr>
              <a:t>foal</a:t>
            </a:r>
            <a:r>
              <a:rPr kumimoji="0" lang="en-US" sz="6200" b="1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rPr>
              <a:t> of a donkey.’”</a:t>
            </a:r>
          </a:p>
        </p:txBody>
      </p:sp>
    </p:spTree>
    <p:extLst>
      <p:ext uri="{BB962C8B-B14F-4D97-AF65-F5344CB8AC3E}">
        <p14:creationId xmlns:p14="http://schemas.microsoft.com/office/powerpoint/2010/main" val="739763954"/>
      </p:ext>
    </p:extLst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:a16="http://schemas.microsoft.com/office/drawing/2014/main" id="{2099290C-EFB4-4C91-A56F-2B22A50DC3BE}"/>
              </a:ext>
            </a:extLst>
          </p:cNvPr>
          <p:cNvSpPr txBox="1"/>
          <p:nvPr/>
        </p:nvSpPr>
        <p:spPr>
          <a:xfrm>
            <a:off x="619125" y="1951669"/>
            <a:ext cx="10915650" cy="2954655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rPr>
              <a:t>6 So the </a:t>
            </a:r>
            <a:r>
              <a:rPr kumimoji="0" lang="en-US" sz="6200" b="1" i="0" u="none" strike="noStrike" kern="1200" cap="none" spc="0" normalizeH="0" baseline="0" noProof="0" dirty="0">
                <a:ln>
                  <a:noFill/>
                </a:ln>
                <a:solidFill>
                  <a:srgbClr val="9EC544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rPr>
              <a:t>disciples went </a:t>
            </a:r>
            <a:r>
              <a:rPr kumimoji="0" lang="en-US" sz="6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rPr>
              <a:t>and </a:t>
            </a:r>
            <a:r>
              <a:rPr kumimoji="0" lang="en-US" sz="6200" b="1" i="0" u="none" strike="noStrike" kern="1200" cap="none" spc="0" normalizeH="0" baseline="0" noProof="0" dirty="0">
                <a:ln>
                  <a:noFill/>
                </a:ln>
                <a:solidFill>
                  <a:srgbClr val="9EC544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rPr>
              <a:t>did</a:t>
            </a:r>
            <a:r>
              <a:rPr kumimoji="0" lang="en-US" sz="6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rPr>
              <a:t> as </a:t>
            </a:r>
            <a:r>
              <a:rPr kumimoji="0" lang="en-US" sz="6200" b="1" i="0" u="none" strike="noStrike" kern="1200" cap="none" spc="0" normalizeH="0" baseline="0" noProof="0" dirty="0">
                <a:ln>
                  <a:noFill/>
                </a:ln>
                <a:solidFill>
                  <a:srgbClr val="9EC544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rPr>
              <a:t>Jesus</a:t>
            </a:r>
            <a:r>
              <a:rPr kumimoji="0" lang="en-US" sz="6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rPr>
              <a:t> had </a:t>
            </a:r>
            <a:r>
              <a:rPr kumimoji="0" lang="en-US" sz="6200" b="1" i="0" u="none" strike="noStrike" kern="1200" cap="none" spc="0" normalizeH="0" baseline="0" noProof="0" dirty="0">
                <a:ln>
                  <a:noFill/>
                </a:ln>
                <a:solidFill>
                  <a:srgbClr val="9EC544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rPr>
              <a:t>instructed</a:t>
            </a:r>
            <a:r>
              <a:rPr kumimoji="0" lang="en-US" sz="6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rPr>
              <a:t> them. </a:t>
            </a:r>
          </a:p>
        </p:txBody>
      </p:sp>
    </p:spTree>
    <p:extLst>
      <p:ext uri="{BB962C8B-B14F-4D97-AF65-F5344CB8AC3E}">
        <p14:creationId xmlns:p14="http://schemas.microsoft.com/office/powerpoint/2010/main" val="4248886659"/>
      </p:ext>
    </p:extLst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:a16="http://schemas.microsoft.com/office/drawing/2014/main" id="{2099290C-EFB4-4C91-A56F-2B22A50DC3BE}"/>
              </a:ext>
            </a:extLst>
          </p:cNvPr>
          <p:cNvSpPr txBox="1"/>
          <p:nvPr/>
        </p:nvSpPr>
        <p:spPr>
          <a:xfrm>
            <a:off x="619125" y="1474615"/>
            <a:ext cx="10915650" cy="3908762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rPr>
              <a:t>7 They </a:t>
            </a:r>
            <a:r>
              <a:rPr kumimoji="0" lang="en-US" sz="6200" b="1" i="0" u="none" strike="noStrike" kern="1200" cap="none" spc="0" normalizeH="0" baseline="0" noProof="0" dirty="0">
                <a:ln>
                  <a:noFill/>
                </a:ln>
                <a:solidFill>
                  <a:srgbClr val="9EC544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rPr>
              <a:t>brought</a:t>
            </a:r>
            <a:r>
              <a:rPr kumimoji="0" lang="en-US" sz="6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rPr>
              <a:t> the </a:t>
            </a:r>
            <a:r>
              <a:rPr kumimoji="0" lang="en-US" sz="6200" b="1" i="0" u="none" strike="noStrike" kern="1200" cap="none" spc="0" normalizeH="0" baseline="0" noProof="0" dirty="0">
                <a:ln>
                  <a:noFill/>
                </a:ln>
                <a:solidFill>
                  <a:srgbClr val="9EC544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rPr>
              <a:t>donkey</a:t>
            </a:r>
            <a:r>
              <a:rPr kumimoji="0" lang="en-US" sz="6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rPr>
              <a:t> and the </a:t>
            </a:r>
            <a:r>
              <a:rPr kumimoji="0" lang="en-US" sz="6200" b="1" i="0" u="none" strike="noStrike" kern="1200" cap="none" spc="0" normalizeH="0" baseline="0" noProof="0" dirty="0">
                <a:ln>
                  <a:noFill/>
                </a:ln>
                <a:solidFill>
                  <a:srgbClr val="9EC544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rPr>
              <a:t>colt</a:t>
            </a:r>
            <a:r>
              <a:rPr kumimoji="0" lang="en-US" sz="6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rPr>
              <a:t> and </a:t>
            </a:r>
            <a:r>
              <a:rPr kumimoji="0" lang="en-US" sz="6200" b="1" i="0" u="none" strike="noStrike" kern="1200" cap="none" spc="0" normalizeH="0" baseline="0" noProof="0" dirty="0">
                <a:ln>
                  <a:noFill/>
                </a:ln>
                <a:solidFill>
                  <a:srgbClr val="9EC544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rPr>
              <a:t>placed</a:t>
            </a:r>
            <a:r>
              <a:rPr kumimoji="0" lang="en-US" sz="6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rPr>
              <a:t> their </a:t>
            </a:r>
            <a:r>
              <a:rPr kumimoji="0" lang="en-US" sz="6200" b="1" i="0" u="none" strike="noStrike" kern="1200" cap="none" spc="0" normalizeH="0" baseline="0" noProof="0" dirty="0">
                <a:ln>
                  <a:noFill/>
                </a:ln>
                <a:solidFill>
                  <a:srgbClr val="9EC544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rPr>
              <a:t>cloaks</a:t>
            </a:r>
            <a:r>
              <a:rPr kumimoji="0" lang="en-US" sz="6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rPr>
              <a:t> on them, and </a:t>
            </a:r>
            <a:r>
              <a:rPr kumimoji="0" lang="en-US" sz="6200" b="1" i="0" u="none" strike="noStrike" kern="1200" cap="none" spc="0" normalizeH="0" baseline="0" noProof="0" dirty="0">
                <a:ln>
                  <a:noFill/>
                </a:ln>
                <a:solidFill>
                  <a:srgbClr val="9EC544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rPr>
              <a:t>he sat</a:t>
            </a:r>
            <a:r>
              <a:rPr kumimoji="0" lang="en-US" sz="6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rPr>
              <a:t> on them.</a:t>
            </a:r>
          </a:p>
        </p:txBody>
      </p:sp>
    </p:spTree>
    <p:extLst>
      <p:ext uri="{BB962C8B-B14F-4D97-AF65-F5344CB8AC3E}">
        <p14:creationId xmlns:p14="http://schemas.microsoft.com/office/powerpoint/2010/main" val="2980020093"/>
      </p:ext>
    </p:extLst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4676763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0"/>
            <a:ext cx="12192000" cy="6858000"/>
          </a:xfrm>
          <a:noFill/>
        </p:spPr>
        <p:txBody>
          <a:bodyPr anchor="ctr" anchorCtr="1"/>
          <a:lstStyle/>
          <a:p>
            <a:pPr marL="0" indent="0" algn="ctr">
              <a:lnSpc>
                <a:spcPct val="110000"/>
              </a:lnSpc>
              <a:spcBef>
                <a:spcPct val="0"/>
              </a:spcBef>
              <a:buNone/>
            </a:pPr>
            <a:r>
              <a:rPr lang="en-US" sz="5500" dirty="0">
                <a:solidFill>
                  <a:srgbClr val="FFFFFF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Blessed be Your name</a:t>
            </a:r>
            <a:br>
              <a:rPr lang="en-US" sz="5500" dirty="0">
                <a:solidFill>
                  <a:srgbClr val="FFFFFF"/>
                </a:solidFill>
                <a:latin typeface="Calibri" panose="020F0502020204030204" pitchFamily="34" charset="0"/>
                <a:cs typeface="Arial" panose="020B0604020202020204" pitchFamily="34" charset="0"/>
              </a:rPr>
            </a:br>
            <a:r>
              <a:rPr lang="en-US" sz="5500" dirty="0">
                <a:solidFill>
                  <a:srgbClr val="FFFFFF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When the sun's</a:t>
            </a:r>
          </a:p>
          <a:p>
            <a:pPr marL="0" indent="0" algn="ctr">
              <a:lnSpc>
                <a:spcPct val="110000"/>
              </a:lnSpc>
              <a:spcBef>
                <a:spcPct val="0"/>
              </a:spcBef>
              <a:buNone/>
            </a:pPr>
            <a:r>
              <a:rPr lang="en-US" sz="5500" dirty="0">
                <a:solidFill>
                  <a:srgbClr val="FFFFFF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Shining down on me</a:t>
            </a:r>
          </a:p>
        </p:txBody>
      </p:sp>
    </p:spTree>
  </p:cSld>
  <p:clrMapOvr>
    <a:masterClrMapping/>
  </p:clrMapOvr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:a16="http://schemas.microsoft.com/office/drawing/2014/main" id="{2099290C-EFB4-4C91-A56F-2B22A50DC3BE}"/>
              </a:ext>
            </a:extLst>
          </p:cNvPr>
          <p:cNvSpPr txBox="1"/>
          <p:nvPr/>
        </p:nvSpPr>
        <p:spPr>
          <a:xfrm>
            <a:off x="0" y="1351508"/>
            <a:ext cx="12191999" cy="415498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rPr>
              <a:t>What does this fulfilled prophecy reveal</a:t>
            </a:r>
            <a:r>
              <a:rPr kumimoji="0" lang="en-US" sz="9600" b="0" i="0" u="none" strike="noStrike" kern="1200" cap="none" spc="0" normalizeH="0" baseline="0" noProof="0" dirty="0">
                <a:ln>
                  <a:noFill/>
                </a:ln>
                <a:solidFill>
                  <a:srgbClr val="9EC544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rPr>
              <a:t> 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0" i="0" u="none" strike="noStrike" kern="1200" cap="none" spc="0" normalizeH="0" baseline="0" noProof="0" dirty="0">
                <a:ln>
                  <a:noFill/>
                </a:ln>
                <a:solidFill>
                  <a:srgbClr val="9EC544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rPr>
              <a:t>about who Jesus is?</a:t>
            </a:r>
            <a:endParaRPr kumimoji="0" lang="es-SV" sz="6200" b="0" i="0" u="none" strike="noStrike" kern="1200" cap="none" spc="0" normalizeH="0" baseline="0" noProof="0" dirty="0">
              <a:ln>
                <a:noFill/>
              </a:ln>
              <a:solidFill>
                <a:srgbClr val="9EC544"/>
              </a:solidFill>
              <a:effectLst/>
              <a:uLnTx/>
              <a:uFillTx/>
              <a:latin typeface="Rockwell" panose="02060603020205020403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55082210"/>
      </p:ext>
    </p:extLst>
  </p:cSld>
  <p:clrMapOvr>
    <a:masterClrMapping/>
  </p:clrMapOvr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:a16="http://schemas.microsoft.com/office/drawing/2014/main" id="{2099290C-EFB4-4C91-A56F-2B22A50DC3BE}"/>
              </a:ext>
            </a:extLst>
          </p:cNvPr>
          <p:cNvSpPr txBox="1"/>
          <p:nvPr/>
        </p:nvSpPr>
        <p:spPr>
          <a:xfrm>
            <a:off x="619125" y="1536174"/>
            <a:ext cx="10915650" cy="3785652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rPr>
              <a:t>A Royal Reception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0" i="0" u="none" strike="noStrike" kern="1200" cap="none" spc="0" normalizeH="0" baseline="0" noProof="0" dirty="0">
                <a:ln>
                  <a:noFill/>
                </a:ln>
                <a:solidFill>
                  <a:srgbClr val="9EC544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rPr>
              <a:t>(Matthew 21:8-11)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7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ckwell" panose="02060603020205020403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78257595"/>
      </p:ext>
    </p:extLst>
  </p:cSld>
  <p:clrMapOvr>
    <a:masterClrMapping/>
  </p:clrMapOvr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:a16="http://schemas.microsoft.com/office/drawing/2014/main" id="{2099290C-EFB4-4C91-A56F-2B22A50DC3BE}"/>
              </a:ext>
            </a:extLst>
          </p:cNvPr>
          <p:cNvSpPr txBox="1"/>
          <p:nvPr/>
        </p:nvSpPr>
        <p:spPr>
          <a:xfrm>
            <a:off x="619125" y="1951670"/>
            <a:ext cx="10915650" cy="2954655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rPr>
              <a:t>8 A very </a:t>
            </a:r>
            <a:r>
              <a:rPr kumimoji="0" lang="en-US" sz="6200" b="1" i="0" u="none" strike="noStrike" kern="1200" cap="none" spc="0" normalizeH="0" baseline="0" noProof="0" dirty="0">
                <a:ln>
                  <a:noFill/>
                </a:ln>
                <a:solidFill>
                  <a:srgbClr val="9EC544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rPr>
              <a:t>large crowd</a:t>
            </a:r>
            <a:r>
              <a:rPr kumimoji="0" lang="en-US" sz="6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rPr>
              <a:t> spread </a:t>
            </a:r>
            <a:r>
              <a:rPr kumimoji="0" lang="en-US" sz="6200" b="1" i="0" u="none" strike="noStrike" kern="1200" cap="none" spc="0" normalizeH="0" baseline="0" noProof="0" dirty="0">
                <a:ln>
                  <a:noFill/>
                </a:ln>
                <a:solidFill>
                  <a:srgbClr val="9EC544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rPr>
              <a:t>their cloaks </a:t>
            </a:r>
            <a:r>
              <a:rPr kumimoji="0" lang="en-US" sz="6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rPr>
              <a:t>on the </a:t>
            </a:r>
            <a:r>
              <a:rPr kumimoji="0" lang="en-US" sz="6200" b="1" i="0" u="none" strike="noStrike" kern="1200" cap="none" spc="0" normalizeH="0" baseline="0" noProof="0" dirty="0">
                <a:ln>
                  <a:noFill/>
                </a:ln>
                <a:solidFill>
                  <a:srgbClr val="9EC544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rPr>
              <a:t>road</a:t>
            </a:r>
            <a:r>
              <a:rPr kumimoji="0" lang="en-US" sz="6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3777405967"/>
      </p:ext>
    </p:extLst>
  </p:cSld>
  <p:clrMapOvr>
    <a:masterClrMapping/>
  </p:clrMapOvr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:a16="http://schemas.microsoft.com/office/drawing/2014/main" id="{2099290C-EFB4-4C91-A56F-2B22A50DC3BE}"/>
              </a:ext>
            </a:extLst>
          </p:cNvPr>
          <p:cNvSpPr txBox="1"/>
          <p:nvPr/>
        </p:nvSpPr>
        <p:spPr>
          <a:xfrm>
            <a:off x="619125" y="1951670"/>
            <a:ext cx="10915650" cy="2954655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rPr>
              <a:t>Others </a:t>
            </a:r>
            <a:r>
              <a:rPr kumimoji="0" lang="en-US" sz="6200" b="1" i="0" u="none" strike="noStrike" kern="1200" cap="none" spc="0" normalizeH="0" baseline="0" noProof="0" dirty="0">
                <a:ln>
                  <a:noFill/>
                </a:ln>
                <a:solidFill>
                  <a:srgbClr val="9EC544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rPr>
              <a:t>cut branches </a:t>
            </a:r>
            <a:r>
              <a:rPr kumimoji="0" lang="en-US" sz="6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rPr>
              <a:t>from the trees and </a:t>
            </a:r>
            <a:r>
              <a:rPr kumimoji="0" lang="en-US" sz="6200" b="1" i="0" u="none" strike="noStrike" kern="1200" cap="none" spc="0" normalizeH="0" baseline="0" noProof="0" dirty="0">
                <a:ln>
                  <a:noFill/>
                </a:ln>
                <a:solidFill>
                  <a:srgbClr val="9EC544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rPr>
              <a:t>spread</a:t>
            </a:r>
            <a:r>
              <a:rPr kumimoji="0" lang="en-US" sz="6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rPr>
              <a:t> them on the </a:t>
            </a:r>
            <a:r>
              <a:rPr kumimoji="0" lang="en-US" sz="6200" b="1" i="0" u="none" strike="noStrike" kern="1200" cap="none" spc="0" normalizeH="0" baseline="0" noProof="0" dirty="0">
                <a:ln>
                  <a:noFill/>
                </a:ln>
                <a:solidFill>
                  <a:srgbClr val="9EC544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rPr>
              <a:t>road</a:t>
            </a:r>
            <a:r>
              <a:rPr kumimoji="0" lang="en-US" sz="6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rPr>
              <a:t>. </a:t>
            </a:r>
            <a:endParaRPr kumimoji="0" lang="es-SV" sz="6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ckwell" panose="02060603020205020403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97347372"/>
      </p:ext>
    </p:extLst>
  </p:cSld>
  <p:clrMapOvr>
    <a:masterClrMapping/>
  </p:clrMapOvr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:a16="http://schemas.microsoft.com/office/drawing/2014/main" id="{2099290C-EFB4-4C91-A56F-2B22A50DC3BE}"/>
              </a:ext>
            </a:extLst>
          </p:cNvPr>
          <p:cNvSpPr txBox="1"/>
          <p:nvPr/>
        </p:nvSpPr>
        <p:spPr>
          <a:xfrm>
            <a:off x="619125" y="1951670"/>
            <a:ext cx="10915650" cy="2954655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rPr>
              <a:t>9 The </a:t>
            </a:r>
            <a:r>
              <a:rPr kumimoji="0" lang="en-US" sz="6200" b="1" i="0" u="none" strike="noStrike" kern="1200" cap="none" spc="0" normalizeH="0" baseline="0" noProof="0" dirty="0">
                <a:ln>
                  <a:noFill/>
                </a:ln>
                <a:solidFill>
                  <a:srgbClr val="9EC544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rPr>
              <a:t>crowds</a:t>
            </a:r>
            <a:r>
              <a:rPr kumimoji="0" lang="en-US" sz="6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rPr>
              <a:t> that </a:t>
            </a:r>
            <a:r>
              <a:rPr kumimoji="0" lang="en-US" sz="6200" b="1" i="0" u="none" strike="noStrike" kern="1200" cap="none" spc="0" normalizeH="0" baseline="0" noProof="0" dirty="0">
                <a:ln>
                  <a:noFill/>
                </a:ln>
                <a:solidFill>
                  <a:srgbClr val="9EC544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rPr>
              <a:t>went ahead </a:t>
            </a:r>
            <a:r>
              <a:rPr kumimoji="0" lang="en-US" sz="6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rPr>
              <a:t>of</a:t>
            </a:r>
            <a:r>
              <a:rPr kumimoji="0" lang="en-US" sz="6200" b="1" i="0" u="none" strike="noStrike" kern="1200" cap="none" spc="0" normalizeH="0" baseline="0" noProof="0" dirty="0">
                <a:ln>
                  <a:noFill/>
                </a:ln>
                <a:solidFill>
                  <a:srgbClr val="9EC544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rPr>
              <a:t> him</a:t>
            </a:r>
            <a:r>
              <a:rPr kumimoji="0" lang="en-US" sz="6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rPr>
              <a:t> and those </a:t>
            </a:r>
            <a:r>
              <a:rPr kumimoji="0" lang="en-US" sz="6200" b="1" i="0" u="none" strike="noStrike" kern="1200" cap="none" spc="0" normalizeH="0" baseline="0" noProof="0" dirty="0">
                <a:ln>
                  <a:noFill/>
                </a:ln>
                <a:solidFill>
                  <a:srgbClr val="9EC544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rPr>
              <a:t>following</a:t>
            </a:r>
            <a:r>
              <a:rPr kumimoji="0" lang="en-US" sz="6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rPr>
              <a:t> kept </a:t>
            </a:r>
            <a:r>
              <a:rPr kumimoji="0" lang="en-US" sz="6200" b="1" i="0" u="none" strike="noStrike" kern="1200" cap="none" spc="0" normalizeH="0" baseline="0" noProof="0" dirty="0">
                <a:ln>
                  <a:noFill/>
                </a:ln>
                <a:solidFill>
                  <a:srgbClr val="9EC544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rPr>
              <a:t>shouting</a:t>
            </a:r>
            <a:r>
              <a:rPr kumimoji="0" lang="en-US" sz="6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rPr>
              <a:t>,</a:t>
            </a:r>
            <a:endParaRPr kumimoji="0" lang="es-SV" sz="6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ckwell" panose="02060603020205020403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30520040"/>
      </p:ext>
    </p:extLst>
  </p:cSld>
  <p:clrMapOvr>
    <a:masterClrMapping/>
  </p:clrMapOvr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:a16="http://schemas.microsoft.com/office/drawing/2014/main" id="{2099290C-EFB4-4C91-A56F-2B22A50DC3BE}"/>
              </a:ext>
            </a:extLst>
          </p:cNvPr>
          <p:cNvSpPr txBox="1"/>
          <p:nvPr/>
        </p:nvSpPr>
        <p:spPr>
          <a:xfrm>
            <a:off x="619125" y="997563"/>
            <a:ext cx="10915650" cy="486287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rPr>
              <a:t>“</a:t>
            </a:r>
            <a:r>
              <a:rPr kumimoji="0" lang="en-US" sz="6200" b="1" i="0" u="none" strike="noStrike" kern="1200" cap="none" spc="0" normalizeH="0" baseline="0" noProof="0" dirty="0">
                <a:ln>
                  <a:noFill/>
                </a:ln>
                <a:solidFill>
                  <a:srgbClr val="9EC544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rPr>
              <a:t>Hosanna</a:t>
            </a:r>
            <a:r>
              <a:rPr kumimoji="0" lang="en-US" sz="6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rPr>
              <a:t> to the </a:t>
            </a:r>
            <a:r>
              <a:rPr kumimoji="0" lang="en-US" sz="6200" b="1" i="0" u="none" strike="noStrike" kern="1200" cap="none" spc="0" normalizeH="0" baseline="0" noProof="0" dirty="0">
                <a:ln>
                  <a:noFill/>
                </a:ln>
                <a:solidFill>
                  <a:srgbClr val="9EC544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rPr>
              <a:t>Son of David</a:t>
            </a:r>
            <a:r>
              <a:rPr kumimoji="0" lang="en-US" sz="6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rPr>
              <a:t>! ‘</a:t>
            </a:r>
            <a:r>
              <a:rPr kumimoji="0" lang="en-US" sz="6200" b="1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rPr>
              <a:t>Blessed is the one who comes in the name of the Lord!’</a:t>
            </a:r>
            <a:r>
              <a:rPr kumimoji="0" lang="en-US" sz="6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rPr>
              <a:t> </a:t>
            </a:r>
            <a:r>
              <a:rPr kumimoji="0" lang="en-US" sz="6200" b="1" i="0" u="none" strike="noStrike" kern="1200" cap="none" spc="0" normalizeH="0" baseline="0" noProof="0" dirty="0">
                <a:ln>
                  <a:noFill/>
                </a:ln>
                <a:solidFill>
                  <a:srgbClr val="9EC544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rPr>
              <a:t>Hosanna</a:t>
            </a:r>
            <a:r>
              <a:rPr kumimoji="0" lang="en-US" sz="6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rPr>
              <a:t> in the </a:t>
            </a:r>
            <a:r>
              <a:rPr kumimoji="0" lang="en-US" sz="6200" b="1" i="0" u="none" strike="noStrike" kern="1200" cap="none" spc="0" normalizeH="0" baseline="0" noProof="0" dirty="0">
                <a:ln>
                  <a:noFill/>
                </a:ln>
                <a:solidFill>
                  <a:srgbClr val="9EC544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rPr>
              <a:t>highest</a:t>
            </a:r>
            <a:r>
              <a:rPr kumimoji="0" lang="en-US" sz="6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rPr>
              <a:t>!” </a:t>
            </a:r>
          </a:p>
        </p:txBody>
      </p:sp>
    </p:spTree>
    <p:extLst>
      <p:ext uri="{BB962C8B-B14F-4D97-AF65-F5344CB8AC3E}">
        <p14:creationId xmlns:p14="http://schemas.microsoft.com/office/powerpoint/2010/main" val="2863469251"/>
      </p:ext>
    </p:extLst>
  </p:cSld>
  <p:clrMapOvr>
    <a:masterClrMapping/>
  </p:clrMapOvr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:a16="http://schemas.microsoft.com/office/drawing/2014/main" id="{2099290C-EFB4-4C91-A56F-2B22A50DC3BE}"/>
              </a:ext>
            </a:extLst>
          </p:cNvPr>
          <p:cNvSpPr txBox="1"/>
          <p:nvPr/>
        </p:nvSpPr>
        <p:spPr>
          <a:xfrm>
            <a:off x="619125" y="1474617"/>
            <a:ext cx="10915650" cy="3908762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rPr>
              <a:t>10 As he entered </a:t>
            </a:r>
            <a:r>
              <a:rPr kumimoji="0" lang="en-US" sz="6200" b="1" i="0" u="none" strike="noStrike" kern="1200" cap="none" spc="0" normalizeH="0" baseline="0" noProof="0" dirty="0">
                <a:ln>
                  <a:noFill/>
                </a:ln>
                <a:solidFill>
                  <a:srgbClr val="9EC544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rPr>
              <a:t>Jerusalem</a:t>
            </a:r>
            <a:r>
              <a:rPr kumimoji="0" lang="en-US" sz="6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rPr>
              <a:t> the </a:t>
            </a:r>
            <a:r>
              <a:rPr kumimoji="0" lang="en-US" sz="6200" b="1" i="0" u="none" strike="noStrike" kern="1200" cap="none" spc="0" normalizeH="0" baseline="0" noProof="0" dirty="0">
                <a:ln>
                  <a:noFill/>
                </a:ln>
                <a:solidFill>
                  <a:srgbClr val="9EC544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rPr>
              <a:t>whole city</a:t>
            </a:r>
            <a:r>
              <a:rPr kumimoji="0" lang="en-US" sz="6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rPr>
              <a:t> was </a:t>
            </a:r>
            <a:r>
              <a:rPr kumimoji="0" lang="en-US" sz="6200" b="1" i="0" u="none" strike="noStrike" kern="1200" cap="none" spc="0" normalizeH="0" baseline="0" noProof="0" dirty="0">
                <a:ln>
                  <a:noFill/>
                </a:ln>
                <a:solidFill>
                  <a:srgbClr val="9EC544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rPr>
              <a:t>thrown</a:t>
            </a:r>
            <a:r>
              <a:rPr kumimoji="0" lang="en-US" sz="6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rPr>
              <a:t> into an </a:t>
            </a:r>
            <a:r>
              <a:rPr kumimoji="0" lang="en-US" sz="6200" b="1" i="0" u="none" strike="noStrike" kern="1200" cap="none" spc="0" normalizeH="0" baseline="0" noProof="0" dirty="0">
                <a:ln>
                  <a:noFill/>
                </a:ln>
                <a:solidFill>
                  <a:srgbClr val="9EC544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rPr>
              <a:t>uproar</a:t>
            </a:r>
            <a:r>
              <a:rPr kumimoji="0" lang="en-US" sz="6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rPr>
              <a:t>, saying, “</a:t>
            </a:r>
            <a:r>
              <a:rPr kumimoji="0" lang="en-US" sz="6200" b="1" i="0" u="none" strike="noStrike" kern="1200" cap="none" spc="0" normalizeH="0" baseline="0" noProof="0" dirty="0">
                <a:ln>
                  <a:noFill/>
                </a:ln>
                <a:solidFill>
                  <a:srgbClr val="9EC544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rPr>
              <a:t>Who is this?</a:t>
            </a:r>
            <a:r>
              <a:rPr kumimoji="0" lang="en-US" sz="6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rPr>
              <a:t>”</a:t>
            </a:r>
            <a:endParaRPr kumimoji="0" lang="es-SV" sz="6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ckwell" panose="02060603020205020403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39135405"/>
      </p:ext>
    </p:extLst>
  </p:cSld>
  <p:clrMapOvr>
    <a:masterClrMapping/>
  </p:clrMapOvr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:a16="http://schemas.microsoft.com/office/drawing/2014/main" id="{2099290C-EFB4-4C91-A56F-2B22A50DC3BE}"/>
              </a:ext>
            </a:extLst>
          </p:cNvPr>
          <p:cNvSpPr txBox="1"/>
          <p:nvPr/>
        </p:nvSpPr>
        <p:spPr>
          <a:xfrm>
            <a:off x="619125" y="1474617"/>
            <a:ext cx="10915650" cy="3908762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rPr>
              <a:t>11 And </a:t>
            </a:r>
            <a:r>
              <a:rPr kumimoji="0" lang="en-US" sz="6200" b="1" i="0" u="none" strike="noStrike" kern="1200" cap="none" spc="0" normalizeH="0" baseline="0" noProof="0" dirty="0">
                <a:ln>
                  <a:noFill/>
                </a:ln>
                <a:solidFill>
                  <a:srgbClr val="9EC544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rPr>
              <a:t>the crowds were saying</a:t>
            </a:r>
            <a:r>
              <a:rPr kumimoji="0" lang="en-US" sz="6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rPr>
              <a:t>, “This is the </a:t>
            </a:r>
            <a:r>
              <a:rPr kumimoji="0" lang="en-US" sz="6200" b="1" i="0" u="none" strike="noStrike" kern="1200" cap="none" spc="0" normalizeH="0" baseline="0" noProof="0" dirty="0">
                <a:ln>
                  <a:noFill/>
                </a:ln>
                <a:solidFill>
                  <a:srgbClr val="9EC544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rPr>
              <a:t>prophet</a:t>
            </a:r>
            <a:r>
              <a:rPr kumimoji="0" lang="en-US" sz="6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rPr>
              <a:t> </a:t>
            </a:r>
            <a:r>
              <a:rPr kumimoji="0" lang="en-US" sz="6200" b="1" i="0" u="none" strike="noStrike" kern="1200" cap="none" spc="0" normalizeH="0" baseline="0" noProof="0" dirty="0">
                <a:ln>
                  <a:noFill/>
                </a:ln>
                <a:solidFill>
                  <a:srgbClr val="9EC544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rPr>
              <a:t>Jesus</a:t>
            </a:r>
            <a:r>
              <a:rPr kumimoji="0" lang="en-US" sz="6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rPr>
              <a:t>, from </a:t>
            </a:r>
            <a:r>
              <a:rPr kumimoji="0" lang="en-US" sz="6200" b="1" i="0" u="none" strike="noStrike" kern="1200" cap="none" spc="0" normalizeH="0" baseline="0" noProof="0" dirty="0">
                <a:ln>
                  <a:noFill/>
                </a:ln>
                <a:solidFill>
                  <a:srgbClr val="9EC544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rPr>
              <a:t>Nazareth</a:t>
            </a:r>
            <a:r>
              <a:rPr kumimoji="0" lang="en-US" sz="6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rPr>
              <a:t> in </a:t>
            </a:r>
            <a:r>
              <a:rPr kumimoji="0" lang="en-US" sz="6200" b="1" i="0" u="none" strike="noStrike" kern="1200" cap="none" spc="0" normalizeH="0" baseline="0" noProof="0" dirty="0">
                <a:ln>
                  <a:noFill/>
                </a:ln>
                <a:solidFill>
                  <a:srgbClr val="9EC544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rPr>
              <a:t>Galilee</a:t>
            </a:r>
            <a:r>
              <a:rPr kumimoji="0" lang="en-US" sz="6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rPr>
              <a:t>.”</a:t>
            </a:r>
            <a:endParaRPr kumimoji="0" lang="es-SV" sz="6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ckwell" panose="02060603020205020403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85525347"/>
      </p:ext>
    </p:extLst>
  </p:cSld>
  <p:clrMapOvr>
    <a:masterClrMapping/>
  </p:clrMapOvr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33875662"/>
      </p:ext>
    </p:extLst>
  </p:cSld>
  <p:clrMapOvr>
    <a:masterClrMapping/>
  </p:clrMapOvr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:a16="http://schemas.microsoft.com/office/drawing/2014/main" id="{2099290C-EFB4-4C91-A56F-2B22A50DC3BE}"/>
              </a:ext>
            </a:extLst>
          </p:cNvPr>
          <p:cNvSpPr txBox="1"/>
          <p:nvPr/>
        </p:nvSpPr>
        <p:spPr>
          <a:xfrm>
            <a:off x="0" y="1351508"/>
            <a:ext cx="12191999" cy="415498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rPr>
              <a:t>How do we celebrate</a:t>
            </a:r>
            <a:endParaRPr kumimoji="0" lang="en-US" sz="7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ckwell" panose="02060603020205020403"/>
              <a:ea typeface="+mn-ea"/>
              <a:cs typeface="+mn-cs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0" i="0" u="none" strike="noStrike" kern="1200" cap="none" spc="0" normalizeH="0" baseline="0" noProof="0" dirty="0">
                <a:ln>
                  <a:noFill/>
                </a:ln>
                <a:solidFill>
                  <a:srgbClr val="9EC544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rPr>
              <a:t>the Kingship of Jesus?</a:t>
            </a:r>
            <a:endParaRPr kumimoji="0" lang="es-SV" sz="6200" b="0" i="0" u="none" strike="noStrike" kern="1200" cap="none" spc="0" normalizeH="0" baseline="0" noProof="0" dirty="0">
              <a:ln>
                <a:noFill/>
              </a:ln>
              <a:solidFill>
                <a:srgbClr val="9EC544"/>
              </a:solidFill>
              <a:effectLst/>
              <a:uLnTx/>
              <a:uFillTx/>
              <a:latin typeface="Rockwell" panose="02060603020205020403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19314735"/>
      </p:ext>
    </p:extLst>
  </p:cSld>
  <p:clrMapOvr>
    <a:masterClrMapping/>
  </p:clrMapOvr>
</p:sld>
</file>

<file path=ppt/theme/_rels/them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2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1063625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75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cs typeface="Arial" panose="020B060402020202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1063625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75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cs typeface="Arial" panose="020B0604020202020204" pitchFamily="34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3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1063625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1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cs typeface="Arial" panose="020B060402020202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1063625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1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cs typeface="Arial" panose="020B0604020202020204" pitchFamily="34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3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F46216B-77A9-411A-B9D3-5023FCB70208}"/>
    </a:ext>
  </a:extLst>
</a:theme>
</file>

<file path=ppt/theme/theme5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F46216B-77A9-411A-B9D3-5023FCB70208}"/>
    </a:ext>
  </a:extLst>
</a:theme>
</file>

<file path=ppt/theme/theme6.xml><?xml version="1.0" encoding="utf-8"?>
<a:theme xmlns:a="http://schemas.openxmlformats.org/drawingml/2006/main" name="Damask">
  <a:themeElements>
    <a:clrScheme name="Damask">
      <a:dk1>
        <a:sysClr val="windowText" lastClr="000000"/>
      </a:dk1>
      <a:lt1>
        <a:sysClr val="window" lastClr="FFFFFF"/>
      </a:lt1>
      <a:dk2>
        <a:srgbClr val="2A5B7F"/>
      </a:dk2>
      <a:lt2>
        <a:srgbClr val="ABDAFC"/>
      </a:lt2>
      <a:accent1>
        <a:srgbClr val="9EC544"/>
      </a:accent1>
      <a:accent2>
        <a:srgbClr val="50BEA3"/>
      </a:accent2>
      <a:accent3>
        <a:srgbClr val="4A9CCC"/>
      </a:accent3>
      <a:accent4>
        <a:srgbClr val="9A66CA"/>
      </a:accent4>
      <a:accent5>
        <a:srgbClr val="C54F71"/>
      </a:accent5>
      <a:accent6>
        <a:srgbClr val="DE9C3C"/>
      </a:accent6>
      <a:hlink>
        <a:srgbClr val="6BA9DA"/>
      </a:hlink>
      <a:folHlink>
        <a:srgbClr val="A0BCD3"/>
      </a:folHlink>
    </a:clrScheme>
    <a:fontScheme name="Damask">
      <a:majorFont>
        <a:latin typeface="Bookman Old Style" panose="02050604050505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Rockwell" panose="020606030202050204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amask">
      <a: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105000"/>
                <a:lumMod val="110000"/>
              </a:schemeClr>
            </a:gs>
            <a:gs pos="100000">
              <a:schemeClr val="phClr">
                <a:tint val="78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0000"/>
                <a:lumMod val="104000"/>
              </a:schemeClr>
            </a:gs>
            <a:gs pos="69000">
              <a:schemeClr val="phClr">
                <a:shade val="86000"/>
                <a:satMod val="130000"/>
                <a:lumMod val="102000"/>
              </a:schemeClr>
            </a:gs>
            <a:gs pos="100000">
              <a:schemeClr val="phClr">
                <a:shade val="72000"/>
                <a:satMod val="130000"/>
                <a:lumMod val="100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sy="96000" rotWithShape="0">
              <a:srgbClr val="000000">
                <a:alpha val="54000"/>
              </a:srgbClr>
            </a:outerShdw>
          </a:effectLst>
        </a:effectStyle>
        <a:effectStyle>
          <a:effectLst>
            <a:outerShdw blurRad="76200" dist="38100" dir="5400000" algn="ctr" rotWithShape="0">
              <a:srgbClr val="000000">
                <a:alpha val="76000"/>
              </a:srgbClr>
            </a:outerShdw>
          </a:effectLst>
          <a:scene3d>
            <a:camera prst="orthographicFront">
              <a:rot lat="0" lon="0" rev="0"/>
            </a:camera>
            <a:lightRig rig="balanced" dir="t"/>
          </a:scene3d>
          <a:sp3d prstMaterial="matte">
            <a:bevelT w="25400" h="25400" prst="relaxedInse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18000"/>
                <a:satMod val="160000"/>
                <a:lumMod val="28000"/>
              </a:schemeClr>
              <a:schemeClr val="phClr">
                <a:tint val="95000"/>
                <a:satMod val="160000"/>
                <a:lumMod val="11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amask" id="{F9A299A0-33D0-4E0F-9F3F-7163E3744208}" vid="{746EEEEA-FB6A-406B-B510-531588D54811}"/>
    </a:ext>
  </a:extLst>
</a:theme>
</file>

<file path=ppt/theme/theme7.xml><?xml version="1.0" encoding="utf-8"?>
<a:theme xmlns:a="http://schemas.openxmlformats.org/drawingml/2006/main" name="1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29AF8C"/>
      </a:accent1>
      <a:accent2>
        <a:srgbClr val="97BE49"/>
      </a:accent2>
      <a:accent3>
        <a:srgbClr val="3D9CCC"/>
      </a:accent3>
      <a:accent4>
        <a:srgbClr val="7C60C6"/>
      </a:accent4>
      <a:accent5>
        <a:srgbClr val="C9492C"/>
      </a:accent5>
      <a:accent6>
        <a:srgbClr val="D58C2E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3E4F19A7-A959-40BB-972C-4880BAF8EB09}"/>
    </a:ext>
  </a:extLst>
</a:theme>
</file>

<file path=ppt/theme/theme8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1063625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1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cs typeface="Arial" panose="020B060402020202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1063625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1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cs typeface="Arial" panose="020B0604020202020204" pitchFamily="34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9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8371</TotalTime>
  <Words>2088</Words>
  <Application>Microsoft Macintosh PowerPoint</Application>
  <PresentationFormat>Panorámica</PresentationFormat>
  <Paragraphs>208</Paragraphs>
  <Slides>132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8</vt:i4>
      </vt:variant>
      <vt:variant>
        <vt:lpstr>Títulos de diapositiva</vt:lpstr>
      </vt:variant>
      <vt:variant>
        <vt:i4>132</vt:i4>
      </vt:variant>
    </vt:vector>
  </HeadingPairs>
  <TitlesOfParts>
    <vt:vector size="145" baseType="lpstr">
      <vt:lpstr>Arial</vt:lpstr>
      <vt:lpstr>Bookman Old Style</vt:lpstr>
      <vt:lpstr>Calibri</vt:lpstr>
      <vt:lpstr>Calibri Light</vt:lpstr>
      <vt:lpstr>Rockwell</vt:lpstr>
      <vt:lpstr>2_Default Design</vt:lpstr>
      <vt:lpstr>3_Default Design</vt:lpstr>
      <vt:lpstr>Tema de Office</vt:lpstr>
      <vt:lpstr>3_Office Theme</vt:lpstr>
      <vt:lpstr>Office Theme</vt:lpstr>
      <vt:lpstr>Damask</vt:lpstr>
      <vt:lpstr>1_Office Theme</vt:lpstr>
      <vt:lpstr>Default Design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How He Loves Us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No Other Name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 </vt:lpstr>
      <vt:lpstr>Presentación de PowerPoint</vt:lpstr>
      <vt:lpstr>The Triumphal Entry of the Messiah-King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Give Us Clean Hands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My Lighthouse</dc:title>
  <dc:creator>Frank</dc:creator>
  <cp:lastModifiedBy>Francisco Magana Ayala</cp:lastModifiedBy>
  <cp:revision>74</cp:revision>
  <dcterms:created xsi:type="dcterms:W3CDTF">2015-07-25T20:50:10Z</dcterms:created>
  <dcterms:modified xsi:type="dcterms:W3CDTF">2023-02-11T21:26:08Z</dcterms:modified>
</cp:coreProperties>
</file>