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76" r:id="rId3"/>
    <p:sldMasterId id="2147483896" r:id="rId4"/>
    <p:sldMasterId id="2147483920" r:id="rId5"/>
    <p:sldMasterId id="2147483932" r:id="rId6"/>
    <p:sldMasterId id="2147483944" r:id="rId7"/>
    <p:sldMasterId id="2147483956" r:id="rId8"/>
    <p:sldMasterId id="2147483968" r:id="rId9"/>
    <p:sldMasterId id="2147483980" r:id="rId10"/>
    <p:sldMasterId id="2147483992" r:id="rId11"/>
    <p:sldMasterId id="2147484004" r:id="rId12"/>
  </p:sldMasterIdLst>
  <p:notesMasterIdLst>
    <p:notesMasterId r:id="rId118"/>
  </p:notesMasterIdLst>
  <p:sldIdLst>
    <p:sldId id="256" r:id="rId13"/>
    <p:sldId id="276" r:id="rId14"/>
    <p:sldId id="289" r:id="rId15"/>
    <p:sldId id="290" r:id="rId16"/>
    <p:sldId id="270" r:id="rId17"/>
    <p:sldId id="271" r:id="rId18"/>
    <p:sldId id="258" r:id="rId19"/>
    <p:sldId id="259" r:id="rId20"/>
    <p:sldId id="291" r:id="rId21"/>
    <p:sldId id="261" r:id="rId22"/>
    <p:sldId id="292" r:id="rId23"/>
    <p:sldId id="264" r:id="rId24"/>
    <p:sldId id="265" r:id="rId25"/>
    <p:sldId id="266" r:id="rId26"/>
    <p:sldId id="267" r:id="rId27"/>
    <p:sldId id="272" r:id="rId28"/>
    <p:sldId id="273" r:id="rId29"/>
    <p:sldId id="274" r:id="rId30"/>
    <p:sldId id="275" r:id="rId31"/>
    <p:sldId id="280" r:id="rId32"/>
    <p:sldId id="257" r:id="rId33"/>
    <p:sldId id="260" r:id="rId34"/>
    <p:sldId id="288" r:id="rId35"/>
    <p:sldId id="293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294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26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268" r:id="rId73"/>
    <p:sldId id="329" r:id="rId74"/>
    <p:sldId id="330" r:id="rId75"/>
    <p:sldId id="331" r:id="rId76"/>
    <p:sldId id="350" r:id="rId77"/>
    <p:sldId id="557" r:id="rId78"/>
    <p:sldId id="770" r:id="rId79"/>
    <p:sldId id="787" r:id="rId80"/>
    <p:sldId id="788" r:id="rId81"/>
    <p:sldId id="789" r:id="rId82"/>
    <p:sldId id="791" r:id="rId83"/>
    <p:sldId id="800" r:id="rId84"/>
    <p:sldId id="792" r:id="rId85"/>
    <p:sldId id="793" r:id="rId86"/>
    <p:sldId id="782" r:id="rId87"/>
    <p:sldId id="801" r:id="rId88"/>
    <p:sldId id="802" r:id="rId89"/>
    <p:sldId id="803" r:id="rId90"/>
    <p:sldId id="804" r:id="rId91"/>
    <p:sldId id="805" r:id="rId92"/>
    <p:sldId id="806" r:id="rId93"/>
    <p:sldId id="807" r:id="rId94"/>
    <p:sldId id="808" r:id="rId95"/>
    <p:sldId id="809" r:id="rId96"/>
    <p:sldId id="810" r:id="rId97"/>
    <p:sldId id="349" r:id="rId98"/>
    <p:sldId id="332" r:id="rId99"/>
    <p:sldId id="333" r:id="rId100"/>
    <p:sldId id="334" r:id="rId101"/>
    <p:sldId id="335" r:id="rId102"/>
    <p:sldId id="336" r:id="rId103"/>
    <p:sldId id="337" r:id="rId104"/>
    <p:sldId id="338" r:id="rId105"/>
    <p:sldId id="339" r:id="rId106"/>
    <p:sldId id="340" r:id="rId107"/>
    <p:sldId id="341" r:id="rId108"/>
    <p:sldId id="342" r:id="rId109"/>
    <p:sldId id="343" r:id="rId110"/>
    <p:sldId id="344" r:id="rId111"/>
    <p:sldId id="345" r:id="rId112"/>
    <p:sldId id="346" r:id="rId113"/>
    <p:sldId id="347" r:id="rId114"/>
    <p:sldId id="348" r:id="rId115"/>
    <p:sldId id="269" r:id="rId116"/>
    <p:sldId id="263" r:id="rId117"/>
  </p:sldIdLst>
  <p:sldSz cx="12192000" cy="6858000"/>
  <p:notesSz cx="6858000" cy="9144000"/>
  <p:defaultTextStyle>
    <a:defPPr>
      <a:defRPr lang="es-SV"/>
    </a:defPPr>
    <a:lvl1pPr marL="0" algn="l" defTabSz="9127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93" algn="l" defTabSz="9127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787" algn="l" defTabSz="9127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180" algn="l" defTabSz="9127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588" algn="l" defTabSz="9127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985" algn="l" defTabSz="9127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360" algn="l" defTabSz="9127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771" algn="l" defTabSz="9127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170" algn="l" defTabSz="9127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1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119" Type="http://schemas.openxmlformats.org/officeDocument/2006/relationships/presProps" Target="presProps.xml"/><Relationship Id="rId44" Type="http://schemas.openxmlformats.org/officeDocument/2006/relationships/slide" Target="slides/slide32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A8BAD-D448-F641-B693-C86E2DB2AD50}" type="datetimeFigureOut">
              <a:rPr lang="en-US" smtClean="0"/>
              <a:t>6/26/21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3C60-0760-1E4C-B4D0-54D7E0019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3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95" algn="l" defTabSz="45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90" algn="l" defTabSz="45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85" algn="l" defTabSz="45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91" algn="l" defTabSz="45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89" algn="l" defTabSz="45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70" algn="l" defTabSz="45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76" algn="l" defTabSz="45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76" algn="l" defTabSz="45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93" indent="0" algn="ctr">
              <a:buNone/>
              <a:defRPr sz="2000"/>
            </a:lvl2pPr>
            <a:lvl3pPr marL="912787" indent="0" algn="ctr">
              <a:buNone/>
              <a:defRPr sz="1800"/>
            </a:lvl3pPr>
            <a:lvl4pPr marL="1369180" indent="0" algn="ctr">
              <a:buNone/>
              <a:defRPr sz="1600"/>
            </a:lvl4pPr>
            <a:lvl5pPr marL="1825588" indent="0" algn="ctr">
              <a:buNone/>
              <a:defRPr sz="1600"/>
            </a:lvl5pPr>
            <a:lvl6pPr marL="2281985" indent="0" algn="ctr">
              <a:buNone/>
              <a:defRPr sz="1600"/>
            </a:lvl6pPr>
            <a:lvl7pPr marL="2738360" indent="0" algn="ctr">
              <a:buNone/>
              <a:defRPr sz="1600"/>
            </a:lvl7pPr>
            <a:lvl8pPr marL="3194771" indent="0" algn="ctr">
              <a:buNone/>
              <a:defRPr sz="1600"/>
            </a:lvl8pPr>
            <a:lvl9pPr marL="365117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0680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6533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93" indent="0" algn="ctr">
              <a:buNone/>
              <a:defRPr sz="2000"/>
            </a:lvl2pPr>
            <a:lvl3pPr marL="912787" indent="0" algn="ctr">
              <a:buNone/>
              <a:defRPr sz="1800"/>
            </a:lvl3pPr>
            <a:lvl4pPr marL="1369180" indent="0" algn="ctr">
              <a:buNone/>
              <a:defRPr sz="1600"/>
            </a:lvl4pPr>
            <a:lvl5pPr marL="1825588" indent="0" algn="ctr">
              <a:buNone/>
              <a:defRPr sz="1600"/>
            </a:lvl5pPr>
            <a:lvl6pPr marL="2281985" indent="0" algn="ctr">
              <a:buNone/>
              <a:defRPr sz="1600"/>
            </a:lvl6pPr>
            <a:lvl7pPr marL="2738360" indent="0" algn="ctr">
              <a:buNone/>
              <a:defRPr sz="1600"/>
            </a:lvl7pPr>
            <a:lvl8pPr marL="3194771" indent="0" algn="ctr">
              <a:buNone/>
              <a:defRPr sz="1600"/>
            </a:lvl8pPr>
            <a:lvl9pPr marL="365117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48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55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398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619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3" indent="0">
              <a:buNone/>
              <a:defRPr sz="2000" b="1"/>
            </a:lvl2pPr>
            <a:lvl3pPr marL="912787" indent="0">
              <a:buNone/>
              <a:defRPr sz="1800" b="1"/>
            </a:lvl3pPr>
            <a:lvl4pPr marL="1369180" indent="0">
              <a:buNone/>
              <a:defRPr sz="1600" b="1"/>
            </a:lvl4pPr>
            <a:lvl5pPr marL="1825588" indent="0">
              <a:buNone/>
              <a:defRPr sz="1600" b="1"/>
            </a:lvl5pPr>
            <a:lvl6pPr marL="2281985" indent="0">
              <a:buNone/>
              <a:defRPr sz="1600" b="1"/>
            </a:lvl6pPr>
            <a:lvl7pPr marL="2738360" indent="0">
              <a:buNone/>
              <a:defRPr sz="1600" b="1"/>
            </a:lvl7pPr>
            <a:lvl8pPr marL="3194771" indent="0">
              <a:buNone/>
              <a:defRPr sz="1600" b="1"/>
            </a:lvl8pPr>
            <a:lvl9pPr marL="36511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3" indent="0">
              <a:buNone/>
              <a:defRPr sz="2000" b="1"/>
            </a:lvl2pPr>
            <a:lvl3pPr marL="912787" indent="0">
              <a:buNone/>
              <a:defRPr sz="1800" b="1"/>
            </a:lvl3pPr>
            <a:lvl4pPr marL="1369180" indent="0">
              <a:buNone/>
              <a:defRPr sz="1600" b="1"/>
            </a:lvl4pPr>
            <a:lvl5pPr marL="1825588" indent="0">
              <a:buNone/>
              <a:defRPr sz="1600" b="1"/>
            </a:lvl5pPr>
            <a:lvl6pPr marL="2281985" indent="0">
              <a:buNone/>
              <a:defRPr sz="1600" b="1"/>
            </a:lvl6pPr>
            <a:lvl7pPr marL="2738360" indent="0">
              <a:buNone/>
              <a:defRPr sz="1600" b="1"/>
            </a:lvl7pPr>
            <a:lvl8pPr marL="3194771" indent="0">
              <a:buNone/>
              <a:defRPr sz="1600" b="1"/>
            </a:lvl8pPr>
            <a:lvl9pPr marL="36511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481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477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8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93" indent="0">
              <a:buNone/>
              <a:defRPr sz="1400"/>
            </a:lvl2pPr>
            <a:lvl3pPr marL="912787" indent="0">
              <a:buNone/>
              <a:defRPr sz="1200"/>
            </a:lvl3pPr>
            <a:lvl4pPr marL="1369180" indent="0">
              <a:buNone/>
              <a:defRPr sz="1000"/>
            </a:lvl4pPr>
            <a:lvl5pPr marL="1825588" indent="0">
              <a:buNone/>
              <a:defRPr sz="1000"/>
            </a:lvl5pPr>
            <a:lvl6pPr marL="2281985" indent="0">
              <a:buNone/>
              <a:defRPr sz="1000"/>
            </a:lvl6pPr>
            <a:lvl7pPr marL="2738360" indent="0">
              <a:buNone/>
              <a:defRPr sz="1000"/>
            </a:lvl7pPr>
            <a:lvl8pPr marL="3194771" indent="0">
              <a:buNone/>
              <a:defRPr sz="1000"/>
            </a:lvl8pPr>
            <a:lvl9pPr marL="36511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975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93" indent="0">
              <a:buNone/>
              <a:defRPr sz="2800"/>
            </a:lvl2pPr>
            <a:lvl3pPr marL="912787" indent="0">
              <a:buNone/>
              <a:defRPr sz="2400"/>
            </a:lvl3pPr>
            <a:lvl4pPr marL="1369180" indent="0">
              <a:buNone/>
              <a:defRPr sz="2000"/>
            </a:lvl4pPr>
            <a:lvl5pPr marL="1825588" indent="0">
              <a:buNone/>
              <a:defRPr sz="2000"/>
            </a:lvl5pPr>
            <a:lvl6pPr marL="2281985" indent="0">
              <a:buNone/>
              <a:defRPr sz="2000"/>
            </a:lvl6pPr>
            <a:lvl7pPr marL="2738360" indent="0">
              <a:buNone/>
              <a:defRPr sz="2000"/>
            </a:lvl7pPr>
            <a:lvl8pPr marL="3194771" indent="0">
              <a:buNone/>
              <a:defRPr sz="2000"/>
            </a:lvl8pPr>
            <a:lvl9pPr marL="365117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93" indent="0">
              <a:buNone/>
              <a:defRPr sz="1400"/>
            </a:lvl2pPr>
            <a:lvl3pPr marL="912787" indent="0">
              <a:buNone/>
              <a:defRPr sz="1200"/>
            </a:lvl3pPr>
            <a:lvl4pPr marL="1369180" indent="0">
              <a:buNone/>
              <a:defRPr sz="1000"/>
            </a:lvl4pPr>
            <a:lvl5pPr marL="1825588" indent="0">
              <a:buNone/>
              <a:defRPr sz="1000"/>
            </a:lvl5pPr>
            <a:lvl6pPr marL="2281985" indent="0">
              <a:buNone/>
              <a:defRPr sz="1000"/>
            </a:lvl6pPr>
            <a:lvl7pPr marL="2738360" indent="0">
              <a:buNone/>
              <a:defRPr sz="1000"/>
            </a:lvl7pPr>
            <a:lvl8pPr marL="3194771" indent="0">
              <a:buNone/>
              <a:defRPr sz="1000"/>
            </a:lvl8pPr>
            <a:lvl9pPr marL="36511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172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1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20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469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00016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934014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10993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5479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29895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77790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9898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12457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23556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811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248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27377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392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2484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82506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96134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71675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333020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57314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4208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0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82826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25455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5301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88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57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19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66443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5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94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73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5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53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87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36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97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55748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7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1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1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6182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40757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8138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42496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5922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705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0444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1045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1220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78321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6229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53829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3A34B-C0C9-5C47-951B-5B7F9FD2A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F113C-5248-E54F-A26D-FA73639DB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066D7-DA92-8A4D-A4A8-E80193F6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E6982D-FBCF-7A48-A5E0-CC5CF41C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E8C011-5115-774E-949E-942C211A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774A1-3CCE-B44F-9E61-0D901443EA4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402172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4EF64-9EAD-BB47-845D-7146CB9F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6A6A17-C14B-7540-8232-91D9F27C7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C2CE62-A8AA-CC48-BD8F-EE87B811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FF4762-8D1D-CB4B-8F1D-9E3CC51D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48FD90-E467-BF4A-8A6F-15E9A00F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C5BD8-D1F2-8440-8A5D-CCC91ECF14B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59043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27A0D-AA2D-5943-BE97-BC959A7B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F0C32D-C5CC-9849-B6A0-11233667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E0BDC6-B0B6-AE44-B5D7-23D52D8A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1D8480-E5A8-F441-A5AD-66109F57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C53E49-4834-E64D-B7F8-F0B986AA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5A63-53C3-274E-946F-CFC451B15FD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5394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84D7E-4165-CE4D-8D53-C31F0DE9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B0B19-85BB-BD48-91CE-AD8416EFF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74AC23-69E9-FB4A-AC3F-509768263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CB2563-EB92-2C49-97CB-6FA45852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9456B4-A505-3C45-9209-86744C98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DDA556-E2C3-F447-8EEA-C74626D4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3BEA4-DBB7-2444-95BD-98E51FD0BC4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013682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00AC1-FC23-F344-84DA-CC8E5B67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E8B6ED-E401-B647-BBB7-44EAABDB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46FA3F-F3D5-0F44-9E63-9E9EF35B7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B00F81-2CD3-DC48-9ABD-B4FFCE070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EC62CD-E3DB-2845-9946-88A5856A4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F2C02C-FF7D-FF4E-B300-AA68C48B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3FB42B-F00A-F543-9A76-61304A24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F7E49C-6191-A041-8020-50129DD2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E2D28-DFDF-EB4B-853E-18AA391ECA0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7218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3" indent="0">
              <a:buNone/>
              <a:defRPr sz="2000" b="1"/>
            </a:lvl2pPr>
            <a:lvl3pPr marL="912787" indent="0">
              <a:buNone/>
              <a:defRPr sz="1800" b="1"/>
            </a:lvl3pPr>
            <a:lvl4pPr marL="1369180" indent="0">
              <a:buNone/>
              <a:defRPr sz="1600" b="1"/>
            </a:lvl4pPr>
            <a:lvl5pPr marL="1825588" indent="0">
              <a:buNone/>
              <a:defRPr sz="1600" b="1"/>
            </a:lvl5pPr>
            <a:lvl6pPr marL="2281985" indent="0">
              <a:buNone/>
              <a:defRPr sz="1600" b="1"/>
            </a:lvl6pPr>
            <a:lvl7pPr marL="2738360" indent="0">
              <a:buNone/>
              <a:defRPr sz="1600" b="1"/>
            </a:lvl7pPr>
            <a:lvl8pPr marL="3194771" indent="0">
              <a:buNone/>
              <a:defRPr sz="1600" b="1"/>
            </a:lvl8pPr>
            <a:lvl9pPr marL="36511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3" indent="0">
              <a:buNone/>
              <a:defRPr sz="2000" b="1"/>
            </a:lvl2pPr>
            <a:lvl3pPr marL="912787" indent="0">
              <a:buNone/>
              <a:defRPr sz="1800" b="1"/>
            </a:lvl3pPr>
            <a:lvl4pPr marL="1369180" indent="0">
              <a:buNone/>
              <a:defRPr sz="1600" b="1"/>
            </a:lvl4pPr>
            <a:lvl5pPr marL="1825588" indent="0">
              <a:buNone/>
              <a:defRPr sz="1600" b="1"/>
            </a:lvl5pPr>
            <a:lvl6pPr marL="2281985" indent="0">
              <a:buNone/>
              <a:defRPr sz="1600" b="1"/>
            </a:lvl6pPr>
            <a:lvl7pPr marL="2738360" indent="0">
              <a:buNone/>
              <a:defRPr sz="1600" b="1"/>
            </a:lvl7pPr>
            <a:lvl8pPr marL="3194771" indent="0">
              <a:buNone/>
              <a:defRPr sz="1600" b="1"/>
            </a:lvl8pPr>
            <a:lvl9pPr marL="36511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15960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9ABAC-0324-A74B-8BF6-7732AB44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841814-09F5-7445-B136-E279B45F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A06217-9193-1249-874A-24DE34FE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2754EE-81BC-BD4D-B466-34EA9134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347CE-4F54-5B4D-88AD-C15F15CD730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48205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2CECCF-3E8C-554D-9D0F-ACB92E6C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27493-3D34-6646-8C8E-AAF9FED7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04C06E-61F7-844E-B4F4-7EE6338B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163E0-DF24-B548-92CC-6EB1748CE4B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25123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8362A-EED1-AB41-A035-A1E411CF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8FE26E-2251-754A-BBC7-C4952C4A7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5E624D-B041-4A4F-822F-7C89BF065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2FDC7-D381-EA47-9FE7-3181C985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450B87-D5F7-7F4D-9BFB-0D3D760F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4D3B9F-08CD-3744-9423-CD0CA1EB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FDEE6-3791-854A-B9C7-214DEDA6F4A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93813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EEBC0-1C0B-1446-85C5-933153BB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FE8DC7-9EF6-0343-A622-824036414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9D3938-17A3-994B-81E8-CB6B0D061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5DCBFF-6111-624C-A7A9-AFA22722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0B3852-95FC-D74F-AF3B-E7D84078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161666-4D35-6449-8726-EB2C711B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EFB9-B12B-B946-A888-38DF13C2440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20125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07BCC-37F4-EB41-9BBD-190A550F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FFE5CF-B081-D94A-B959-A6E8BF08B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03F448-64CC-0949-B947-4FC2834E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A9695-E811-4A41-B452-378E6ACB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BC95A-6569-0140-963C-D982D648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86233-D085-274F-AF56-705FDC4869F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337347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3B099B-E9EE-A542-B90D-7BFECFD7C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AC4133-E2B5-AD44-9377-ECF651938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CDEFC9-4E21-184B-BC93-2952552B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22860-F212-F043-91F4-1741A58B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BED1C4-E34E-7945-98F0-8A672261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456C-2AF2-6C4B-A529-48294776D3D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69665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4F74A-AAB7-7645-AA75-BD2C3F25D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506FE-50DB-0F41-961D-84FB4F789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E2531F-1C8B-7F49-9A98-A34A4EBD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74DC4D-EEB4-7440-874F-FDA2256E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C73B8-000B-264E-BF27-4105CE44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C1080-F52D-034F-B13D-01896D1A430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097368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F7CD2-6AC6-A04E-96B3-7C00DD4A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72648-0F58-5C47-882F-80E41B31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0A3F3A-1617-0C43-9027-BE3F2C23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76D983-C211-2E42-84BB-AEFFC521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9DBDCB-D77E-D340-890A-9D4E46F2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F0E15-A513-2A48-9755-CC4742299D2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197458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A2D44-79C8-E74B-A5C3-708D8C76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4C5E8-AE36-BD41-91AC-68D622254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1006FE-0D5D-0C4A-9C83-9C23AEC6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72A821-8C81-0043-96F6-9F8F6F45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3F669E-7084-7348-938B-DA465F25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94F7-72A0-5047-9F05-63DB5398A1D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50529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2C432-5154-574A-AAA9-B019F785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AB37DF-EC3D-2943-9316-0223DA099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7892D9-5894-7844-B108-5AE9D772F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4A8CEC-66E6-9149-AB7D-F390F4E4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9ACD9A-F94A-6343-8F4E-E83AE689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4DBEFF-891A-7A4A-B232-C6784204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21471-B526-FA48-AA70-C1C53EC2965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3816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90400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33399-4832-8341-B927-2252F202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3F1FB-AAA8-A241-BA7C-54CD9A224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65525F-17AD-1C4E-A059-3EEEBD804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FF4AD4-84D0-224E-9EF7-11E1831C6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461885-3DF7-C04A-8B76-903FCD190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D608BD-46DA-FD49-A596-A944AC61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B41CAF-C16E-D44F-803E-B5A652B4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358E2B-5977-4F40-B31B-13F105B3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C2ED2-A9A3-2F40-87F9-D61AE9D290F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78229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0C9A4-ADCC-D845-ABA5-6F262A91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BF0203-7742-8D45-A057-F7D7DB4E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0A656E-D226-1F4A-BF3B-66FC5BD0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C294FB-96AC-D04F-9F29-643E2EA3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56C3A-0FD5-7C49-9C37-3DDA5168490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60922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CFAEE5-D522-5641-B8D3-CBC0A59A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AB85AF-AE38-A741-9CB5-31F82742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528994-045E-0641-AC40-05BF045F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703A-1E87-284B-899A-07B1FC88661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0663277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2CBC2-7CC2-9E4D-8E64-E7974BB6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E3E71-AE56-294C-94B3-FE4446D3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337B7E-EE93-0E42-B9E6-14033DCED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919A09-D58E-D14D-9DFE-093B9F9D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39B5E5-D902-D542-8DA5-F8BE23C7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7A4E9-E026-B94E-9BDB-1E93195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DF0F-4DB5-6E42-863B-E814DFBDB4A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84704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E434A-23D4-9942-844E-A412F942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7C9879-96F8-F246-8A1E-55CB03543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AB3B20-7C56-9448-BFF1-90259B2F0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1CBB8A-B5F7-3C4A-99DC-BF21872D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0BA501-3191-6C4A-A2E6-8CE5CFB5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03DAEE-B635-294D-A605-A8D744D4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0612F-886A-1143-91E8-A9AF1499345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24191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F5A18-BAA0-CF4D-A839-FF8D401F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3D142E-BD43-CE49-BCDA-0802BF64E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C31742-2099-0C42-B9AA-9750514C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02CBF0-DFA2-7A4A-9192-83D499A3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6562A3-FCD8-194B-B149-3F374326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563D6-5573-084E-86DC-2BC5279CAB2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53081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BDC55C-DF2C-7445-9EB3-FC5094784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4AC9B0-3571-734F-8019-EA9D8BFDF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3B3AC-F45B-CB47-AF33-4A5190CA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7DC22B-72E3-7A46-BF2C-2FACA57E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26F711-C9A4-0B49-A39B-541EA949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15171-F8ED-BC45-9068-27543EC8B95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039275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12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17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58581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32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35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445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380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539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531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153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57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CBF58-7A7C-4711-8A74-3852809FC18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37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9B6B2-8A03-460C-93F5-757EF52480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6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93" indent="0">
              <a:buNone/>
              <a:defRPr sz="1400"/>
            </a:lvl2pPr>
            <a:lvl3pPr marL="912787" indent="0">
              <a:buNone/>
              <a:defRPr sz="1200"/>
            </a:lvl3pPr>
            <a:lvl4pPr marL="1369180" indent="0">
              <a:buNone/>
              <a:defRPr sz="1000"/>
            </a:lvl4pPr>
            <a:lvl5pPr marL="1825588" indent="0">
              <a:buNone/>
              <a:defRPr sz="1000"/>
            </a:lvl5pPr>
            <a:lvl6pPr marL="2281985" indent="0">
              <a:buNone/>
              <a:defRPr sz="1000"/>
            </a:lvl6pPr>
            <a:lvl7pPr marL="2738360" indent="0">
              <a:buNone/>
              <a:defRPr sz="1000"/>
            </a:lvl7pPr>
            <a:lvl8pPr marL="3194771" indent="0">
              <a:buNone/>
              <a:defRPr sz="1000"/>
            </a:lvl8pPr>
            <a:lvl9pPr marL="36511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690813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2BD58-AB97-4C03-A15A-740796E7E84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54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ECC95-817F-446B-84C1-3915BD210B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70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FD144-E4E4-48B7-AC3F-FB4BD4E8FA6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869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95100-332E-454E-B7B2-30E2C799D39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018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C9CE0-4A4C-44EB-9AB5-346BB32D31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146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AEAAA-490A-471D-B666-E23314676EF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629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BCF38-0D27-445D-B986-FF6D426B8A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619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0442E-8409-4F27-9700-7ACD63ED206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422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00E83-CBCE-48F7-836F-73EA4909205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941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4A7CC-CB9E-4931-AB01-637C6878D0E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93" indent="0">
              <a:buNone/>
              <a:defRPr sz="2800"/>
            </a:lvl2pPr>
            <a:lvl3pPr marL="912787" indent="0">
              <a:buNone/>
              <a:defRPr sz="2400"/>
            </a:lvl3pPr>
            <a:lvl4pPr marL="1369180" indent="0">
              <a:buNone/>
              <a:defRPr sz="2000"/>
            </a:lvl4pPr>
            <a:lvl5pPr marL="1825588" indent="0">
              <a:buNone/>
              <a:defRPr sz="2000"/>
            </a:lvl5pPr>
            <a:lvl6pPr marL="2281985" indent="0">
              <a:buNone/>
              <a:defRPr sz="2000"/>
            </a:lvl6pPr>
            <a:lvl7pPr marL="2738360" indent="0">
              <a:buNone/>
              <a:defRPr sz="2000"/>
            </a:lvl7pPr>
            <a:lvl8pPr marL="3194771" indent="0">
              <a:buNone/>
              <a:defRPr sz="2000"/>
            </a:lvl8pPr>
            <a:lvl9pPr marL="365117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93" indent="0">
              <a:buNone/>
              <a:defRPr sz="1400"/>
            </a:lvl2pPr>
            <a:lvl3pPr marL="912787" indent="0">
              <a:buNone/>
              <a:defRPr sz="1200"/>
            </a:lvl3pPr>
            <a:lvl4pPr marL="1369180" indent="0">
              <a:buNone/>
              <a:defRPr sz="1000"/>
            </a:lvl4pPr>
            <a:lvl5pPr marL="1825588" indent="0">
              <a:buNone/>
              <a:defRPr sz="1000"/>
            </a:lvl5pPr>
            <a:lvl6pPr marL="2281985" indent="0">
              <a:buNone/>
              <a:defRPr sz="1000"/>
            </a:lvl6pPr>
            <a:lvl7pPr marL="2738360" indent="0">
              <a:buNone/>
              <a:defRPr sz="1000"/>
            </a:lvl7pPr>
            <a:lvl8pPr marL="3194771" indent="0">
              <a:buNone/>
              <a:defRPr sz="1000"/>
            </a:lvl8pPr>
            <a:lvl9pPr marL="36511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5849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1AFF-6A83-40F4-972F-D2F44BF066B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451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59CEB-BD47-47D9-89D4-69306912F2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916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8BA8D-B26C-4166-A9D2-36838AE8448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145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B847F-8BEB-4966-8853-C281BCC8099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603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807C2-80E8-4B53-8C3E-996EA96E078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814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5732-6E05-4240-9B06-53DD006CDD3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187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A124B-B2E6-491C-B99D-CE5D978B71E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213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60197-7514-4A5C-8A69-6436FA376C8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582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B0B33-595E-4998-9C29-34FE8B42F07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111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4012C-88BF-46BB-A40F-ADC4D16C6DC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9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75" tIns="45647" rIns="91275" bIns="4564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275" tIns="45647" rIns="91275" bIns="456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275" tIns="45647" rIns="91275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DABE-A03C-4BE1-AD27-62166ADB242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275" tIns="45647" rIns="91275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275" tIns="45647" rIns="91275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0D19E-805A-47FE-A17D-A0CCF4506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7619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278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04" indent="-228204" algn="l" defTabSz="9127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91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8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84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74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99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72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72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0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3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87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0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8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85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60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71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70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75" tIns="45647" rIns="91275" bIns="4564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275" tIns="45647" rIns="91275" bIns="456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275" tIns="45647" rIns="91275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87"/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912787"/>
              <a:t>26/6/21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275" tIns="45647" rIns="91275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87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275" tIns="45647" rIns="91275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87"/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912787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8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91278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04" indent="-228204" algn="l" defTabSz="9127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91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8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84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74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99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72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72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0" indent="-228204" algn="l" defTabSz="9127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3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87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0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8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85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60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71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70" algn="l" defTabSz="9127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2371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366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26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DDB7-091F-44AF-B9E4-ADE944E16CE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67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E1B2A-D79A-4E23-810D-51630A36D057}" type="datetimeFigureOut">
              <a:rPr lang="es-SV" smtClean="0"/>
              <a:t>26/6/21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6C9D6-8ED9-442B-B7F4-DCE8549A69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18261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6FD987-C37A-8349-A16F-4C3C9C9BF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726E07-F072-3F48-8307-516884FFC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9C8424-DD88-9144-A5C9-31ED411648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D7D63B-7544-7649-A5E5-6595A6F0D7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65ACA0-62D2-7B42-B73D-200DD360A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04CC0C77-CF8F-BA47-B4A7-1EBDD4BF131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625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89B6DB-03BC-4B4D-86B8-B90B3B287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12568F-6F33-614A-AD69-F386DB61B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0E06D8-6EFE-4B44-A962-C3A609E49A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971BA6-1DF8-A943-B38E-40DFE010DF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8B9DFB-F1EB-604F-BB8F-27A72FA4B7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D1D4DFF8-95B4-044B-8631-16391F0F514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8773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26/6/21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E6D63C-E1AB-4D48-BBC8-0D74FBA4244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0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2DE279-7B47-4D1D-8A01-1518CEFBCBA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6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0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7C3E65E-E2BD-4D4A-8422-668758F2E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the Name of the Father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the Name of the Son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the Name of the Spirit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 we come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Spirit lead me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Where my trust is without borders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Let me walk upon the waters  Wherever You would call me</a:t>
            </a:r>
          </a:p>
        </p:txBody>
      </p:sp>
    </p:spTree>
    <p:extLst>
      <p:ext uri="{BB962C8B-B14F-4D97-AF65-F5344CB8AC3E}">
        <p14:creationId xmlns:p14="http://schemas.microsoft.com/office/powerpoint/2010/main" val="42168162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Take me deeper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Than my feet could ever wander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my faith will be made stronger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In the presence of my Savior </a:t>
            </a:r>
          </a:p>
        </p:txBody>
      </p:sp>
    </p:spTree>
    <p:extLst>
      <p:ext uri="{BB962C8B-B14F-4D97-AF65-F5344CB8AC3E}">
        <p14:creationId xmlns:p14="http://schemas.microsoft.com/office/powerpoint/2010/main" val="15072910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I will call upon Your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Keep my eyes above the waves</a:t>
            </a:r>
          </a:p>
        </p:txBody>
      </p:sp>
    </p:spTree>
    <p:extLst>
      <p:ext uri="{BB962C8B-B14F-4D97-AF65-F5344CB8AC3E}">
        <p14:creationId xmlns:p14="http://schemas.microsoft.com/office/powerpoint/2010/main" val="13890154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My soul will rest in Your embrace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For I am Yours and You are mine </a:t>
            </a:r>
          </a:p>
        </p:txBody>
      </p:sp>
    </p:spTree>
    <p:extLst>
      <p:ext uri="{BB962C8B-B14F-4D97-AF65-F5344CB8AC3E}">
        <p14:creationId xmlns:p14="http://schemas.microsoft.com/office/powerpoint/2010/main" val="5442738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4245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73ACA76-1A9F-6344-B23D-4D64FDBB8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We’re gathered together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lift up Your Name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call on our Savior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fall on Your Grace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5EC1FEE-623E-FA47-A8EC-7BF56827B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Hear the joyful sound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of our offering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As Your saints bow down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As your people sing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332EAD6-ECB1-B644-8FBA-DD5424D51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will rise with you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Lifted on Your wings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the world will see that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CC6CDB9-433C-D247-A3DA-6226A8B93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There is Hope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Your Name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387433BD-E1DE-4D46-AEA3-2DDE4E5B8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Mourning turns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songs of praise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AE62896-955C-F44C-A877-2CF0412CC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Hear the joyful sound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of our offering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As Your saints bow down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As your people sing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7521532-3F10-924A-9ACF-966B6004F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will rise with you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Lifted on Your wings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the world will see that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3F5ABFA-1961-D140-B363-94F4C4A00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There is Hope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Your Name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6FE9FF0-C646-E440-856E-3F77726E0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Mourning turns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songs of praise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95776E5-7233-514E-A925-DACC7F40C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771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7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2E9F0EE-1026-A141-9E21-5692563A3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Jesus Messiah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3C3973A-F996-3645-96ED-700E7E62E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 became sin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knew no sin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That we might become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His Righteousness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13F449F-BEED-7B4B-82D0-2422F1C86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 humbled Himself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carried the cross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0681A8B-DEE8-D64D-B2FD-84DBB8097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Love so amazing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Love so amazing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8A5073B-3F3D-B74B-B45A-D7105BB2A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Messiah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Name above all names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Blessed Redeemer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Emmanuel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90CC6A05-364C-0445-9710-F1CA71763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rescue for sinners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ransom from Heaven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Messiah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 of all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9CE6C3B-295C-3742-BEFE-DE2886E6E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His body the bread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His blood the wine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Broken and poured out all for love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A5889E3B-8724-A643-A868-8FF8D7FA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In the Name of the Father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In the Name of the Son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In the Name of the Spirit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Lord we come.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A2E7DEE2-3E76-5E44-8E87-6259C7521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whole earth trembled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the veil was torn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BE206C38-1869-924D-B81C-698B46679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Love so amazing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Love so amazing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1EC43C8A-F459-2342-B5DB-561FD4E31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Messiah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Name above all names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Blessed Redeemer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Emmanuel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04D685D-9BD1-D54B-AFC7-BF76396D0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rescue for sinners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ransom from Heaven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Messiah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 of all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ADFDE31-1F73-9C45-9E1E-02A1F81A9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our hope is in You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our hope is in You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the glory to You,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light of the world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27B033E0-0BC8-4141-B8CE-530E82D70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Messiah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Name above all names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Blessed Redeemer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Emmanuel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0BF48AA7-90F6-FB49-8239-31D3ABCB5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rescue for sinners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ransom from Heaven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 Messiah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Lord of all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0D03C67-EFAD-D441-A1EA-FCE6B496B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Messiah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 of all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 of all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 of all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Who You Say I Am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69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3A911C8-1C51-C24E-817A-BCC3FC510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We’re gathered together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lift up Your Name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call on our Savior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fall on Your Grace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Who am I that the highest King</a:t>
            </a:r>
            <a:br>
              <a:rPr lang="en-US" sz="6250" dirty="0"/>
            </a:br>
            <a:r>
              <a:rPr lang="en-US" sz="6250" dirty="0"/>
              <a:t>Would welcome me?</a:t>
            </a:r>
            <a:br>
              <a:rPr lang="en-US" sz="6250" dirty="0"/>
            </a:br>
            <a:r>
              <a:rPr lang="en-US" sz="6250" dirty="0"/>
              <a:t>I was lost but He brought me in</a:t>
            </a:r>
            <a:br>
              <a:rPr lang="en-US" sz="6250" dirty="0"/>
            </a:br>
            <a:r>
              <a:rPr lang="en-US" sz="6250" dirty="0"/>
              <a:t>Oh His love for me</a:t>
            </a:r>
            <a:br>
              <a:rPr lang="en-US" sz="6250" dirty="0"/>
            </a:br>
            <a:r>
              <a:rPr lang="en-US" sz="6250" dirty="0"/>
              <a:t>Oh His love for 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883798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Who the Son sets free</a:t>
            </a:r>
            <a:br>
              <a:rPr lang="en-US" sz="6250" dirty="0"/>
            </a:br>
            <a:r>
              <a:rPr lang="en-US" sz="6250" dirty="0"/>
              <a:t>Oh is free indeed</a:t>
            </a:r>
            <a:br>
              <a:rPr lang="en-US" sz="6250" dirty="0"/>
            </a:br>
            <a:r>
              <a:rPr lang="en-US" sz="6250" dirty="0"/>
              <a:t>I'm a child of God</a:t>
            </a:r>
            <a:br>
              <a:rPr lang="en-US" sz="6250" dirty="0"/>
            </a:br>
            <a:r>
              <a:rPr lang="en-US" sz="6250" dirty="0"/>
              <a:t>Yes I am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785262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Free at last, He has ransomed me</a:t>
            </a:r>
            <a:br>
              <a:rPr lang="en-US" sz="6250" dirty="0"/>
            </a:br>
            <a:r>
              <a:rPr lang="en-US" sz="6250" dirty="0"/>
              <a:t>His grace runs deep</a:t>
            </a:r>
            <a:br>
              <a:rPr lang="en-US" sz="6250" dirty="0"/>
            </a:br>
            <a:r>
              <a:rPr lang="en-US" sz="6250" dirty="0"/>
              <a:t>While I was a slave to sin</a:t>
            </a:r>
            <a:br>
              <a:rPr lang="en-US" sz="6250" dirty="0"/>
            </a:br>
            <a:r>
              <a:rPr lang="en-US" sz="6250" dirty="0"/>
              <a:t>Jesus died for me</a:t>
            </a:r>
            <a:br>
              <a:rPr lang="en-US" sz="6250" dirty="0"/>
            </a:br>
            <a:r>
              <a:rPr lang="en-US" sz="6250" dirty="0"/>
              <a:t>Yes He died for 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012070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Who the Son sets free</a:t>
            </a:r>
            <a:br>
              <a:rPr lang="en-US" sz="6250" dirty="0"/>
            </a:br>
            <a:r>
              <a:rPr lang="en-US" sz="6250" dirty="0"/>
              <a:t>Oh is free indeed</a:t>
            </a:r>
            <a:br>
              <a:rPr lang="en-US" sz="6250" dirty="0"/>
            </a:br>
            <a:r>
              <a:rPr lang="en-US" sz="6250" dirty="0"/>
              <a:t>I'm a child of God</a:t>
            </a:r>
            <a:br>
              <a:rPr lang="en-US" sz="6250" dirty="0"/>
            </a:br>
            <a:r>
              <a:rPr lang="en-US" sz="6250" dirty="0"/>
              <a:t>Yes I am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048096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my Father's house</a:t>
            </a:r>
            <a:br>
              <a:rPr lang="en-US" sz="6250" dirty="0"/>
            </a:br>
            <a:r>
              <a:rPr lang="en-US" sz="6250" dirty="0"/>
              <a:t>There's a place for me</a:t>
            </a:r>
            <a:br>
              <a:rPr lang="en-US" sz="6250" dirty="0"/>
            </a:br>
            <a:r>
              <a:rPr lang="en-US" sz="6250" dirty="0"/>
              <a:t>I'm a child of God</a:t>
            </a:r>
            <a:br>
              <a:rPr lang="en-US" sz="6250" dirty="0"/>
            </a:br>
            <a:r>
              <a:rPr lang="en-US" sz="6250" dirty="0"/>
              <a:t>Yes I am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613972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am chosen</a:t>
            </a:r>
            <a:br>
              <a:rPr lang="en-US" sz="6250" dirty="0"/>
            </a:br>
            <a:r>
              <a:rPr lang="en-US" sz="6250" dirty="0"/>
              <a:t>Not forsaken</a:t>
            </a:r>
            <a:br>
              <a:rPr lang="en-US" sz="6250" dirty="0"/>
            </a:br>
            <a:r>
              <a:rPr lang="en-US" sz="6250" dirty="0"/>
              <a:t>I am who You say I am</a:t>
            </a:r>
            <a:br>
              <a:rPr lang="en-US" sz="6250" dirty="0"/>
            </a:br>
            <a:r>
              <a:rPr lang="en-US" sz="6250" dirty="0"/>
              <a:t>You are for me</a:t>
            </a:r>
            <a:br>
              <a:rPr lang="en-US" sz="6250" dirty="0"/>
            </a:br>
            <a:r>
              <a:rPr lang="en-US" sz="6250" dirty="0"/>
              <a:t>Not against me</a:t>
            </a:r>
            <a:br>
              <a:rPr lang="en-US" sz="6250" dirty="0"/>
            </a:br>
            <a:r>
              <a:rPr lang="en-US" sz="6250" dirty="0"/>
              <a:t>I am who You say I am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897019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am chosen</a:t>
            </a:r>
            <a:br>
              <a:rPr lang="en-US" sz="6250" dirty="0"/>
            </a:br>
            <a:r>
              <a:rPr lang="en-US" sz="6250" dirty="0"/>
              <a:t>Not forsaken</a:t>
            </a:r>
            <a:br>
              <a:rPr lang="en-US" sz="6250" dirty="0"/>
            </a:br>
            <a:r>
              <a:rPr lang="en-US" sz="6250" dirty="0"/>
              <a:t>I am who You say I am</a:t>
            </a:r>
            <a:br>
              <a:rPr lang="en-US" sz="6250" dirty="0"/>
            </a:br>
            <a:r>
              <a:rPr lang="en-US" sz="6250" dirty="0"/>
              <a:t>You are for me</a:t>
            </a:r>
            <a:br>
              <a:rPr lang="en-US" sz="6250" dirty="0"/>
            </a:br>
            <a:r>
              <a:rPr lang="en-US" sz="6250" dirty="0"/>
              <a:t>Not against me</a:t>
            </a:r>
            <a:br>
              <a:rPr lang="en-US" sz="6250" dirty="0"/>
            </a:br>
            <a:r>
              <a:rPr lang="en-US" sz="6250" dirty="0"/>
              <a:t>I am who You say I am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6056761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Who the Son sets free</a:t>
            </a:r>
            <a:br>
              <a:rPr lang="en-US" sz="6250" dirty="0"/>
            </a:br>
            <a:r>
              <a:rPr lang="en-US" sz="6250" dirty="0"/>
              <a:t>Oh is free indeed</a:t>
            </a:r>
            <a:br>
              <a:rPr lang="en-US" sz="6250" dirty="0"/>
            </a:br>
            <a:r>
              <a:rPr lang="en-US" sz="6250" dirty="0"/>
              <a:t>I'm a child of God</a:t>
            </a:r>
            <a:br>
              <a:rPr lang="en-US" sz="6250" dirty="0"/>
            </a:br>
            <a:r>
              <a:rPr lang="en-US" sz="6250" dirty="0"/>
              <a:t>Yes I am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716991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my Father's house</a:t>
            </a:r>
            <a:br>
              <a:rPr lang="en-US" sz="6250" dirty="0"/>
            </a:br>
            <a:r>
              <a:rPr lang="en-US" sz="6250" dirty="0"/>
              <a:t>There's a place for me</a:t>
            </a:r>
            <a:br>
              <a:rPr lang="en-US" sz="6250" dirty="0"/>
            </a:br>
            <a:r>
              <a:rPr lang="en-US" sz="6250" dirty="0"/>
              <a:t>I'm a child of God</a:t>
            </a:r>
            <a:br>
              <a:rPr lang="en-US" sz="6250" dirty="0"/>
            </a:br>
            <a:r>
              <a:rPr lang="en-US" sz="6250" dirty="0"/>
              <a:t>Yes I am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024531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15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931F80F1-93E6-FC49-B6AA-78C85AF12DE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In the Name of the Father</a:t>
            </a:r>
          </a:p>
          <a:p>
            <a:pPr algn="ctr" defTabSz="886319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In the Name of the Son</a:t>
            </a:r>
          </a:p>
          <a:p>
            <a:pPr algn="ctr" defTabSz="886319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In the Name of the Spirit</a:t>
            </a:r>
          </a:p>
          <a:p>
            <a:pPr algn="ctr" defTabSz="886319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Lord we come.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Way Maker</a:t>
            </a:r>
          </a:p>
        </p:txBody>
      </p:sp>
    </p:spTree>
    <p:extLst>
      <p:ext uri="{BB962C8B-B14F-4D97-AF65-F5344CB8AC3E}">
        <p14:creationId xmlns:p14="http://schemas.microsoft.com/office/powerpoint/2010/main" val="1740282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here, moving in our midst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worship You, I worship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here, working in this place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worship You, I worship You</a:t>
            </a:r>
          </a:p>
        </p:txBody>
      </p:sp>
    </p:spTree>
    <p:extLst>
      <p:ext uri="{BB962C8B-B14F-4D97-AF65-F5344CB8AC3E}">
        <p14:creationId xmlns:p14="http://schemas.microsoft.com/office/powerpoint/2010/main" val="1541203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here, moving in our midst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worship You, I worship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here, working in this place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worship You, I worship You</a:t>
            </a:r>
          </a:p>
        </p:txBody>
      </p:sp>
    </p:spTree>
    <p:extLst>
      <p:ext uri="{BB962C8B-B14F-4D97-AF65-F5344CB8AC3E}">
        <p14:creationId xmlns:p14="http://schemas.microsoft.com/office/powerpoint/2010/main" val="3609694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Way maker, miracle worker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Promise keeper, light in the darkness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1668093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Way maker, miracle worker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Promise keeper, light in the darkness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28913025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here, touching every heart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worship You, I worship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here, healing every heart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worship You, I worship You</a:t>
            </a:r>
          </a:p>
        </p:txBody>
      </p:sp>
    </p:spTree>
    <p:extLst>
      <p:ext uri="{BB962C8B-B14F-4D97-AF65-F5344CB8AC3E}">
        <p14:creationId xmlns:p14="http://schemas.microsoft.com/office/powerpoint/2010/main" val="2354803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here, turning lives around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worship You, I worship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here, mending every heart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worship You, I worship You</a:t>
            </a:r>
          </a:p>
        </p:txBody>
      </p:sp>
    </p:spTree>
    <p:extLst>
      <p:ext uri="{BB962C8B-B14F-4D97-AF65-F5344CB8AC3E}">
        <p14:creationId xmlns:p14="http://schemas.microsoft.com/office/powerpoint/2010/main" val="7720107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Way maker, miracle worker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Promise keeper, light in the darkness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11460545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Way maker, miracle worker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Promise keeper, light in the darkness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1147147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Even when I don't see it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working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Even when I don't feel it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working</a:t>
            </a:r>
          </a:p>
        </p:txBody>
      </p:sp>
    </p:spTree>
    <p:extLst>
      <p:ext uri="{BB962C8B-B14F-4D97-AF65-F5344CB8AC3E}">
        <p14:creationId xmlns:p14="http://schemas.microsoft.com/office/powerpoint/2010/main" val="184110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B56EC52-48E7-AC41-AAF9-43873044F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We’re gathered together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lift up Your Name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call on our Savior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fall on Your Grace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never stop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You never stop working</a:t>
            </a:r>
          </a:p>
        </p:txBody>
      </p:sp>
    </p:spTree>
    <p:extLst>
      <p:ext uri="{BB962C8B-B14F-4D97-AF65-F5344CB8AC3E}">
        <p14:creationId xmlns:p14="http://schemas.microsoft.com/office/powerpoint/2010/main" val="2597178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Even when I don't see it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working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Even when I don't feel it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working</a:t>
            </a:r>
          </a:p>
        </p:txBody>
      </p:sp>
    </p:spTree>
    <p:extLst>
      <p:ext uri="{BB962C8B-B14F-4D97-AF65-F5344CB8AC3E}">
        <p14:creationId xmlns:p14="http://schemas.microsoft.com/office/powerpoint/2010/main" val="3563044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never stop,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You never stop working</a:t>
            </a:r>
          </a:p>
        </p:txBody>
      </p:sp>
    </p:spTree>
    <p:extLst>
      <p:ext uri="{BB962C8B-B14F-4D97-AF65-F5344CB8AC3E}">
        <p14:creationId xmlns:p14="http://schemas.microsoft.com/office/powerpoint/2010/main" val="9363685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Way maker, miracle worker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Promise keeper, light in the darkness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5535642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2890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5655340" y="3290501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ea typeface="ヒラギノ角ゴ ProN W3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6858001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The Grace of Giving!</a:t>
            </a:r>
            <a:endParaRPr lang="en-US" sz="72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ヒラギノ角ゴ ProN W3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you ever experienced the kind of grace from God that enables you to do something beyond your human limitation?</a:t>
            </a:r>
          </a:p>
        </p:txBody>
      </p:sp>
    </p:spTree>
    <p:extLst>
      <p:ext uri="{BB962C8B-B14F-4D97-AF65-F5344CB8AC3E}">
        <p14:creationId xmlns:p14="http://schemas.microsoft.com/office/powerpoint/2010/main" val="72057805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</a:t>
            </a: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you to know, brothers about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 of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has been given among the churches of Macedonia,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2 Cor. 8:1 ESV</a:t>
            </a:r>
          </a:p>
        </p:txBody>
      </p:sp>
    </p:spTree>
    <p:extLst>
      <p:ext uri="{BB962C8B-B14F-4D97-AF65-F5344CB8AC3E}">
        <p14:creationId xmlns:p14="http://schemas.microsoft.com/office/powerpoint/2010/main" val="184995656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in a severe test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affliction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their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abundance of joy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their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extreme poverty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overflowed in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wealth of generosity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 their part.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2 Cor. 8:2 ESV</a:t>
            </a:r>
          </a:p>
        </p:txBody>
      </p:sp>
    </p:spTree>
    <p:extLst>
      <p:ext uri="{BB962C8B-B14F-4D97-AF65-F5344CB8AC3E}">
        <p14:creationId xmlns:p14="http://schemas.microsoft.com/office/powerpoint/2010/main" val="322485502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Great affliction + extreme poverty   +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= abundant joy and abounding generosity! </a:t>
            </a:r>
          </a:p>
        </p:txBody>
      </p:sp>
    </p:spTree>
    <p:extLst>
      <p:ext uri="{BB962C8B-B14F-4D97-AF65-F5344CB8AC3E}">
        <p14:creationId xmlns:p14="http://schemas.microsoft.com/office/powerpoint/2010/main" val="31394784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9D3670AD-AE55-8041-A157-A4EDC172D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Hear the joyful sound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of our offering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As Your saints bow down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As your people sing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can do all things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through Him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strengthens me.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Phil. 4:13 ESV</a:t>
            </a:r>
          </a:p>
        </p:txBody>
      </p:sp>
    </p:spTree>
    <p:extLst>
      <p:ext uri="{BB962C8B-B14F-4D97-AF65-F5344CB8AC3E}">
        <p14:creationId xmlns:p14="http://schemas.microsoft.com/office/powerpoint/2010/main" val="190143901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they gave according to their means, as I can testify,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beyond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their means, of their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own accord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2 Cor. 8:3 ESV</a:t>
            </a:r>
          </a:p>
        </p:txBody>
      </p:sp>
    </p:spTree>
    <p:extLst>
      <p:ext uri="{BB962C8B-B14F-4D97-AF65-F5344CB8AC3E}">
        <p14:creationId xmlns:p14="http://schemas.microsoft.com/office/powerpoint/2010/main" val="71657200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begging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earnestly for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favor of taking part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the relief of the saints—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2 Cor. 8:4 ESV</a:t>
            </a:r>
          </a:p>
        </p:txBody>
      </p:sp>
    </p:spTree>
    <p:extLst>
      <p:ext uri="{BB962C8B-B14F-4D97-AF65-F5344CB8AC3E}">
        <p14:creationId xmlns:p14="http://schemas.microsoft.com/office/powerpoint/2010/main" val="393157159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this, not as we expected, but they gave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themselves first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the Lord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the will of God to us. 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2 Cor. 8:5 ESV</a:t>
            </a:r>
          </a:p>
        </p:txBody>
      </p:sp>
    </p:spTree>
    <p:extLst>
      <p:ext uri="{BB962C8B-B14F-4D97-AF65-F5344CB8AC3E}">
        <p14:creationId xmlns:p14="http://schemas.microsoft.com/office/powerpoint/2010/main" val="371841299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Accordingly, we urged Titus that as he had started, so he should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complete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among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act of grace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2 Cor. 8:6 ESV</a:t>
            </a:r>
          </a:p>
        </p:txBody>
      </p:sp>
    </p:spTree>
    <p:extLst>
      <p:ext uri="{BB962C8B-B14F-4D97-AF65-F5344CB8AC3E}">
        <p14:creationId xmlns:p14="http://schemas.microsoft.com/office/powerpoint/2010/main" val="317641985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you excel in everything—in faith, in speech, in knowledge, in all earnestness, and in our love from you–see that you excel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act of grace also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2 Cor. 8:7 ESV</a:t>
            </a:r>
          </a:p>
        </p:txBody>
      </p:sp>
    </p:spTree>
    <p:extLst>
      <p:ext uri="{BB962C8B-B14F-4D97-AF65-F5344CB8AC3E}">
        <p14:creationId xmlns:p14="http://schemas.microsoft.com/office/powerpoint/2010/main" val="329774759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say this not as a command, but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by the earnestness of others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your love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also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genuine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2 Cor. 8:8 ESV</a:t>
            </a:r>
          </a:p>
        </p:txBody>
      </p:sp>
    </p:spTree>
    <p:extLst>
      <p:ext uri="{BB962C8B-B14F-4D97-AF65-F5344CB8AC3E}">
        <p14:creationId xmlns:p14="http://schemas.microsoft.com/office/powerpoint/2010/main" val="206216721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you know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 of our Lord Jesus Christ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that though He was rich, yet for your sake 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became poor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so that you by His poverty might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become rich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2 Cor. 8:9 ESV</a:t>
            </a:r>
          </a:p>
        </p:txBody>
      </p:sp>
    </p:spTree>
    <p:extLst>
      <p:ext uri="{BB962C8B-B14F-4D97-AF65-F5344CB8AC3E}">
        <p14:creationId xmlns:p14="http://schemas.microsoft.com/office/powerpoint/2010/main" val="367361118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in this matter I give my judgment: this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benefits 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a year ago started not only to do this work but also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desire to do 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2 Cor. 8:10 ESV</a:t>
            </a:r>
          </a:p>
        </p:txBody>
      </p:sp>
    </p:spTree>
    <p:extLst>
      <p:ext uri="{BB962C8B-B14F-4D97-AF65-F5344CB8AC3E}">
        <p14:creationId xmlns:p14="http://schemas.microsoft.com/office/powerpoint/2010/main" val="570247351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finish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doing it as well, so that your readiness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desiring it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may be matched by your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completing it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out of what you have.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2 Cor. 8:11 ESV</a:t>
            </a:r>
          </a:p>
        </p:txBody>
      </p:sp>
    </p:spTree>
    <p:extLst>
      <p:ext uri="{BB962C8B-B14F-4D97-AF65-F5344CB8AC3E}">
        <p14:creationId xmlns:p14="http://schemas.microsoft.com/office/powerpoint/2010/main" val="14794166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DC4B201A-E51C-1542-9CE4-58B90B32B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will rise with you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Lifted on Your wings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the world will see that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if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readiness is there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it is acceptable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according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what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person has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not according to what he does not have.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2 Cor. 8:12 ESV </a:t>
            </a:r>
          </a:p>
        </p:txBody>
      </p:sp>
    </p:spTree>
    <p:extLst>
      <p:ext uri="{BB962C8B-B14F-4D97-AF65-F5344CB8AC3E}">
        <p14:creationId xmlns:p14="http://schemas.microsoft.com/office/powerpoint/2010/main" val="2994415071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2 Corinthians 8:13-24 ESV</a:t>
            </a:r>
          </a:p>
        </p:txBody>
      </p:sp>
    </p:spTree>
    <p:extLst>
      <p:ext uri="{BB962C8B-B14F-4D97-AF65-F5344CB8AC3E}">
        <p14:creationId xmlns:p14="http://schemas.microsoft.com/office/powerpoint/2010/main" val="318946038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panose="020F0502020204030204" pitchFamily="34" charset="0"/>
                <a:cs typeface="Calibri" panose="020F0502020204030204" pitchFamily="34" charset="0"/>
              </a:rPr>
              <a:t>Gather what you need, share what you can, and don’t try to hoard God’s blessing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83346918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 giving enriches you                  as you enrich others! </a:t>
            </a:r>
          </a:p>
        </p:txBody>
      </p:sp>
    </p:spTree>
    <p:extLst>
      <p:ext uri="{BB962C8B-B14F-4D97-AF65-F5344CB8AC3E}">
        <p14:creationId xmlns:p14="http://schemas.microsoft.com/office/powerpoint/2010/main" val="377555725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 giving makes you </a:t>
            </a:r>
          </a:p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more like Jesus! </a:t>
            </a:r>
          </a:p>
        </p:txBody>
      </p:sp>
    </p:spTree>
    <p:extLst>
      <p:ext uri="{BB962C8B-B14F-4D97-AF65-F5344CB8AC3E}">
        <p14:creationId xmlns:p14="http://schemas.microsoft.com/office/powerpoint/2010/main" val="3904673549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you discovered the thrill    </a:t>
            </a:r>
          </a:p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grace giving? </a:t>
            </a:r>
          </a:p>
        </p:txBody>
      </p:sp>
    </p:spTree>
    <p:extLst>
      <p:ext uri="{BB962C8B-B14F-4D97-AF65-F5344CB8AC3E}">
        <p14:creationId xmlns:p14="http://schemas.microsoft.com/office/powerpoint/2010/main" val="3498823631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086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Oceans</a:t>
            </a:r>
            <a:endParaRPr lang="es-SV" sz="75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Where</a:t>
            </a: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Feet</a:t>
            </a: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May</a:t>
            </a: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Fail</a:t>
            </a: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n-US" sz="7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14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 call me out upon the waters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great unknown 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Where feet may fail</a:t>
            </a:r>
          </a:p>
        </p:txBody>
      </p:sp>
    </p:spTree>
    <p:extLst>
      <p:ext uri="{BB962C8B-B14F-4D97-AF65-F5344CB8AC3E}">
        <p14:creationId xmlns:p14="http://schemas.microsoft.com/office/powerpoint/2010/main" val="15763116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And there I find You in the mystery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 oceans deep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My faith will stand </a:t>
            </a:r>
          </a:p>
        </p:txBody>
      </p:sp>
    </p:spTree>
    <p:extLst>
      <p:ext uri="{BB962C8B-B14F-4D97-AF65-F5344CB8AC3E}">
        <p14:creationId xmlns:p14="http://schemas.microsoft.com/office/powerpoint/2010/main" val="68871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11474BF-1C89-2546-86E9-55F0D68C8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There is Hope</a:t>
            </a:r>
          </a:p>
          <a:p>
            <a:pPr algn="ctr"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Your Name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I will call upon Your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keep my eyes above the waves</a:t>
            </a:r>
          </a:p>
        </p:txBody>
      </p:sp>
    </p:spTree>
    <p:extLst>
      <p:ext uri="{BB962C8B-B14F-4D97-AF65-F5344CB8AC3E}">
        <p14:creationId xmlns:p14="http://schemas.microsoft.com/office/powerpoint/2010/main" val="13251313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When oceans rise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My soul will rest in your embrace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For I am Yours and You are mine </a:t>
            </a:r>
          </a:p>
        </p:txBody>
      </p:sp>
    </p:spTree>
    <p:extLst>
      <p:ext uri="{BB962C8B-B14F-4D97-AF65-F5344CB8AC3E}">
        <p14:creationId xmlns:p14="http://schemas.microsoft.com/office/powerpoint/2010/main" val="4738180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Your grace abounds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 In deepest waters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Your sovereign hand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Will be my guide</a:t>
            </a:r>
          </a:p>
        </p:txBody>
      </p:sp>
    </p:spTree>
    <p:extLst>
      <p:ext uri="{BB962C8B-B14F-4D97-AF65-F5344CB8AC3E}">
        <p14:creationId xmlns:p14="http://schemas.microsoft.com/office/powerpoint/2010/main" val="32994578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Where feet may fail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fear surrounds 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You've never failed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you won't start now </a:t>
            </a:r>
          </a:p>
        </p:txBody>
      </p:sp>
    </p:spTree>
    <p:extLst>
      <p:ext uri="{BB962C8B-B14F-4D97-AF65-F5344CB8AC3E}">
        <p14:creationId xmlns:p14="http://schemas.microsoft.com/office/powerpoint/2010/main" val="26166079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So I will call upon Your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keep my eyes above the waves</a:t>
            </a:r>
          </a:p>
        </p:txBody>
      </p:sp>
    </p:spTree>
    <p:extLst>
      <p:ext uri="{BB962C8B-B14F-4D97-AF65-F5344CB8AC3E}">
        <p14:creationId xmlns:p14="http://schemas.microsoft.com/office/powerpoint/2010/main" val="34577257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When oceans rise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My soul will rest in your embrace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When I am Yours and You are mine </a:t>
            </a:r>
          </a:p>
        </p:txBody>
      </p:sp>
    </p:spTree>
    <p:extLst>
      <p:ext uri="{BB962C8B-B14F-4D97-AF65-F5344CB8AC3E}">
        <p14:creationId xmlns:p14="http://schemas.microsoft.com/office/powerpoint/2010/main" val="34142436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Spirit lead me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Where my trust is without borders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Let me walk upon the waters  Wherever You would call me</a:t>
            </a:r>
          </a:p>
        </p:txBody>
      </p:sp>
    </p:spTree>
    <p:extLst>
      <p:ext uri="{BB962C8B-B14F-4D97-AF65-F5344CB8AC3E}">
        <p14:creationId xmlns:p14="http://schemas.microsoft.com/office/powerpoint/2010/main" val="14860035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Take me deeper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Than my feet could ever wander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my faith will be made stronger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In the presence of my Savior </a:t>
            </a:r>
          </a:p>
        </p:txBody>
      </p:sp>
    </p:spTree>
    <p:extLst>
      <p:ext uri="{BB962C8B-B14F-4D97-AF65-F5344CB8AC3E}">
        <p14:creationId xmlns:p14="http://schemas.microsoft.com/office/powerpoint/2010/main" val="30025042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Spirit lead me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Where my trust is without borders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Let me walk upon the waters  Wherever You would call me</a:t>
            </a:r>
          </a:p>
        </p:txBody>
      </p:sp>
    </p:spTree>
    <p:extLst>
      <p:ext uri="{BB962C8B-B14F-4D97-AF65-F5344CB8AC3E}">
        <p14:creationId xmlns:p14="http://schemas.microsoft.com/office/powerpoint/2010/main" val="42413170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Take me deeper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Than my feet could ever wander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my faith will be made stronger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In the presence of my Savior </a:t>
            </a:r>
          </a:p>
        </p:txBody>
      </p:sp>
    </p:spTree>
    <p:extLst>
      <p:ext uri="{BB962C8B-B14F-4D97-AF65-F5344CB8AC3E}">
        <p14:creationId xmlns:p14="http://schemas.microsoft.com/office/powerpoint/2010/main" val="4038057874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1799</Words>
  <Application>Microsoft Macintosh PowerPoint</Application>
  <PresentationFormat>Panorámica</PresentationFormat>
  <Paragraphs>196</Paragraphs>
  <Slides>105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105</vt:i4>
      </vt:variant>
    </vt:vector>
  </HeadingPairs>
  <TitlesOfParts>
    <vt:vector size="124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Office Theme</vt:lpstr>
      <vt:lpstr>2_Office Theme</vt:lpstr>
      <vt:lpstr>3_Office Theme</vt:lpstr>
      <vt:lpstr>1_Office Theme</vt:lpstr>
      <vt:lpstr>1_Default Design</vt:lpstr>
      <vt:lpstr>Default Design</vt:lpstr>
      <vt:lpstr>4_Office Theme</vt:lpstr>
      <vt:lpstr>3_Default Design</vt:lpstr>
      <vt:lpstr>2_Default Design</vt:lpstr>
      <vt:lpstr>5_Office Theme</vt:lpstr>
      <vt:lpstr>Title &amp; Subtitle</vt:lpstr>
      <vt:lpstr>Bullets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Jesus Messiah</vt:lpstr>
      <vt:lpstr>He became sin Who knew no sin  That we might become His Righteousness</vt:lpstr>
      <vt:lpstr>He humbled Himself  and carried the cross</vt:lpstr>
      <vt:lpstr>Love so amazing Love so amazing</vt:lpstr>
      <vt:lpstr>Jesus Messiah Name above all names  Blessed Redeemer Emmanuel</vt:lpstr>
      <vt:lpstr>The rescue for sinners  The ransom from Heaven  Jesus Messiah Lord of all </vt:lpstr>
      <vt:lpstr>His body the bread His blood the wine  Broken and poured out all for love</vt:lpstr>
      <vt:lpstr>The whole earth trembled  And the veil was torn </vt:lpstr>
      <vt:lpstr>Love so amazing Love so amazing</vt:lpstr>
      <vt:lpstr>Jesus Messiah Name above all names  Blessed Redeemer Emmanuel</vt:lpstr>
      <vt:lpstr>The rescue for sinners  The ransom from Heaven  Jesus Messiah Lord of all </vt:lpstr>
      <vt:lpstr>All our hope is in You  All our hope is in You  All the glory to You, God  The light of the world </vt:lpstr>
      <vt:lpstr>Jesus Messiah Name above all names  Blessed Redeemer Emmanuel</vt:lpstr>
      <vt:lpstr>The rescue for sinners  The ransom from Heaven  Jesus Messiah Lord of all </vt:lpstr>
      <vt:lpstr>Jesus Messiah Lord of all Lord of all Lord of all</vt:lpstr>
      <vt:lpstr>Presentación de PowerPoint</vt:lpstr>
      <vt:lpstr>Who You Say I 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Way Maker</vt:lpstr>
      <vt:lpstr>You are here, moving in our midst I worship You, I worship You You are here, working in this place I worship You, I worship You</vt:lpstr>
      <vt:lpstr>You are here, moving in our midst I worship You, I worship You You are here, working in this place I worship You, I worship You</vt:lpstr>
      <vt:lpstr>You are Way maker, miracle worker Promise keeper, light in the darkness My God, that is who You are</vt:lpstr>
      <vt:lpstr>You are Way maker, miracle worker Promise keeper, light in the darkness My God, that is who You are</vt:lpstr>
      <vt:lpstr>You are here, touching every heart I worship You, I worship You You are here, healing every heart I worship You, I worship You</vt:lpstr>
      <vt:lpstr>You are here, turning lives around I worship You, I worship You You are here, mending every heart I worship You, I worship You</vt:lpstr>
      <vt:lpstr>You are Way maker, miracle worker Promise keeper, light in the darkness My God, that is who You are</vt:lpstr>
      <vt:lpstr>You are Way maker, miracle worker Promise keeper, light in the darkness My God, that is who You are</vt:lpstr>
      <vt:lpstr>Even when I don't see it  You're working Even when I don't feel it You're working</vt:lpstr>
      <vt:lpstr>You never stop  You never stop working</vt:lpstr>
      <vt:lpstr>Even when I don't see it  You're working Even when I don't feel it  You're working</vt:lpstr>
      <vt:lpstr>You never stop,  You never stop working</vt:lpstr>
      <vt:lpstr>You are Way maker, miracle worker Promise keeper, light in the darkness My God, that is who You are</vt:lpstr>
      <vt:lpstr>Presentación de PowerPoint</vt:lpstr>
      <vt:lpstr>The Grace of Giving!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Magana</dc:creator>
  <cp:lastModifiedBy>Francisco Magana Ayala</cp:lastModifiedBy>
  <cp:revision>67</cp:revision>
  <dcterms:created xsi:type="dcterms:W3CDTF">2016-02-15T00:14:46Z</dcterms:created>
  <dcterms:modified xsi:type="dcterms:W3CDTF">2021-06-26T22:34:29Z</dcterms:modified>
</cp:coreProperties>
</file>